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3.xml" ContentType="application/vnd.ms-office.chartstyle+xml"/>
  <Override PartName="/ppt/charts/colors3.xml" ContentType="application/vnd.ms-office.chartcolorstyle+xml"/>
  <Override PartName="/ppt/charts/chart18.xml" ContentType="application/vnd.openxmlformats-officedocument.drawingml.chart+xml"/>
  <Override PartName="/ppt/charts/style4.xml" ContentType="application/vnd.ms-office.chartstyle+xml"/>
  <Override PartName="/ppt/charts/colors4.xml" ContentType="application/vnd.ms-office.chartcolorstyle+xml"/>
  <Override PartName="/ppt/charts/chart19.xml" ContentType="application/vnd.openxmlformats-officedocument.drawingml.chart+xml"/>
  <Override PartName="/ppt/charts/style5.xml" ContentType="application/vnd.ms-office.chartstyle+xml"/>
  <Override PartName="/ppt/charts/colors5.xml" ContentType="application/vnd.ms-office.chartcolorstyle+xml"/>
  <Override PartName="/ppt/charts/chart20.xml" ContentType="application/vnd.openxmlformats-officedocument.drawingml.chart+xml"/>
  <Override PartName="/ppt/charts/style6.xml" ContentType="application/vnd.ms-office.chartstyle+xml"/>
  <Override PartName="/ppt/charts/colors6.xml" ContentType="application/vnd.ms-office.chartcolorstyl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style8.xml" ContentType="application/vnd.ms-office.chartstyle+xml"/>
  <Override PartName="/ppt/charts/colors8.xml" ContentType="application/vnd.ms-office.chartcolorstyle+xml"/>
  <Override PartName="/ppt/charts/chart29.xml" ContentType="application/vnd.openxmlformats-officedocument.drawingml.chart+xml"/>
  <Override PartName="/ppt/charts/style9.xml" ContentType="application/vnd.ms-office.chartstyle+xml"/>
  <Override PartName="/ppt/charts/colors9.xml" ContentType="application/vnd.ms-office.chartcolorstyle+xml"/>
  <Override PartName="/ppt/charts/chart3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3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3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3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3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3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3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3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9.xml" ContentType="application/vnd.openxmlformats-officedocument.drawingml.chart+xml"/>
  <Override PartName="/ppt/charts/chart4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xml" ContentType="application/vnd.openxmlformats-officedocument.presentationml.notesSlide+xml"/>
  <Override PartName="/ppt/charts/chart4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42.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4"/>
    <p:sldMasterId id="2147483710" r:id="rId5"/>
  </p:sldMasterIdLst>
  <p:notesMasterIdLst>
    <p:notesMasterId r:id="rId51"/>
  </p:notesMasterIdLst>
  <p:handoutMasterIdLst>
    <p:handoutMasterId r:id="rId52"/>
  </p:handoutMasterIdLst>
  <p:sldIdLst>
    <p:sldId id="432" r:id="rId6"/>
    <p:sldId id="346" r:id="rId7"/>
    <p:sldId id="431" r:id="rId8"/>
    <p:sldId id="430" r:id="rId9"/>
    <p:sldId id="423" r:id="rId10"/>
    <p:sldId id="424" r:id="rId11"/>
    <p:sldId id="394" r:id="rId12"/>
    <p:sldId id="425" r:id="rId13"/>
    <p:sldId id="411" r:id="rId14"/>
    <p:sldId id="360" r:id="rId15"/>
    <p:sldId id="419" r:id="rId16"/>
    <p:sldId id="421" r:id="rId17"/>
    <p:sldId id="359" r:id="rId18"/>
    <p:sldId id="412" r:id="rId19"/>
    <p:sldId id="407" r:id="rId20"/>
    <p:sldId id="426" r:id="rId21"/>
    <p:sldId id="422" r:id="rId22"/>
    <p:sldId id="415" r:id="rId23"/>
    <p:sldId id="427" r:id="rId24"/>
    <p:sldId id="337" r:id="rId25"/>
    <p:sldId id="353" r:id="rId26"/>
    <p:sldId id="356" r:id="rId27"/>
    <p:sldId id="357" r:id="rId28"/>
    <p:sldId id="428" r:id="rId29"/>
    <p:sldId id="363" r:id="rId30"/>
    <p:sldId id="398" r:id="rId31"/>
    <p:sldId id="364" r:id="rId32"/>
    <p:sldId id="365" r:id="rId33"/>
    <p:sldId id="366" r:id="rId34"/>
    <p:sldId id="367" r:id="rId35"/>
    <p:sldId id="416" r:id="rId36"/>
    <p:sldId id="417" r:id="rId37"/>
    <p:sldId id="429" r:id="rId38"/>
    <p:sldId id="370" r:id="rId39"/>
    <p:sldId id="409" r:id="rId40"/>
    <p:sldId id="410" r:id="rId41"/>
    <p:sldId id="401" r:id="rId42"/>
    <p:sldId id="400" r:id="rId43"/>
    <p:sldId id="402" r:id="rId44"/>
    <p:sldId id="374" r:id="rId45"/>
    <p:sldId id="376" r:id="rId46"/>
    <p:sldId id="375" r:id="rId47"/>
    <p:sldId id="408" r:id="rId48"/>
    <p:sldId id="381" r:id="rId49"/>
    <p:sldId id="352" r:id="rId50"/>
  </p:sldIdLst>
  <p:sldSz cx="9906000" cy="6858000" type="A4"/>
  <p:notesSz cx="6802438" cy="9934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 Fargher" initials="WF" lastIdx="20" clrIdx="0">
    <p:extLst>
      <p:ext uri="{19B8F6BF-5375-455C-9EA6-DF929625EA0E}">
        <p15:presenceInfo xmlns:p15="http://schemas.microsoft.com/office/powerpoint/2012/main" userId="Will Fargher" providerId="None"/>
      </p:ext>
    </p:extLst>
  </p:cmAuthor>
  <p:cmAuthor id="2" name="Edmund Delves" initials="ED" lastIdx="16" clrIdx="1">
    <p:extLst>
      <p:ext uri="{19B8F6BF-5375-455C-9EA6-DF929625EA0E}">
        <p15:presenceInfo xmlns:p15="http://schemas.microsoft.com/office/powerpoint/2012/main" userId="Edmund Delves" providerId="None"/>
      </p:ext>
    </p:extLst>
  </p:cmAuthor>
  <p:cmAuthor id="3" name="Guest User" initials="GU" lastIdx="97" clrIdx="2">
    <p:extLst>
      <p:ext uri="{19B8F6BF-5375-455C-9EA6-DF929625EA0E}">
        <p15:presenceInfo xmlns:p15="http://schemas.microsoft.com/office/powerpoint/2012/main" userId="S::urn:spo:anon#a98b115067547b7c65c5819a38ceee5723c80f616d3b9e35622066ae057fdd63::" providerId="AD"/>
      </p:ext>
    </p:extLst>
  </p:cmAuthor>
  <p:cmAuthor id="4" name="Kai Wakerman Powell" initials="KWP" lastIdx="21" clrIdx="3">
    <p:extLst>
      <p:ext uri="{19B8F6BF-5375-455C-9EA6-DF929625EA0E}">
        <p15:presenceInfo xmlns:p15="http://schemas.microsoft.com/office/powerpoint/2012/main" userId="Kai Wakerman Powell" providerId="None"/>
      </p:ext>
    </p:extLst>
  </p:cmAuthor>
  <p:cmAuthor id="5" name="Erin Smith" initials="ES" lastIdx="3" clrIdx="4">
    <p:extLst>
      <p:ext uri="{19B8F6BF-5375-455C-9EA6-DF929625EA0E}">
        <p15:presenceInfo xmlns:p15="http://schemas.microsoft.com/office/powerpoint/2012/main" userId="Erin Smith" providerId="None"/>
      </p:ext>
    </p:extLst>
  </p:cmAuthor>
  <p:cmAuthor id="6" name="Huw Pohlner" initials="HP" lastIdx="15" clrIdx="5">
    <p:extLst>
      <p:ext uri="{19B8F6BF-5375-455C-9EA6-DF929625EA0E}">
        <p15:presenceInfo xmlns:p15="http://schemas.microsoft.com/office/powerpoint/2012/main" userId="Huw Pohl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43C"/>
    <a:srgbClr val="F2F2F2"/>
    <a:srgbClr val="404040"/>
    <a:srgbClr val="72929B"/>
    <a:srgbClr val="D9D9D9"/>
    <a:srgbClr val="859E6A"/>
    <a:srgbClr val="DEB171"/>
    <a:srgbClr val="FFFFFF"/>
    <a:srgbClr val="F5F5F5"/>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4" autoAdjust="0"/>
    <p:restoredTop sz="94660"/>
  </p:normalViewPr>
  <p:slideViewPr>
    <p:cSldViewPr snapToGrid="0">
      <p:cViewPr varScale="1">
        <p:scale>
          <a:sx n="63" d="100"/>
          <a:sy n="63" d="100"/>
        </p:scale>
        <p:origin x="1328" y="32"/>
      </p:cViewPr>
      <p:guideLst>
        <p:guide orient="horz" pos="2160"/>
        <p:guide pos="3120"/>
      </p:guideLst>
    </p:cSldViewPr>
  </p:slideViewPr>
  <p:notesTextViewPr>
    <p:cViewPr>
      <p:scale>
        <a:sx n="1" d="1"/>
        <a:sy n="1" d="1"/>
      </p:scale>
      <p:origin x="0" y="0"/>
    </p:cViewPr>
  </p:notesTextViewPr>
  <p:notesViewPr>
    <p:cSldViewPr snapToGrid="0">
      <p:cViewPr>
        <p:scale>
          <a:sx n="1" d="2"/>
          <a:sy n="1" d="2"/>
        </p:scale>
        <p:origin x="37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803_WMR2018-19.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803_WMR2018-19.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803_WMR2018-19.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803_WMR2018-19.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803_WMR2018-1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803_WMR2018-19.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803_WMR2018-19.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803_WMR2018-19.xlsx" TargetMode="Externa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1" Type="http://schemas.openxmlformats.org/officeDocument/2006/relationships/oleObject" Target="https://aither-my.sharepoint.com/personal/kai_wakerman_powell_aither_com_au/Documents/20190803_WMR2018-19.xlsx"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21.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729%20WMR2018-19.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729%20WMR2018-19.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729%20WMR2018-19.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729%20WMR2018-19.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729%20WMR2018-19.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729%20WMR2018-19.xlsx" TargetMode="External"/></Relationships>
</file>

<file path=ppt/charts/_rels/chart27.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8.xml"/><Relationship Id="rId1" Type="http://schemas.microsoft.com/office/2011/relationships/chartStyle" Target="style8.xml"/></Relationships>
</file>

<file path=ppt/charts/_rels/chart29.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9.xml"/><Relationship Id="rId1" Type="http://schemas.microsoft.com/office/2011/relationships/chartStyle" Target="style9.xml"/></Relationships>
</file>

<file path=ppt/charts/_rels/chart3.xml.rels><?xml version="1.0" encoding="UTF-8" standalone="yes"?>
<Relationships xmlns="http://schemas.openxmlformats.org/package/2006/relationships"><Relationship Id="rId1" Type="http://schemas.openxmlformats.org/officeDocument/2006/relationships/oleObject" Target="https://aither-my.sharepoint.com/personal/kai_wakerman_powell_aither_com_au/Documents/20190803_WMR2018-19.xlsx" TargetMode="External"/></Relationships>
</file>

<file path=ppt/charts/_rels/chart30.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10.xml"/><Relationship Id="rId1" Type="http://schemas.microsoft.com/office/2011/relationships/chartStyle" Target="style10.xml"/></Relationships>
</file>

<file path=ppt/charts/_rels/chart31.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11.xml"/><Relationship Id="rId1" Type="http://schemas.microsoft.com/office/2011/relationships/chartStyle" Target="style11.xml"/></Relationships>
</file>

<file path=ppt/charts/_rels/chart32.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12.xml"/><Relationship Id="rId1" Type="http://schemas.microsoft.com/office/2011/relationships/chartStyle" Target="style12.xml"/></Relationships>
</file>

<file path=ppt/charts/_rels/chart33.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13.xml"/><Relationship Id="rId1" Type="http://schemas.microsoft.com/office/2011/relationships/chartStyle" Target="style13.xml"/></Relationships>
</file>

<file path=ppt/charts/_rels/chart34.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14.xml"/><Relationship Id="rId1" Type="http://schemas.microsoft.com/office/2011/relationships/chartStyle" Target="style14.xml"/></Relationships>
</file>

<file path=ppt/charts/_rels/chart35.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15.xml"/><Relationship Id="rId1" Type="http://schemas.microsoft.com/office/2011/relationships/chartStyle" Target="style15.xml"/></Relationships>
</file>

<file path=ppt/charts/_rels/chart36.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16.xml"/><Relationship Id="rId1" Type="http://schemas.microsoft.com/office/2011/relationships/chartStyle" Target="style16.xml"/></Relationships>
</file>

<file path=ppt/charts/_rels/chart37.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17.xml"/><Relationship Id="rId1" Type="http://schemas.microsoft.com/office/2011/relationships/chartStyle" Target="style17.xml"/></Relationships>
</file>

<file path=ppt/charts/_rels/chart38.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18.xml"/><Relationship Id="rId1" Type="http://schemas.microsoft.com/office/2011/relationships/chartStyle" Target="style18.xml"/></Relationships>
</file>

<file path=ppt/charts/_rels/chart39.xml.rels><?xml version="1.0" encoding="UTF-8" standalone="yes"?>
<Relationships xmlns="http://schemas.openxmlformats.org/package/2006/relationships"><Relationship Id="rId1" Type="http://schemas.openxmlformats.org/officeDocument/2006/relationships/oleObject" Target="https://aither-my.sharepoint.com/personal/edmund_delves_aither_com_au/Documents/20190807_WMR2018-1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aither-my.sharepoint.com/personal/kai_wakerman_powell_aither_com_au/Documents/20190803_WMR2018-19.xlsx" TargetMode="Externa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9.xml"/><Relationship Id="rId1" Type="http://schemas.microsoft.com/office/2011/relationships/chartStyle" Target="style19.xml"/></Relationships>
</file>

<file path=ppt/charts/_rels/chart41.xml.rels><?xml version="1.0" encoding="UTF-8" standalone="yes"?>
<Relationships xmlns="http://schemas.openxmlformats.org/package/2006/relationships"><Relationship Id="rId3" Type="http://schemas.openxmlformats.org/officeDocument/2006/relationships/oleObject" Target="file:///C:\Users\Kai%20Wakerman\Box\Aither\4.%20Business%20development\1_Water%20Resources%20and%20Markets\5_Aither%20water%20markets%20reports\Aither%20Water%20Markets%20Report%202018-19\Information%20and%20Data\20190807_WMR2018-19.xlsx" TargetMode="External"/><Relationship Id="rId2" Type="http://schemas.microsoft.com/office/2011/relationships/chartColorStyle" Target="colors20.xml"/><Relationship Id="rId1" Type="http://schemas.microsoft.com/office/2011/relationships/chartStyle" Target="style20.xml"/></Relationships>
</file>

<file path=ppt/charts/_rels/chart42.xml.rels><?xml version="1.0" encoding="UTF-8" standalone="yes"?>
<Relationships xmlns="http://schemas.openxmlformats.org/package/2006/relationships"><Relationship Id="rId3" Type="http://schemas.openxmlformats.org/officeDocument/2006/relationships/oleObject" Target="https://aither-my.sharepoint.com/personal/kai_wakerman_powell_aither_com_au/Documents/20190803_WMR2018-19.xlsx" TargetMode="External"/><Relationship Id="rId2" Type="http://schemas.microsoft.com/office/2011/relationships/chartColorStyle" Target="colors21.xml"/><Relationship Id="rId1" Type="http://schemas.microsoft.com/office/2011/relationships/chartStyle" Target="style21.xml"/></Relationships>
</file>

<file path=ppt/charts/_rels/chart5.xml.rels><?xml version="1.0" encoding="UTF-8" standalone="yes"?>
<Relationships xmlns="http://schemas.openxmlformats.org/package/2006/relationships"><Relationship Id="rId1" Type="http://schemas.openxmlformats.org/officeDocument/2006/relationships/oleObject" Target="https://aither-my.sharepoint.com/personal/kai_wakerman_powell_aither_com_au/Documents/20190803_WMR2018-1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https://aither-my.sharepoint.com/personal/kai_wakerman_powell_aither_com_au/Documents/20190803_WMR2018-19.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oleObject" Target="file:///C:\Users\Kai%20Wakerman\Box\Aither\4.%20Business%20development\1_Water%20Resources%20and%20Markets\5_Aither%20water%20markets%20reports\Aither%20Water%20Markets%20Report%202018-19\Information%20and%20Data\20190814_WMR2018-19.xlsx" TargetMode="External"/><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1" Type="http://schemas.openxmlformats.org/officeDocument/2006/relationships/oleObject" Target="file:///C:\Users\Kai%20Wakerman\Box\Aither\4.%20Business%20development\1_Water%20Resources%20and%20Markets\5_Aither%20water%20markets%20reports\Aither%20Water%20Markets%20Report%202018-19\Information%20and%20Data\20190803_WMR2018-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dirty="0">
                <a:latin typeface="Segoe UI Light" panose="020B0502040204020203" pitchFamily="34" charset="0"/>
                <a:cs typeface="Segoe UI Light" panose="020B0502040204020203" pitchFamily="34" charset="0"/>
              </a:rPr>
              <a:t>Griffith</a:t>
            </a:r>
          </a:p>
        </c:rich>
      </c:tx>
      <c:overlay val="0"/>
      <c:spPr>
        <a:solidFill>
          <a:schemeClr val="bg1"/>
        </a:solidFill>
      </c:spPr>
    </c:title>
    <c:autoTitleDeleted val="0"/>
    <c:plotArea>
      <c:layout>
        <c:manualLayout>
          <c:layoutTarget val="inner"/>
          <c:xMode val="edge"/>
          <c:yMode val="edge"/>
          <c:x val="0.13002759600538474"/>
          <c:y val="0.12877371786222169"/>
          <c:w val="0.78661811994638831"/>
          <c:h val="0.71829909560723515"/>
        </c:manualLayout>
      </c:layout>
      <c:barChart>
        <c:barDir val="col"/>
        <c:grouping val="clustered"/>
        <c:varyColors val="0"/>
        <c:ser>
          <c:idx val="6"/>
          <c:order val="0"/>
          <c:tx>
            <c:strRef>
              <c:f>'Figure 13a'!$A$5</c:f>
              <c:strCache>
                <c:ptCount val="1"/>
                <c:pt idx="0">
                  <c:v>Griffith rainfall median</c:v>
                </c:pt>
              </c:strCache>
            </c:strRef>
          </c:tx>
          <c:spPr>
            <a:solidFill>
              <a:schemeClr val="accent3">
                <a:alpha val="60000"/>
              </a:schemeClr>
            </a:solidFill>
            <a:ln>
              <a:noFill/>
            </a:ln>
          </c:spPr>
          <c:invertIfNegative val="0"/>
          <c:cat>
            <c:multiLvlStrRef>
              <c:f>#REF!$B$5:$M$5</c:f>
            </c:multiLvlStrRef>
          </c:cat>
          <c:val>
            <c:numRef>
              <c:f>'Figure 13a'!$B$5:$M$5</c:f>
              <c:numCache>
                <c:formatCode>General</c:formatCode>
                <c:ptCount val="12"/>
                <c:pt idx="0">
                  <c:v>29.8</c:v>
                </c:pt>
                <c:pt idx="1">
                  <c:v>31.6</c:v>
                </c:pt>
                <c:pt idx="2">
                  <c:v>25.5</c:v>
                </c:pt>
                <c:pt idx="3">
                  <c:v>27</c:v>
                </c:pt>
                <c:pt idx="4">
                  <c:v>27.8</c:v>
                </c:pt>
                <c:pt idx="5">
                  <c:v>25.5</c:v>
                </c:pt>
                <c:pt idx="6">
                  <c:v>19.399999999999999</c:v>
                </c:pt>
                <c:pt idx="7">
                  <c:v>19.8</c:v>
                </c:pt>
                <c:pt idx="8">
                  <c:v>15.2</c:v>
                </c:pt>
                <c:pt idx="9">
                  <c:v>20</c:v>
                </c:pt>
                <c:pt idx="10">
                  <c:v>29.2</c:v>
                </c:pt>
                <c:pt idx="11">
                  <c:v>29.6</c:v>
                </c:pt>
              </c:numCache>
            </c:numRef>
          </c:val>
          <c:extLst>
            <c:ext xmlns:c16="http://schemas.microsoft.com/office/drawing/2014/chart" uri="{C3380CC4-5D6E-409C-BE32-E72D297353CC}">
              <c16:uniqueId val="{00000000-6A2E-459A-AEBA-8B0AEB44784F}"/>
            </c:ext>
          </c:extLst>
        </c:ser>
        <c:dLbls>
          <c:showLegendKey val="0"/>
          <c:showVal val="0"/>
          <c:showCatName val="0"/>
          <c:showSerName val="0"/>
          <c:showPercent val="0"/>
          <c:showBubbleSize val="0"/>
        </c:dLbls>
        <c:gapWidth val="0"/>
        <c:axId val="809747056"/>
        <c:axId val="809747840"/>
      </c:barChart>
      <c:lineChart>
        <c:grouping val="stacked"/>
        <c:varyColors val="0"/>
        <c:ser>
          <c:idx val="0"/>
          <c:order val="1"/>
          <c:tx>
            <c:strRef>
              <c:f>'Figure 13a'!$A$4</c:f>
              <c:strCache>
                <c:ptCount val="1"/>
                <c:pt idx="0">
                  <c:v>Griffith 2018-19 rainfall monthly median</c:v>
                </c:pt>
              </c:strCache>
            </c:strRef>
          </c:tx>
          <c:marker>
            <c:symbol val="diamond"/>
            <c:size val="4"/>
          </c:marker>
          <c:cat>
            <c:strRef>
              <c:f>'Figure 13a'!$B$3:$M$3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13a'!$B$4:$M$4</c:f>
              <c:numCache>
                <c:formatCode>General</c:formatCode>
                <c:ptCount val="12"/>
                <c:pt idx="0">
                  <c:v>8.1999999999999993</c:v>
                </c:pt>
                <c:pt idx="1">
                  <c:v>6.4</c:v>
                </c:pt>
                <c:pt idx="2">
                  <c:v>8</c:v>
                </c:pt>
                <c:pt idx="3">
                  <c:v>48.8</c:v>
                </c:pt>
                <c:pt idx="4">
                  <c:v>52.8</c:v>
                </c:pt>
                <c:pt idx="5">
                  <c:v>21.8</c:v>
                </c:pt>
                <c:pt idx="6">
                  <c:v>10</c:v>
                </c:pt>
                <c:pt idx="7">
                  <c:v>16.2</c:v>
                </c:pt>
                <c:pt idx="8">
                  <c:v>34</c:v>
                </c:pt>
                <c:pt idx="9">
                  <c:v>48.4</c:v>
                </c:pt>
                <c:pt idx="10">
                  <c:v>52.2</c:v>
                </c:pt>
                <c:pt idx="11">
                  <c:v>29</c:v>
                </c:pt>
              </c:numCache>
            </c:numRef>
          </c:val>
          <c:smooth val="0"/>
          <c:extLst>
            <c:ext xmlns:c16="http://schemas.microsoft.com/office/drawing/2014/chart" uri="{C3380CC4-5D6E-409C-BE32-E72D297353CC}">
              <c16:uniqueId val="{00000001-6A2E-459A-AEBA-8B0AEB44784F}"/>
            </c:ext>
          </c:extLst>
        </c:ser>
        <c:dLbls>
          <c:showLegendKey val="0"/>
          <c:showVal val="0"/>
          <c:showCatName val="0"/>
          <c:showSerName val="0"/>
          <c:showPercent val="0"/>
          <c:showBubbleSize val="0"/>
        </c:dLbls>
        <c:marker val="1"/>
        <c:smooth val="0"/>
        <c:axId val="809747056"/>
        <c:axId val="809747840"/>
      </c:lineChart>
      <c:catAx>
        <c:axId val="809747056"/>
        <c:scaling>
          <c:orientation val="minMax"/>
        </c:scaling>
        <c:delete val="0"/>
        <c:axPos val="b"/>
        <c:numFmt formatCode="General" sourceLinked="0"/>
        <c:majorTickMark val="out"/>
        <c:minorTickMark val="none"/>
        <c:tickLblPos val="nextTo"/>
        <c:crossAx val="809747840"/>
        <c:crosses val="autoZero"/>
        <c:auto val="1"/>
        <c:lblAlgn val="ctr"/>
        <c:lblOffset val="100"/>
        <c:tickLblSkip val="3"/>
        <c:noMultiLvlLbl val="0"/>
      </c:catAx>
      <c:valAx>
        <c:axId val="809747840"/>
        <c:scaling>
          <c:orientation val="minMax"/>
          <c:max val="80"/>
          <c:min val="0"/>
        </c:scaling>
        <c:delete val="0"/>
        <c:axPos val="l"/>
        <c:majorGridlines>
          <c:spPr>
            <a:ln>
              <a:solidFill>
                <a:schemeClr val="accent1">
                  <a:alpha val="50000"/>
                </a:schemeClr>
              </a:solidFill>
            </a:ln>
          </c:spPr>
        </c:majorGridlines>
        <c:numFmt formatCode="#,##0" sourceLinked="0"/>
        <c:majorTickMark val="out"/>
        <c:minorTickMark val="none"/>
        <c:tickLblPos val="nextTo"/>
        <c:crossAx val="809747056"/>
        <c:crosses val="autoZero"/>
        <c:crossBetween val="between"/>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52772036921476E-2"/>
          <c:y val="0.12893411694262913"/>
          <c:w val="0.78061477919360756"/>
          <c:h val="0.7352336826668463"/>
        </c:manualLayout>
      </c:layout>
      <c:areaChart>
        <c:grouping val="stacked"/>
        <c:varyColors val="0"/>
        <c:dLbls>
          <c:showLegendKey val="0"/>
          <c:showVal val="0"/>
          <c:showCatName val="0"/>
          <c:showSerName val="0"/>
          <c:showPercent val="0"/>
          <c:showBubbleSize val="0"/>
        </c:dLbls>
        <c:axId val="849600552"/>
        <c:axId val="849599376"/>
        <c:extLst>
          <c:ext xmlns:c15="http://schemas.microsoft.com/office/drawing/2012/chart" uri="{02D57815-91ED-43cb-92C2-25804820EDAC}">
            <c15:filteredAreaSeries>
              <c15:ser>
                <c:idx val="2"/>
                <c:order val="2"/>
                <c:spPr>
                  <a:solidFill>
                    <a:srgbClr val="73939C">
                      <a:alpha val="25098"/>
                    </a:srgbClr>
                  </a:solidFill>
                  <a:ln>
                    <a:noFill/>
                  </a:ln>
                </c:spPr>
                <c:val>
                  <c:numRef>
                    <c:extLst>
                      <c:ext uri="{02D57815-91ED-43cb-92C2-25804820EDAC}">
                        <c15:formulaRef>
                          <c15:sqref>'Figure 7'!#REF!</c15:sqref>
                        </c15:formulaRef>
                      </c:ext>
                    </c:extLst>
                    <c:numCache>
                      <c:formatCode>General</c:formatCode>
                      <c:ptCount val="1"/>
                      <c:pt idx="0">
                        <c:v>1</c:v>
                      </c:pt>
                    </c:numCache>
                  </c:numRef>
                </c:val>
                <c:extLst>
                  <c:ext xmlns:c16="http://schemas.microsoft.com/office/drawing/2014/chart" uri="{C3380CC4-5D6E-409C-BE32-E72D297353CC}">
                    <c16:uniqueId val="{00000003-0DDB-4429-B420-A990B4008930}"/>
                  </c:ext>
                </c:extLst>
              </c15:ser>
            </c15:filteredAreaSeries>
          </c:ext>
        </c:extLst>
      </c:areaChart>
      <c:lineChart>
        <c:grouping val="standard"/>
        <c:varyColors val="0"/>
        <c:ser>
          <c:idx val="6"/>
          <c:order val="0"/>
          <c:tx>
            <c:strRef>
              <c:f>'Figure 12a'!$A$16</c:f>
              <c:strCache>
                <c:ptCount val="1"/>
                <c:pt idx="0">
                  <c:v>Murrumbidgee HS 2017-18</c:v>
                </c:pt>
              </c:strCache>
            </c:strRef>
          </c:tx>
          <c:spPr>
            <a:ln>
              <a:solidFill>
                <a:schemeClr val="accent3"/>
              </a:solidFill>
            </a:ln>
          </c:spPr>
          <c:marker>
            <c:symbol val="none"/>
          </c:marker>
          <c:dLbls>
            <c:dLbl>
              <c:idx val="365"/>
              <c:layout>
                <c:manualLayout>
                  <c:x val="0"/>
                  <c:y val="-3.3962266673768136E-2"/>
                </c:manualLayout>
              </c:layout>
              <c:tx>
                <c:rich>
                  <a:bodyPr/>
                  <a:lstStyle/>
                  <a:p>
                    <a:r>
                      <a:rPr lang="en-US"/>
                      <a:t>100%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DB-4429-B420-A990B400893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12a'!$B$16:$NC$16</c:f>
              <c:numCache>
                <c:formatCode>0%</c:formatCode>
                <c:ptCount val="366"/>
                <c:pt idx="0">
                  <c:v>0.95</c:v>
                </c:pt>
                <c:pt idx="1">
                  <c:v>0.95</c:v>
                </c:pt>
                <c:pt idx="2">
                  <c:v>0.95</c:v>
                </c:pt>
                <c:pt idx="3">
                  <c:v>0.95</c:v>
                </c:pt>
                <c:pt idx="4">
                  <c:v>0.95</c:v>
                </c:pt>
                <c:pt idx="5">
                  <c:v>0.95</c:v>
                </c:pt>
                <c:pt idx="6">
                  <c:v>0.95</c:v>
                </c:pt>
                <c:pt idx="7">
                  <c:v>0.95</c:v>
                </c:pt>
                <c:pt idx="8">
                  <c:v>0.95</c:v>
                </c:pt>
                <c:pt idx="9">
                  <c:v>0.95</c:v>
                </c:pt>
                <c:pt idx="10">
                  <c:v>0.95</c:v>
                </c:pt>
                <c:pt idx="11">
                  <c:v>0.95</c:v>
                </c:pt>
                <c:pt idx="12">
                  <c:v>0.95</c:v>
                </c:pt>
                <c:pt idx="13">
                  <c:v>0.95</c:v>
                </c:pt>
                <c:pt idx="14">
                  <c:v>0.95</c:v>
                </c:pt>
                <c:pt idx="15">
                  <c:v>0.95</c:v>
                </c:pt>
                <c:pt idx="16">
                  <c:v>0.95</c:v>
                </c:pt>
                <c:pt idx="17">
                  <c:v>0.95</c:v>
                </c:pt>
                <c:pt idx="18">
                  <c:v>0.95</c:v>
                </c:pt>
                <c:pt idx="19">
                  <c:v>0.95</c:v>
                </c:pt>
                <c:pt idx="20">
                  <c:v>0.95</c:v>
                </c:pt>
                <c:pt idx="21">
                  <c:v>0.95</c:v>
                </c:pt>
                <c:pt idx="22">
                  <c:v>0.95</c:v>
                </c:pt>
                <c:pt idx="23">
                  <c:v>0.95</c:v>
                </c:pt>
                <c:pt idx="24">
                  <c:v>0.95</c:v>
                </c:pt>
                <c:pt idx="25">
                  <c:v>0.95</c:v>
                </c:pt>
                <c:pt idx="26">
                  <c:v>0.95</c:v>
                </c:pt>
                <c:pt idx="27">
                  <c:v>0.95</c:v>
                </c:pt>
                <c:pt idx="28">
                  <c:v>0.95</c:v>
                </c:pt>
                <c:pt idx="29">
                  <c:v>0.95</c:v>
                </c:pt>
                <c:pt idx="30">
                  <c:v>0.95</c:v>
                </c:pt>
                <c:pt idx="31">
                  <c:v>0.95</c:v>
                </c:pt>
                <c:pt idx="32">
                  <c:v>0.95</c:v>
                </c:pt>
                <c:pt idx="33">
                  <c:v>0.95</c:v>
                </c:pt>
                <c:pt idx="34">
                  <c:v>0.95</c:v>
                </c:pt>
                <c:pt idx="35">
                  <c:v>0.95</c:v>
                </c:pt>
                <c:pt idx="36">
                  <c:v>0.95</c:v>
                </c:pt>
                <c:pt idx="37">
                  <c:v>0.95</c:v>
                </c:pt>
                <c:pt idx="38">
                  <c:v>0.95</c:v>
                </c:pt>
                <c:pt idx="39">
                  <c:v>0.95</c:v>
                </c:pt>
                <c:pt idx="40">
                  <c:v>0.95</c:v>
                </c:pt>
                <c:pt idx="41">
                  <c:v>0.95</c:v>
                </c:pt>
                <c:pt idx="42">
                  <c:v>0.95</c:v>
                </c:pt>
                <c:pt idx="43">
                  <c:v>0.95</c:v>
                </c:pt>
                <c:pt idx="44">
                  <c:v>0.95</c:v>
                </c:pt>
                <c:pt idx="45">
                  <c:v>0.95</c:v>
                </c:pt>
                <c:pt idx="46">
                  <c:v>0.95</c:v>
                </c:pt>
                <c:pt idx="47">
                  <c:v>0.95</c:v>
                </c:pt>
                <c:pt idx="48">
                  <c:v>0.95</c:v>
                </c:pt>
                <c:pt idx="49">
                  <c:v>0.95</c:v>
                </c:pt>
                <c:pt idx="50">
                  <c:v>0.95</c:v>
                </c:pt>
                <c:pt idx="51">
                  <c:v>0.95</c:v>
                </c:pt>
                <c:pt idx="52">
                  <c:v>0.95</c:v>
                </c:pt>
                <c:pt idx="53">
                  <c:v>0.95</c:v>
                </c:pt>
                <c:pt idx="54">
                  <c:v>0.95</c:v>
                </c:pt>
                <c:pt idx="55">
                  <c:v>0.95</c:v>
                </c:pt>
                <c:pt idx="56">
                  <c:v>0.95</c:v>
                </c:pt>
                <c:pt idx="57">
                  <c:v>0.95</c:v>
                </c:pt>
                <c:pt idx="58">
                  <c:v>0.95</c:v>
                </c:pt>
                <c:pt idx="59">
                  <c:v>0.95</c:v>
                </c:pt>
                <c:pt idx="60">
                  <c:v>0.95</c:v>
                </c:pt>
                <c:pt idx="61">
                  <c:v>0.95</c:v>
                </c:pt>
                <c:pt idx="62">
                  <c:v>0.95</c:v>
                </c:pt>
                <c:pt idx="63">
                  <c:v>0.95</c:v>
                </c:pt>
                <c:pt idx="64">
                  <c:v>0.95</c:v>
                </c:pt>
                <c:pt idx="65">
                  <c:v>0.95</c:v>
                </c:pt>
                <c:pt idx="66">
                  <c:v>0.95</c:v>
                </c:pt>
                <c:pt idx="67">
                  <c:v>0.95</c:v>
                </c:pt>
                <c:pt idx="68">
                  <c:v>0.95</c:v>
                </c:pt>
                <c:pt idx="69">
                  <c:v>0.95</c:v>
                </c:pt>
                <c:pt idx="70">
                  <c:v>0.95</c:v>
                </c:pt>
                <c:pt idx="71">
                  <c:v>0.95</c:v>
                </c:pt>
                <c:pt idx="72">
                  <c:v>0.95</c:v>
                </c:pt>
                <c:pt idx="73">
                  <c:v>0.95</c:v>
                </c:pt>
                <c:pt idx="74">
                  <c:v>0.95</c:v>
                </c:pt>
                <c:pt idx="75">
                  <c:v>0.95</c:v>
                </c:pt>
                <c:pt idx="76">
                  <c:v>0.95</c:v>
                </c:pt>
                <c:pt idx="77">
                  <c:v>0.95</c:v>
                </c:pt>
                <c:pt idx="78">
                  <c:v>0.95</c:v>
                </c:pt>
                <c:pt idx="79">
                  <c:v>0.95</c:v>
                </c:pt>
                <c:pt idx="80">
                  <c:v>0.95</c:v>
                </c:pt>
                <c:pt idx="81">
                  <c:v>0.95</c:v>
                </c:pt>
                <c:pt idx="82">
                  <c:v>0.95</c:v>
                </c:pt>
                <c:pt idx="83">
                  <c:v>0.95</c:v>
                </c:pt>
                <c:pt idx="84">
                  <c:v>0.95</c:v>
                </c:pt>
                <c:pt idx="85">
                  <c:v>0.95</c:v>
                </c:pt>
                <c:pt idx="86">
                  <c:v>0.95</c:v>
                </c:pt>
                <c:pt idx="87">
                  <c:v>0.95</c:v>
                </c:pt>
                <c:pt idx="88">
                  <c:v>0.95</c:v>
                </c:pt>
                <c:pt idx="89">
                  <c:v>0.95</c:v>
                </c:pt>
                <c:pt idx="90">
                  <c:v>0.95</c:v>
                </c:pt>
                <c:pt idx="91">
                  <c:v>0.95</c:v>
                </c:pt>
                <c:pt idx="92">
                  <c:v>0.95</c:v>
                </c:pt>
                <c:pt idx="93">
                  <c:v>0.95</c:v>
                </c:pt>
                <c:pt idx="94">
                  <c:v>0.95</c:v>
                </c:pt>
                <c:pt idx="95">
                  <c:v>0.95</c:v>
                </c:pt>
                <c:pt idx="96">
                  <c:v>0.95</c:v>
                </c:pt>
                <c:pt idx="97">
                  <c:v>0.95</c:v>
                </c:pt>
                <c:pt idx="98">
                  <c:v>0.95</c:v>
                </c:pt>
                <c:pt idx="99">
                  <c:v>0.95</c:v>
                </c:pt>
                <c:pt idx="100">
                  <c:v>0.95</c:v>
                </c:pt>
                <c:pt idx="101">
                  <c:v>0.95</c:v>
                </c:pt>
                <c:pt idx="102">
                  <c:v>0.95</c:v>
                </c:pt>
                <c:pt idx="103">
                  <c:v>0.95</c:v>
                </c:pt>
                <c:pt idx="104">
                  <c:v>0.95</c:v>
                </c:pt>
                <c:pt idx="105">
                  <c:v>0.95</c:v>
                </c:pt>
                <c:pt idx="106">
                  <c:v>0.95</c:v>
                </c:pt>
                <c:pt idx="107">
                  <c:v>0.95</c:v>
                </c:pt>
                <c:pt idx="108">
                  <c:v>0.95</c:v>
                </c:pt>
                <c:pt idx="109">
                  <c:v>0.95</c:v>
                </c:pt>
                <c:pt idx="110">
                  <c:v>0.95</c:v>
                </c:pt>
                <c:pt idx="111">
                  <c:v>0.95</c:v>
                </c:pt>
                <c:pt idx="112">
                  <c:v>0.95</c:v>
                </c:pt>
                <c:pt idx="113">
                  <c:v>0.95</c:v>
                </c:pt>
                <c:pt idx="114">
                  <c:v>0.95</c:v>
                </c:pt>
                <c:pt idx="115">
                  <c:v>0.95</c:v>
                </c:pt>
                <c:pt idx="116">
                  <c:v>0.95</c:v>
                </c:pt>
                <c:pt idx="117">
                  <c:v>0.95</c:v>
                </c:pt>
                <c:pt idx="118">
                  <c:v>0.95</c:v>
                </c:pt>
                <c:pt idx="119">
                  <c:v>0.95</c:v>
                </c:pt>
                <c:pt idx="120">
                  <c:v>0.95</c:v>
                </c:pt>
                <c:pt idx="121">
                  <c:v>0.95</c:v>
                </c:pt>
                <c:pt idx="122">
                  <c:v>0.95</c:v>
                </c:pt>
                <c:pt idx="123">
                  <c:v>0.95</c:v>
                </c:pt>
                <c:pt idx="124">
                  <c:v>0.95</c:v>
                </c:pt>
                <c:pt idx="125">
                  <c:v>0.95</c:v>
                </c:pt>
                <c:pt idx="126">
                  <c:v>0.95</c:v>
                </c:pt>
                <c:pt idx="127">
                  <c:v>0.95</c:v>
                </c:pt>
                <c:pt idx="128">
                  <c:v>0.95</c:v>
                </c:pt>
                <c:pt idx="129">
                  <c:v>0.95</c:v>
                </c:pt>
                <c:pt idx="130">
                  <c:v>0.95</c:v>
                </c:pt>
                <c:pt idx="131">
                  <c:v>0.95</c:v>
                </c:pt>
                <c:pt idx="132">
                  <c:v>0.95</c:v>
                </c:pt>
                <c:pt idx="133">
                  <c:v>0.95</c:v>
                </c:pt>
                <c:pt idx="134">
                  <c:v>0.95</c:v>
                </c:pt>
                <c:pt idx="135">
                  <c:v>0.95</c:v>
                </c:pt>
                <c:pt idx="136">
                  <c:v>0.95</c:v>
                </c:pt>
                <c:pt idx="137">
                  <c:v>0.95</c:v>
                </c:pt>
                <c:pt idx="138">
                  <c:v>0.95</c:v>
                </c:pt>
                <c:pt idx="139">
                  <c:v>0.95</c:v>
                </c:pt>
                <c:pt idx="140">
                  <c:v>0.95</c:v>
                </c:pt>
                <c:pt idx="141">
                  <c:v>0.95</c:v>
                </c:pt>
                <c:pt idx="142">
                  <c:v>0.95</c:v>
                </c:pt>
                <c:pt idx="143">
                  <c:v>0.95</c:v>
                </c:pt>
                <c:pt idx="144">
                  <c:v>0.95</c:v>
                </c:pt>
                <c:pt idx="145">
                  <c:v>0.95</c:v>
                </c:pt>
                <c:pt idx="146">
                  <c:v>0.95</c:v>
                </c:pt>
                <c:pt idx="147">
                  <c:v>0.95</c:v>
                </c:pt>
                <c:pt idx="148">
                  <c:v>0.95</c:v>
                </c:pt>
                <c:pt idx="149">
                  <c:v>0.95</c:v>
                </c:pt>
                <c:pt idx="150">
                  <c:v>0.95</c:v>
                </c:pt>
                <c:pt idx="151">
                  <c:v>0.95</c:v>
                </c:pt>
                <c:pt idx="152">
                  <c:v>0.95</c:v>
                </c:pt>
                <c:pt idx="153">
                  <c:v>0.95</c:v>
                </c:pt>
                <c:pt idx="154">
                  <c:v>0.95</c:v>
                </c:pt>
                <c:pt idx="155">
                  <c:v>0.95</c:v>
                </c:pt>
                <c:pt idx="156">
                  <c:v>0.95</c:v>
                </c:pt>
                <c:pt idx="157">
                  <c:v>0.95</c:v>
                </c:pt>
                <c:pt idx="158">
                  <c:v>0.95</c:v>
                </c:pt>
                <c:pt idx="159">
                  <c:v>0.95</c:v>
                </c:pt>
                <c:pt idx="160">
                  <c:v>0.95</c:v>
                </c:pt>
                <c:pt idx="161">
                  <c:v>0.95</c:v>
                </c:pt>
                <c:pt idx="162">
                  <c:v>0.95</c:v>
                </c:pt>
                <c:pt idx="163">
                  <c:v>0.95</c:v>
                </c:pt>
                <c:pt idx="164">
                  <c:v>0.95</c:v>
                </c:pt>
                <c:pt idx="165">
                  <c:v>0.95</c:v>
                </c:pt>
                <c:pt idx="166">
                  <c:v>0.95</c:v>
                </c:pt>
                <c:pt idx="167">
                  <c:v>0.95</c:v>
                </c:pt>
                <c:pt idx="168">
                  <c:v>0.95</c:v>
                </c:pt>
                <c:pt idx="169">
                  <c:v>0.95</c:v>
                </c:pt>
                <c:pt idx="170">
                  <c:v>0.95</c:v>
                </c:pt>
                <c:pt idx="171">
                  <c:v>0.95</c:v>
                </c:pt>
                <c:pt idx="172">
                  <c:v>0.95</c:v>
                </c:pt>
                <c:pt idx="173">
                  <c:v>0.95</c:v>
                </c:pt>
                <c:pt idx="174">
                  <c:v>0.95</c:v>
                </c:pt>
                <c:pt idx="175">
                  <c:v>0.95</c:v>
                </c:pt>
                <c:pt idx="176">
                  <c:v>0.95</c:v>
                </c:pt>
                <c:pt idx="177">
                  <c:v>0.95</c:v>
                </c:pt>
                <c:pt idx="178">
                  <c:v>0.95</c:v>
                </c:pt>
                <c:pt idx="179">
                  <c:v>0.95</c:v>
                </c:pt>
                <c:pt idx="180">
                  <c:v>0.95</c:v>
                </c:pt>
                <c:pt idx="181">
                  <c:v>0.95</c:v>
                </c:pt>
                <c:pt idx="182">
                  <c:v>0.95</c:v>
                </c:pt>
                <c:pt idx="183">
                  <c:v>0.95</c:v>
                </c:pt>
                <c:pt idx="184">
                  <c:v>0.95</c:v>
                </c:pt>
                <c:pt idx="185">
                  <c:v>0.95</c:v>
                </c:pt>
                <c:pt idx="186">
                  <c:v>0.95</c:v>
                </c:pt>
                <c:pt idx="187">
                  <c:v>0.95</c:v>
                </c:pt>
                <c:pt idx="188">
                  <c:v>0.95</c:v>
                </c:pt>
                <c:pt idx="189">
                  <c:v>0.95</c:v>
                </c:pt>
                <c:pt idx="190">
                  <c:v>0.95</c:v>
                </c:pt>
                <c:pt idx="191">
                  <c:v>0.95</c:v>
                </c:pt>
                <c:pt idx="192">
                  <c:v>0.95</c:v>
                </c:pt>
                <c:pt idx="193">
                  <c:v>0.95</c:v>
                </c:pt>
                <c:pt idx="194">
                  <c:v>0.95</c:v>
                </c:pt>
                <c:pt idx="195">
                  <c:v>0.95</c:v>
                </c:pt>
                <c:pt idx="196">
                  <c:v>0.95</c:v>
                </c:pt>
                <c:pt idx="197">
                  <c:v>0.95</c:v>
                </c:pt>
                <c:pt idx="198">
                  <c:v>0.95</c:v>
                </c:pt>
                <c:pt idx="199">
                  <c:v>0.95</c:v>
                </c:pt>
                <c:pt idx="200">
                  <c:v>0.95</c:v>
                </c:pt>
                <c:pt idx="201">
                  <c:v>0.95</c:v>
                </c:pt>
                <c:pt idx="202">
                  <c:v>0.95</c:v>
                </c:pt>
                <c:pt idx="203">
                  <c:v>0.95</c:v>
                </c:pt>
                <c:pt idx="204">
                  <c:v>0.95</c:v>
                </c:pt>
                <c:pt idx="205">
                  <c:v>0.95</c:v>
                </c:pt>
                <c:pt idx="206">
                  <c:v>0.95</c:v>
                </c:pt>
                <c:pt idx="207">
                  <c:v>0.95</c:v>
                </c:pt>
                <c:pt idx="208">
                  <c:v>0.95</c:v>
                </c:pt>
                <c:pt idx="209">
                  <c:v>0.95</c:v>
                </c:pt>
                <c:pt idx="210">
                  <c:v>0.95</c:v>
                </c:pt>
                <c:pt idx="211">
                  <c:v>0.95</c:v>
                </c:pt>
                <c:pt idx="212">
                  <c:v>0.95</c:v>
                </c:pt>
                <c:pt idx="213">
                  <c:v>0.95</c:v>
                </c:pt>
                <c:pt idx="214">
                  <c:v>0.95</c:v>
                </c:pt>
                <c:pt idx="215">
                  <c:v>0.95</c:v>
                </c:pt>
                <c:pt idx="216">
                  <c:v>0.95</c:v>
                </c:pt>
                <c:pt idx="217">
                  <c:v>0.95</c:v>
                </c:pt>
                <c:pt idx="218">
                  <c:v>0.95</c:v>
                </c:pt>
                <c:pt idx="219">
                  <c:v>0.95</c:v>
                </c:pt>
                <c:pt idx="220">
                  <c:v>0.95</c:v>
                </c:pt>
                <c:pt idx="221">
                  <c:v>0.95</c:v>
                </c:pt>
                <c:pt idx="222">
                  <c:v>0.95</c:v>
                </c:pt>
                <c:pt idx="223">
                  <c:v>0.95</c:v>
                </c:pt>
                <c:pt idx="224">
                  <c:v>0.95</c:v>
                </c:pt>
                <c:pt idx="225">
                  <c:v>0.95</c:v>
                </c:pt>
                <c:pt idx="226">
                  <c:v>0.95</c:v>
                </c:pt>
                <c:pt idx="227">
                  <c:v>0.95</c:v>
                </c:pt>
                <c:pt idx="228">
                  <c:v>0.95</c:v>
                </c:pt>
                <c:pt idx="229">
                  <c:v>0.95</c:v>
                </c:pt>
                <c:pt idx="230">
                  <c:v>0.95</c:v>
                </c:pt>
                <c:pt idx="231">
                  <c:v>0.95</c:v>
                </c:pt>
                <c:pt idx="232">
                  <c:v>0.95</c:v>
                </c:pt>
                <c:pt idx="233">
                  <c:v>0.95</c:v>
                </c:pt>
                <c:pt idx="234">
                  <c:v>0.95</c:v>
                </c:pt>
                <c:pt idx="235">
                  <c:v>0.95</c:v>
                </c:pt>
                <c:pt idx="236">
                  <c:v>0.95</c:v>
                </c:pt>
                <c:pt idx="237">
                  <c:v>0.95</c:v>
                </c:pt>
                <c:pt idx="238">
                  <c:v>0.95</c:v>
                </c:pt>
                <c:pt idx="239">
                  <c:v>0.95</c:v>
                </c:pt>
                <c:pt idx="240">
                  <c:v>0.95</c:v>
                </c:pt>
                <c:pt idx="241">
                  <c:v>0.95</c:v>
                </c:pt>
                <c:pt idx="242">
                  <c:v>0.95</c:v>
                </c:pt>
                <c:pt idx="243">
                  <c:v>0.95</c:v>
                </c:pt>
                <c:pt idx="244">
                  <c:v>0.95</c:v>
                </c:pt>
                <c:pt idx="245">
                  <c:v>0.95</c:v>
                </c:pt>
                <c:pt idx="246">
                  <c:v>0.95</c:v>
                </c:pt>
                <c:pt idx="247">
                  <c:v>0.95</c:v>
                </c:pt>
                <c:pt idx="248">
                  <c:v>0.95</c:v>
                </c:pt>
                <c:pt idx="249">
                  <c:v>0.95</c:v>
                </c:pt>
                <c:pt idx="250">
                  <c:v>0.95</c:v>
                </c:pt>
                <c:pt idx="251">
                  <c:v>0.95</c:v>
                </c:pt>
                <c:pt idx="252">
                  <c:v>0.95</c:v>
                </c:pt>
                <c:pt idx="253">
                  <c:v>0.95</c:v>
                </c:pt>
                <c:pt idx="254">
                  <c:v>0.95</c:v>
                </c:pt>
                <c:pt idx="255">
                  <c:v>0.95</c:v>
                </c:pt>
                <c:pt idx="256">
                  <c:v>0.95</c:v>
                </c:pt>
                <c:pt idx="257">
                  <c:v>0.95</c:v>
                </c:pt>
                <c:pt idx="258">
                  <c:v>0.95</c:v>
                </c:pt>
                <c:pt idx="259">
                  <c:v>0.95</c:v>
                </c:pt>
                <c:pt idx="260">
                  <c:v>0.95</c:v>
                </c:pt>
                <c:pt idx="261">
                  <c:v>0.95</c:v>
                </c:pt>
                <c:pt idx="262">
                  <c:v>0.95</c:v>
                </c:pt>
                <c:pt idx="263">
                  <c:v>0.95</c:v>
                </c:pt>
                <c:pt idx="264">
                  <c:v>0.95</c:v>
                </c:pt>
                <c:pt idx="265">
                  <c:v>0.95</c:v>
                </c:pt>
                <c:pt idx="266">
                  <c:v>0.95</c:v>
                </c:pt>
                <c:pt idx="267">
                  <c:v>0.95</c:v>
                </c:pt>
                <c:pt idx="268">
                  <c:v>0.95</c:v>
                </c:pt>
                <c:pt idx="269">
                  <c:v>0.95</c:v>
                </c:pt>
                <c:pt idx="270">
                  <c:v>0.95</c:v>
                </c:pt>
                <c:pt idx="271">
                  <c:v>0.95</c:v>
                </c:pt>
                <c:pt idx="272">
                  <c:v>0.95</c:v>
                </c:pt>
                <c:pt idx="273">
                  <c:v>0.95</c:v>
                </c:pt>
                <c:pt idx="274">
                  <c:v>0.95</c:v>
                </c:pt>
                <c:pt idx="275">
                  <c:v>0.95</c:v>
                </c:pt>
                <c:pt idx="276">
                  <c:v>0.95</c:v>
                </c:pt>
                <c:pt idx="277">
                  <c:v>0.95</c:v>
                </c:pt>
                <c:pt idx="278">
                  <c:v>0.95</c:v>
                </c:pt>
                <c:pt idx="279">
                  <c:v>0.95</c:v>
                </c:pt>
                <c:pt idx="280">
                  <c:v>0.95</c:v>
                </c:pt>
                <c:pt idx="281">
                  <c:v>0.95</c:v>
                </c:pt>
                <c:pt idx="282">
                  <c:v>0.95</c:v>
                </c:pt>
                <c:pt idx="283">
                  <c:v>0.95</c:v>
                </c:pt>
                <c:pt idx="284">
                  <c:v>0.95</c:v>
                </c:pt>
                <c:pt idx="285">
                  <c:v>0.95</c:v>
                </c:pt>
                <c:pt idx="286">
                  <c:v>0.95</c:v>
                </c:pt>
                <c:pt idx="287">
                  <c:v>0.95</c:v>
                </c:pt>
                <c:pt idx="288">
                  <c:v>0.95</c:v>
                </c:pt>
                <c:pt idx="289">
                  <c:v>0.95</c:v>
                </c:pt>
                <c:pt idx="290">
                  <c:v>0.95</c:v>
                </c:pt>
                <c:pt idx="291">
                  <c:v>0.95</c:v>
                </c:pt>
                <c:pt idx="292">
                  <c:v>0.95</c:v>
                </c:pt>
                <c:pt idx="293">
                  <c:v>0.95</c:v>
                </c:pt>
                <c:pt idx="294">
                  <c:v>0.95</c:v>
                </c:pt>
                <c:pt idx="295">
                  <c:v>0.95</c:v>
                </c:pt>
                <c:pt idx="296">
                  <c:v>0.95</c:v>
                </c:pt>
                <c:pt idx="297">
                  <c:v>0.95</c:v>
                </c:pt>
                <c:pt idx="298">
                  <c:v>0.95</c:v>
                </c:pt>
                <c:pt idx="299">
                  <c:v>0.95</c:v>
                </c:pt>
                <c:pt idx="300">
                  <c:v>0.95</c:v>
                </c:pt>
                <c:pt idx="301">
                  <c:v>0.95</c:v>
                </c:pt>
                <c:pt idx="302">
                  <c:v>0.95</c:v>
                </c:pt>
                <c:pt idx="303">
                  <c:v>0.95</c:v>
                </c:pt>
                <c:pt idx="304">
                  <c:v>0.95</c:v>
                </c:pt>
                <c:pt idx="305">
                  <c:v>0.95</c:v>
                </c:pt>
                <c:pt idx="306">
                  <c:v>0.95</c:v>
                </c:pt>
                <c:pt idx="307">
                  <c:v>0.95</c:v>
                </c:pt>
                <c:pt idx="308">
                  <c:v>0.95</c:v>
                </c:pt>
                <c:pt idx="309">
                  <c:v>0.95</c:v>
                </c:pt>
                <c:pt idx="310">
                  <c:v>0.95</c:v>
                </c:pt>
                <c:pt idx="311">
                  <c:v>0.95</c:v>
                </c:pt>
                <c:pt idx="312">
                  <c:v>0.95</c:v>
                </c:pt>
                <c:pt idx="313">
                  <c:v>0.95</c:v>
                </c:pt>
                <c:pt idx="314">
                  <c:v>0.95</c:v>
                </c:pt>
                <c:pt idx="315">
                  <c:v>0.95</c:v>
                </c:pt>
                <c:pt idx="316">
                  <c:v>0.95</c:v>
                </c:pt>
                <c:pt idx="317">
                  <c:v>0.95</c:v>
                </c:pt>
                <c:pt idx="318">
                  <c:v>0.95</c:v>
                </c:pt>
                <c:pt idx="319">
                  <c:v>0.95</c:v>
                </c:pt>
                <c:pt idx="320">
                  <c:v>0.95</c:v>
                </c:pt>
                <c:pt idx="321">
                  <c:v>0.95</c:v>
                </c:pt>
                <c:pt idx="322">
                  <c:v>0.95</c:v>
                </c:pt>
                <c:pt idx="323">
                  <c:v>0.95</c:v>
                </c:pt>
                <c:pt idx="324">
                  <c:v>0.95</c:v>
                </c:pt>
                <c:pt idx="325">
                  <c:v>0.95</c:v>
                </c:pt>
                <c:pt idx="326">
                  <c:v>0.95</c:v>
                </c:pt>
                <c:pt idx="327">
                  <c:v>0.95</c:v>
                </c:pt>
                <c:pt idx="328">
                  <c:v>0.95</c:v>
                </c:pt>
                <c:pt idx="329">
                  <c:v>0.95</c:v>
                </c:pt>
                <c:pt idx="330">
                  <c:v>0.95</c:v>
                </c:pt>
                <c:pt idx="331">
                  <c:v>0.95</c:v>
                </c:pt>
                <c:pt idx="332">
                  <c:v>0.95</c:v>
                </c:pt>
                <c:pt idx="333">
                  <c:v>0.95</c:v>
                </c:pt>
                <c:pt idx="334">
                  <c:v>0.95</c:v>
                </c:pt>
                <c:pt idx="335">
                  <c:v>0.95</c:v>
                </c:pt>
                <c:pt idx="336">
                  <c:v>0.95</c:v>
                </c:pt>
                <c:pt idx="337">
                  <c:v>0.95</c:v>
                </c:pt>
                <c:pt idx="338">
                  <c:v>0.95</c:v>
                </c:pt>
                <c:pt idx="339">
                  <c:v>0.95</c:v>
                </c:pt>
                <c:pt idx="340">
                  <c:v>0.95</c:v>
                </c:pt>
                <c:pt idx="341">
                  <c:v>0.95</c:v>
                </c:pt>
                <c:pt idx="342">
                  <c:v>0.95</c:v>
                </c:pt>
                <c:pt idx="343">
                  <c:v>0.95</c:v>
                </c:pt>
                <c:pt idx="344">
                  <c:v>0.95</c:v>
                </c:pt>
                <c:pt idx="345">
                  <c:v>0.95</c:v>
                </c:pt>
                <c:pt idx="346">
                  <c:v>0.95</c:v>
                </c:pt>
                <c:pt idx="347">
                  <c:v>0.95</c:v>
                </c:pt>
                <c:pt idx="348">
                  <c:v>0.95</c:v>
                </c:pt>
                <c:pt idx="349">
                  <c:v>0.95</c:v>
                </c:pt>
                <c:pt idx="350">
                  <c:v>0.95</c:v>
                </c:pt>
                <c:pt idx="351">
                  <c:v>0.95</c:v>
                </c:pt>
                <c:pt idx="352">
                  <c:v>0.95</c:v>
                </c:pt>
                <c:pt idx="353">
                  <c:v>0.95</c:v>
                </c:pt>
                <c:pt idx="354">
                  <c:v>0.95</c:v>
                </c:pt>
                <c:pt idx="355">
                  <c:v>0.95</c:v>
                </c:pt>
                <c:pt idx="356">
                  <c:v>0.95</c:v>
                </c:pt>
                <c:pt idx="357">
                  <c:v>0.95</c:v>
                </c:pt>
                <c:pt idx="358">
                  <c:v>0.95</c:v>
                </c:pt>
                <c:pt idx="359">
                  <c:v>0.95</c:v>
                </c:pt>
                <c:pt idx="360">
                  <c:v>0.95</c:v>
                </c:pt>
                <c:pt idx="361">
                  <c:v>0.95</c:v>
                </c:pt>
                <c:pt idx="362">
                  <c:v>0.95</c:v>
                </c:pt>
                <c:pt idx="363">
                  <c:v>0.95</c:v>
                </c:pt>
                <c:pt idx="364">
                  <c:v>0.95</c:v>
                </c:pt>
                <c:pt idx="365">
                  <c:v>0.95</c:v>
                </c:pt>
              </c:numCache>
            </c:numRef>
          </c:val>
          <c:smooth val="0"/>
          <c:extLst>
            <c:ext xmlns:c16="http://schemas.microsoft.com/office/drawing/2014/chart" uri="{C3380CC4-5D6E-409C-BE32-E72D297353CC}">
              <c16:uniqueId val="{00000001-0DDB-4429-B420-A990B4008930}"/>
            </c:ext>
          </c:extLst>
        </c:ser>
        <c:ser>
          <c:idx val="0"/>
          <c:order val="1"/>
          <c:tx>
            <c:strRef>
              <c:f>'Figure 12a'!$A$17</c:f>
              <c:strCache>
                <c:ptCount val="1"/>
                <c:pt idx="0">
                  <c:v>Murrumbidgee HS 2018-19</c:v>
                </c:pt>
              </c:strCache>
            </c:strRef>
          </c:tx>
          <c:marker>
            <c:symbol val="none"/>
          </c:marker>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12a'!$B$17:$NC$17</c:f>
              <c:numCache>
                <c:formatCode>0%</c:formatCode>
                <c:ptCount val="366"/>
                <c:pt idx="0">
                  <c:v>0.95</c:v>
                </c:pt>
                <c:pt idx="1">
                  <c:v>0.95</c:v>
                </c:pt>
                <c:pt idx="2">
                  <c:v>0.95</c:v>
                </c:pt>
                <c:pt idx="3">
                  <c:v>0.95</c:v>
                </c:pt>
                <c:pt idx="4">
                  <c:v>0.95</c:v>
                </c:pt>
                <c:pt idx="5">
                  <c:v>0.95</c:v>
                </c:pt>
                <c:pt idx="6">
                  <c:v>0.95</c:v>
                </c:pt>
                <c:pt idx="7">
                  <c:v>0.95</c:v>
                </c:pt>
                <c:pt idx="8">
                  <c:v>0.95</c:v>
                </c:pt>
                <c:pt idx="9">
                  <c:v>0.95</c:v>
                </c:pt>
                <c:pt idx="10">
                  <c:v>0.95</c:v>
                </c:pt>
                <c:pt idx="11">
                  <c:v>0.95</c:v>
                </c:pt>
                <c:pt idx="12">
                  <c:v>0.95</c:v>
                </c:pt>
                <c:pt idx="13">
                  <c:v>0.95</c:v>
                </c:pt>
                <c:pt idx="14">
                  <c:v>0.95</c:v>
                </c:pt>
                <c:pt idx="15">
                  <c:v>0.95</c:v>
                </c:pt>
                <c:pt idx="16">
                  <c:v>0.95</c:v>
                </c:pt>
                <c:pt idx="17">
                  <c:v>0.95</c:v>
                </c:pt>
                <c:pt idx="18">
                  <c:v>0.95</c:v>
                </c:pt>
                <c:pt idx="19">
                  <c:v>0.95</c:v>
                </c:pt>
                <c:pt idx="20">
                  <c:v>0.95</c:v>
                </c:pt>
                <c:pt idx="21">
                  <c:v>0.95</c:v>
                </c:pt>
                <c:pt idx="22">
                  <c:v>0.95</c:v>
                </c:pt>
                <c:pt idx="23">
                  <c:v>0.95</c:v>
                </c:pt>
                <c:pt idx="24">
                  <c:v>0.95</c:v>
                </c:pt>
                <c:pt idx="25">
                  <c:v>0.95</c:v>
                </c:pt>
                <c:pt idx="26">
                  <c:v>0.95</c:v>
                </c:pt>
                <c:pt idx="27">
                  <c:v>0.95</c:v>
                </c:pt>
                <c:pt idx="28">
                  <c:v>0.95</c:v>
                </c:pt>
                <c:pt idx="29">
                  <c:v>0.95</c:v>
                </c:pt>
                <c:pt idx="30">
                  <c:v>0.95</c:v>
                </c:pt>
                <c:pt idx="31">
                  <c:v>0.95</c:v>
                </c:pt>
                <c:pt idx="32">
                  <c:v>0.95</c:v>
                </c:pt>
                <c:pt idx="33">
                  <c:v>0.95</c:v>
                </c:pt>
                <c:pt idx="34">
                  <c:v>0.95</c:v>
                </c:pt>
                <c:pt idx="35">
                  <c:v>0.95</c:v>
                </c:pt>
                <c:pt idx="36">
                  <c:v>0.95</c:v>
                </c:pt>
                <c:pt idx="37">
                  <c:v>0.95</c:v>
                </c:pt>
                <c:pt idx="38">
                  <c:v>0.95</c:v>
                </c:pt>
                <c:pt idx="39">
                  <c:v>0.95</c:v>
                </c:pt>
                <c:pt idx="40">
                  <c:v>0.95</c:v>
                </c:pt>
                <c:pt idx="41">
                  <c:v>0.95</c:v>
                </c:pt>
                <c:pt idx="42">
                  <c:v>0.95</c:v>
                </c:pt>
                <c:pt idx="43">
                  <c:v>0.95</c:v>
                </c:pt>
                <c:pt idx="44">
                  <c:v>0.95</c:v>
                </c:pt>
                <c:pt idx="45">
                  <c:v>0.95</c:v>
                </c:pt>
                <c:pt idx="46">
                  <c:v>0.95</c:v>
                </c:pt>
                <c:pt idx="47">
                  <c:v>0.95</c:v>
                </c:pt>
                <c:pt idx="48">
                  <c:v>0.95</c:v>
                </c:pt>
                <c:pt idx="49">
                  <c:v>0.95</c:v>
                </c:pt>
                <c:pt idx="50">
                  <c:v>0.95</c:v>
                </c:pt>
                <c:pt idx="51">
                  <c:v>0.95</c:v>
                </c:pt>
                <c:pt idx="52">
                  <c:v>0.95</c:v>
                </c:pt>
                <c:pt idx="53">
                  <c:v>0.95</c:v>
                </c:pt>
                <c:pt idx="54">
                  <c:v>0.95</c:v>
                </c:pt>
                <c:pt idx="55">
                  <c:v>0.95</c:v>
                </c:pt>
                <c:pt idx="56">
                  <c:v>0.95</c:v>
                </c:pt>
                <c:pt idx="57">
                  <c:v>0.95</c:v>
                </c:pt>
                <c:pt idx="58">
                  <c:v>0.95</c:v>
                </c:pt>
                <c:pt idx="59">
                  <c:v>0.95</c:v>
                </c:pt>
                <c:pt idx="60">
                  <c:v>0.95</c:v>
                </c:pt>
                <c:pt idx="61">
                  <c:v>0.95</c:v>
                </c:pt>
                <c:pt idx="62">
                  <c:v>0.95</c:v>
                </c:pt>
                <c:pt idx="63">
                  <c:v>0.95</c:v>
                </c:pt>
                <c:pt idx="64">
                  <c:v>0.95</c:v>
                </c:pt>
                <c:pt idx="65">
                  <c:v>0.95</c:v>
                </c:pt>
                <c:pt idx="66">
                  <c:v>0.95</c:v>
                </c:pt>
                <c:pt idx="67">
                  <c:v>0.95</c:v>
                </c:pt>
                <c:pt idx="68">
                  <c:v>0.95</c:v>
                </c:pt>
                <c:pt idx="69">
                  <c:v>0.95</c:v>
                </c:pt>
                <c:pt idx="70">
                  <c:v>0.95</c:v>
                </c:pt>
                <c:pt idx="71">
                  <c:v>0.95</c:v>
                </c:pt>
                <c:pt idx="72">
                  <c:v>0.95</c:v>
                </c:pt>
                <c:pt idx="73">
                  <c:v>0.95</c:v>
                </c:pt>
                <c:pt idx="74">
                  <c:v>0.95</c:v>
                </c:pt>
                <c:pt idx="75">
                  <c:v>0.95</c:v>
                </c:pt>
                <c:pt idx="76">
                  <c:v>0.95</c:v>
                </c:pt>
                <c:pt idx="77">
                  <c:v>0.95</c:v>
                </c:pt>
                <c:pt idx="78">
                  <c:v>0.95</c:v>
                </c:pt>
                <c:pt idx="79">
                  <c:v>0.95</c:v>
                </c:pt>
                <c:pt idx="80">
                  <c:v>0.95</c:v>
                </c:pt>
                <c:pt idx="81">
                  <c:v>0.95</c:v>
                </c:pt>
                <c:pt idx="82">
                  <c:v>0.95</c:v>
                </c:pt>
                <c:pt idx="83">
                  <c:v>0.95</c:v>
                </c:pt>
                <c:pt idx="84">
                  <c:v>0.95</c:v>
                </c:pt>
                <c:pt idx="85">
                  <c:v>0.95</c:v>
                </c:pt>
                <c:pt idx="86">
                  <c:v>0.95</c:v>
                </c:pt>
                <c:pt idx="87">
                  <c:v>0.95</c:v>
                </c:pt>
                <c:pt idx="88">
                  <c:v>0.95</c:v>
                </c:pt>
                <c:pt idx="89">
                  <c:v>0.95</c:v>
                </c:pt>
                <c:pt idx="90">
                  <c:v>0.95</c:v>
                </c:pt>
                <c:pt idx="91">
                  <c:v>0.95</c:v>
                </c:pt>
                <c:pt idx="92">
                  <c:v>0.95</c:v>
                </c:pt>
                <c:pt idx="93">
                  <c:v>0.95</c:v>
                </c:pt>
                <c:pt idx="94">
                  <c:v>0.95</c:v>
                </c:pt>
                <c:pt idx="95">
                  <c:v>0.95</c:v>
                </c:pt>
                <c:pt idx="96">
                  <c:v>0.95</c:v>
                </c:pt>
                <c:pt idx="97">
                  <c:v>0.95</c:v>
                </c:pt>
                <c:pt idx="98">
                  <c:v>0.95</c:v>
                </c:pt>
                <c:pt idx="99">
                  <c:v>0.95</c:v>
                </c:pt>
                <c:pt idx="100">
                  <c:v>0.95</c:v>
                </c:pt>
                <c:pt idx="101">
                  <c:v>0.95</c:v>
                </c:pt>
                <c:pt idx="102">
                  <c:v>0.95</c:v>
                </c:pt>
                <c:pt idx="103">
                  <c:v>0.95</c:v>
                </c:pt>
                <c:pt idx="104">
                  <c:v>0.95</c:v>
                </c:pt>
                <c:pt idx="105">
                  <c:v>0.95</c:v>
                </c:pt>
                <c:pt idx="106">
                  <c:v>0.95</c:v>
                </c:pt>
                <c:pt idx="107">
                  <c:v>0.95</c:v>
                </c:pt>
                <c:pt idx="108">
                  <c:v>0.95</c:v>
                </c:pt>
                <c:pt idx="109">
                  <c:v>0.95</c:v>
                </c:pt>
                <c:pt idx="110">
                  <c:v>0.95</c:v>
                </c:pt>
                <c:pt idx="111">
                  <c:v>0.95</c:v>
                </c:pt>
                <c:pt idx="112">
                  <c:v>0.95</c:v>
                </c:pt>
                <c:pt idx="113">
                  <c:v>0.95</c:v>
                </c:pt>
                <c:pt idx="114">
                  <c:v>0.95</c:v>
                </c:pt>
                <c:pt idx="115">
                  <c:v>0.95</c:v>
                </c:pt>
                <c:pt idx="116">
                  <c:v>0.95</c:v>
                </c:pt>
                <c:pt idx="117">
                  <c:v>0.95</c:v>
                </c:pt>
                <c:pt idx="118">
                  <c:v>0.95</c:v>
                </c:pt>
                <c:pt idx="119">
                  <c:v>0.95</c:v>
                </c:pt>
                <c:pt idx="120">
                  <c:v>0.95</c:v>
                </c:pt>
                <c:pt idx="121">
                  <c:v>0.95</c:v>
                </c:pt>
                <c:pt idx="122">
                  <c:v>0.95</c:v>
                </c:pt>
                <c:pt idx="123">
                  <c:v>0.95</c:v>
                </c:pt>
                <c:pt idx="124">
                  <c:v>0.95</c:v>
                </c:pt>
                <c:pt idx="125">
                  <c:v>0.95</c:v>
                </c:pt>
                <c:pt idx="126">
                  <c:v>0.95</c:v>
                </c:pt>
                <c:pt idx="127">
                  <c:v>0.95</c:v>
                </c:pt>
                <c:pt idx="128">
                  <c:v>0.95</c:v>
                </c:pt>
                <c:pt idx="129">
                  <c:v>0.95</c:v>
                </c:pt>
                <c:pt idx="130">
                  <c:v>0.95</c:v>
                </c:pt>
                <c:pt idx="131">
                  <c:v>0.95</c:v>
                </c:pt>
                <c:pt idx="132">
                  <c:v>0.95</c:v>
                </c:pt>
                <c:pt idx="133">
                  <c:v>0.95</c:v>
                </c:pt>
                <c:pt idx="134">
                  <c:v>0.95</c:v>
                </c:pt>
                <c:pt idx="135">
                  <c:v>0.95</c:v>
                </c:pt>
                <c:pt idx="136">
                  <c:v>0.95</c:v>
                </c:pt>
                <c:pt idx="137">
                  <c:v>0.95</c:v>
                </c:pt>
                <c:pt idx="138">
                  <c:v>0.95</c:v>
                </c:pt>
                <c:pt idx="139">
                  <c:v>0.95</c:v>
                </c:pt>
                <c:pt idx="140">
                  <c:v>0.95</c:v>
                </c:pt>
                <c:pt idx="141">
                  <c:v>0.95</c:v>
                </c:pt>
                <c:pt idx="142">
                  <c:v>0.95</c:v>
                </c:pt>
                <c:pt idx="143">
                  <c:v>0.95</c:v>
                </c:pt>
                <c:pt idx="144">
                  <c:v>0.95</c:v>
                </c:pt>
                <c:pt idx="145">
                  <c:v>0.95</c:v>
                </c:pt>
                <c:pt idx="146">
                  <c:v>0.95</c:v>
                </c:pt>
                <c:pt idx="147">
                  <c:v>0.95</c:v>
                </c:pt>
                <c:pt idx="148">
                  <c:v>0.95</c:v>
                </c:pt>
                <c:pt idx="149">
                  <c:v>0.95</c:v>
                </c:pt>
                <c:pt idx="150">
                  <c:v>0.95</c:v>
                </c:pt>
                <c:pt idx="151">
                  <c:v>0.95</c:v>
                </c:pt>
                <c:pt idx="152">
                  <c:v>0.95</c:v>
                </c:pt>
                <c:pt idx="153">
                  <c:v>0.95</c:v>
                </c:pt>
                <c:pt idx="154">
                  <c:v>0.95</c:v>
                </c:pt>
                <c:pt idx="155">
                  <c:v>0.95</c:v>
                </c:pt>
                <c:pt idx="156">
                  <c:v>0.95</c:v>
                </c:pt>
                <c:pt idx="157">
                  <c:v>0.95</c:v>
                </c:pt>
                <c:pt idx="158">
                  <c:v>0.95</c:v>
                </c:pt>
                <c:pt idx="159">
                  <c:v>0.95</c:v>
                </c:pt>
                <c:pt idx="160">
                  <c:v>0.95</c:v>
                </c:pt>
                <c:pt idx="161">
                  <c:v>0.95</c:v>
                </c:pt>
                <c:pt idx="162">
                  <c:v>0.95</c:v>
                </c:pt>
                <c:pt idx="163">
                  <c:v>0.95</c:v>
                </c:pt>
                <c:pt idx="164">
                  <c:v>0.95</c:v>
                </c:pt>
                <c:pt idx="165">
                  <c:v>0.95</c:v>
                </c:pt>
                <c:pt idx="166">
                  <c:v>0.95</c:v>
                </c:pt>
                <c:pt idx="167">
                  <c:v>0.95</c:v>
                </c:pt>
                <c:pt idx="168">
                  <c:v>0.95</c:v>
                </c:pt>
                <c:pt idx="169">
                  <c:v>0.95</c:v>
                </c:pt>
                <c:pt idx="170">
                  <c:v>0.95</c:v>
                </c:pt>
                <c:pt idx="171">
                  <c:v>0.95</c:v>
                </c:pt>
                <c:pt idx="172">
                  <c:v>0.95</c:v>
                </c:pt>
                <c:pt idx="173">
                  <c:v>0.95</c:v>
                </c:pt>
                <c:pt idx="174">
                  <c:v>0.95</c:v>
                </c:pt>
                <c:pt idx="175">
                  <c:v>0.95</c:v>
                </c:pt>
                <c:pt idx="176">
                  <c:v>0.95</c:v>
                </c:pt>
                <c:pt idx="177">
                  <c:v>0.95</c:v>
                </c:pt>
                <c:pt idx="178">
                  <c:v>0.95</c:v>
                </c:pt>
                <c:pt idx="179">
                  <c:v>0.95</c:v>
                </c:pt>
                <c:pt idx="180">
                  <c:v>0.95</c:v>
                </c:pt>
                <c:pt idx="181">
                  <c:v>0.95</c:v>
                </c:pt>
                <c:pt idx="182">
                  <c:v>0.95</c:v>
                </c:pt>
                <c:pt idx="183">
                  <c:v>0.95</c:v>
                </c:pt>
                <c:pt idx="184">
                  <c:v>0.95</c:v>
                </c:pt>
                <c:pt idx="185">
                  <c:v>0.95</c:v>
                </c:pt>
                <c:pt idx="186">
                  <c:v>0.95</c:v>
                </c:pt>
                <c:pt idx="187">
                  <c:v>0.95</c:v>
                </c:pt>
                <c:pt idx="188">
                  <c:v>0.95</c:v>
                </c:pt>
                <c:pt idx="189">
                  <c:v>0.95</c:v>
                </c:pt>
                <c:pt idx="190">
                  <c:v>0.95</c:v>
                </c:pt>
                <c:pt idx="191">
                  <c:v>0.95</c:v>
                </c:pt>
                <c:pt idx="192">
                  <c:v>0.95</c:v>
                </c:pt>
                <c:pt idx="193">
                  <c:v>0.95</c:v>
                </c:pt>
                <c:pt idx="194">
                  <c:v>0.95</c:v>
                </c:pt>
                <c:pt idx="195">
                  <c:v>0.95</c:v>
                </c:pt>
                <c:pt idx="196">
                  <c:v>0.95</c:v>
                </c:pt>
                <c:pt idx="197">
                  <c:v>0.95</c:v>
                </c:pt>
                <c:pt idx="198">
                  <c:v>0.95</c:v>
                </c:pt>
                <c:pt idx="199">
                  <c:v>0.95</c:v>
                </c:pt>
                <c:pt idx="200">
                  <c:v>0.95</c:v>
                </c:pt>
                <c:pt idx="201">
                  <c:v>0.95</c:v>
                </c:pt>
                <c:pt idx="202">
                  <c:v>0.95</c:v>
                </c:pt>
                <c:pt idx="203">
                  <c:v>0.95</c:v>
                </c:pt>
                <c:pt idx="204">
                  <c:v>0.95</c:v>
                </c:pt>
                <c:pt idx="205">
                  <c:v>0.95</c:v>
                </c:pt>
                <c:pt idx="206">
                  <c:v>0.95</c:v>
                </c:pt>
                <c:pt idx="207">
                  <c:v>0.95</c:v>
                </c:pt>
                <c:pt idx="208">
                  <c:v>0.95</c:v>
                </c:pt>
                <c:pt idx="209">
                  <c:v>0.95</c:v>
                </c:pt>
                <c:pt idx="210">
                  <c:v>0.95</c:v>
                </c:pt>
                <c:pt idx="211">
                  <c:v>0.95</c:v>
                </c:pt>
                <c:pt idx="212">
                  <c:v>0.95</c:v>
                </c:pt>
                <c:pt idx="213">
                  <c:v>0.95</c:v>
                </c:pt>
                <c:pt idx="214">
                  <c:v>0.95</c:v>
                </c:pt>
                <c:pt idx="215">
                  <c:v>0.95</c:v>
                </c:pt>
                <c:pt idx="216">
                  <c:v>0.95</c:v>
                </c:pt>
                <c:pt idx="217">
                  <c:v>0.95</c:v>
                </c:pt>
                <c:pt idx="218">
                  <c:v>0.95</c:v>
                </c:pt>
                <c:pt idx="219">
                  <c:v>0.95</c:v>
                </c:pt>
                <c:pt idx="220">
                  <c:v>0.95</c:v>
                </c:pt>
                <c:pt idx="221">
                  <c:v>0.95</c:v>
                </c:pt>
                <c:pt idx="222">
                  <c:v>0.95</c:v>
                </c:pt>
                <c:pt idx="223">
                  <c:v>0.95</c:v>
                </c:pt>
                <c:pt idx="224">
                  <c:v>0.95</c:v>
                </c:pt>
                <c:pt idx="225">
                  <c:v>0.95</c:v>
                </c:pt>
                <c:pt idx="226">
                  <c:v>0.95</c:v>
                </c:pt>
                <c:pt idx="227">
                  <c:v>0.95</c:v>
                </c:pt>
                <c:pt idx="228">
                  <c:v>0.95</c:v>
                </c:pt>
                <c:pt idx="229">
                  <c:v>0.95</c:v>
                </c:pt>
                <c:pt idx="230">
                  <c:v>0.95</c:v>
                </c:pt>
                <c:pt idx="231">
                  <c:v>0.95</c:v>
                </c:pt>
                <c:pt idx="232">
                  <c:v>0.95</c:v>
                </c:pt>
                <c:pt idx="233">
                  <c:v>0.95</c:v>
                </c:pt>
                <c:pt idx="234">
                  <c:v>0.95</c:v>
                </c:pt>
                <c:pt idx="235">
                  <c:v>0.95</c:v>
                </c:pt>
                <c:pt idx="236">
                  <c:v>0.95</c:v>
                </c:pt>
                <c:pt idx="237">
                  <c:v>0.95</c:v>
                </c:pt>
                <c:pt idx="238">
                  <c:v>0.95</c:v>
                </c:pt>
                <c:pt idx="239">
                  <c:v>0.95</c:v>
                </c:pt>
                <c:pt idx="240">
                  <c:v>0.95</c:v>
                </c:pt>
                <c:pt idx="241">
                  <c:v>0.95</c:v>
                </c:pt>
                <c:pt idx="242">
                  <c:v>0.95</c:v>
                </c:pt>
                <c:pt idx="243">
                  <c:v>0.95</c:v>
                </c:pt>
                <c:pt idx="244">
                  <c:v>0.95</c:v>
                </c:pt>
                <c:pt idx="245">
                  <c:v>0.95</c:v>
                </c:pt>
                <c:pt idx="246">
                  <c:v>0.95</c:v>
                </c:pt>
                <c:pt idx="247">
                  <c:v>0.95</c:v>
                </c:pt>
                <c:pt idx="248">
                  <c:v>0.95</c:v>
                </c:pt>
                <c:pt idx="249">
                  <c:v>0.95</c:v>
                </c:pt>
                <c:pt idx="250">
                  <c:v>0.95</c:v>
                </c:pt>
                <c:pt idx="251">
                  <c:v>0.95</c:v>
                </c:pt>
                <c:pt idx="252">
                  <c:v>0.95</c:v>
                </c:pt>
                <c:pt idx="253">
                  <c:v>0.95</c:v>
                </c:pt>
                <c:pt idx="254">
                  <c:v>0.95</c:v>
                </c:pt>
                <c:pt idx="255">
                  <c:v>0.95</c:v>
                </c:pt>
                <c:pt idx="256">
                  <c:v>0.95</c:v>
                </c:pt>
                <c:pt idx="257">
                  <c:v>0.95</c:v>
                </c:pt>
                <c:pt idx="258">
                  <c:v>0.95</c:v>
                </c:pt>
                <c:pt idx="259">
                  <c:v>0.95</c:v>
                </c:pt>
                <c:pt idx="260">
                  <c:v>0.95</c:v>
                </c:pt>
                <c:pt idx="261">
                  <c:v>0.95</c:v>
                </c:pt>
                <c:pt idx="262">
                  <c:v>0.95</c:v>
                </c:pt>
                <c:pt idx="263">
                  <c:v>0.95</c:v>
                </c:pt>
                <c:pt idx="264">
                  <c:v>0.95</c:v>
                </c:pt>
                <c:pt idx="265">
                  <c:v>0.95</c:v>
                </c:pt>
                <c:pt idx="266">
                  <c:v>0.95</c:v>
                </c:pt>
                <c:pt idx="267">
                  <c:v>0.95</c:v>
                </c:pt>
                <c:pt idx="268">
                  <c:v>0.95</c:v>
                </c:pt>
                <c:pt idx="269">
                  <c:v>0.95</c:v>
                </c:pt>
                <c:pt idx="270">
                  <c:v>0.95</c:v>
                </c:pt>
                <c:pt idx="271">
                  <c:v>0.95</c:v>
                </c:pt>
                <c:pt idx="272">
                  <c:v>0.95</c:v>
                </c:pt>
                <c:pt idx="273">
                  <c:v>0.95</c:v>
                </c:pt>
                <c:pt idx="274">
                  <c:v>0.95</c:v>
                </c:pt>
                <c:pt idx="275">
                  <c:v>0.95</c:v>
                </c:pt>
                <c:pt idx="276">
                  <c:v>0.95</c:v>
                </c:pt>
                <c:pt idx="277">
                  <c:v>0.95</c:v>
                </c:pt>
                <c:pt idx="278">
                  <c:v>0.95</c:v>
                </c:pt>
                <c:pt idx="279">
                  <c:v>0.95</c:v>
                </c:pt>
                <c:pt idx="280">
                  <c:v>0.95</c:v>
                </c:pt>
                <c:pt idx="281">
                  <c:v>0.95</c:v>
                </c:pt>
                <c:pt idx="282">
                  <c:v>0.95</c:v>
                </c:pt>
                <c:pt idx="283">
                  <c:v>0.95</c:v>
                </c:pt>
                <c:pt idx="284">
                  <c:v>0.95</c:v>
                </c:pt>
                <c:pt idx="285">
                  <c:v>0.95</c:v>
                </c:pt>
                <c:pt idx="286">
                  <c:v>0.95</c:v>
                </c:pt>
                <c:pt idx="287">
                  <c:v>0.95</c:v>
                </c:pt>
                <c:pt idx="288">
                  <c:v>0.95</c:v>
                </c:pt>
                <c:pt idx="289">
                  <c:v>0.95</c:v>
                </c:pt>
                <c:pt idx="290">
                  <c:v>0.95</c:v>
                </c:pt>
                <c:pt idx="291">
                  <c:v>0.95</c:v>
                </c:pt>
                <c:pt idx="292">
                  <c:v>0.95</c:v>
                </c:pt>
                <c:pt idx="293">
                  <c:v>0.95</c:v>
                </c:pt>
                <c:pt idx="294">
                  <c:v>0.95</c:v>
                </c:pt>
                <c:pt idx="295">
                  <c:v>0.95</c:v>
                </c:pt>
                <c:pt idx="296">
                  <c:v>0.95</c:v>
                </c:pt>
                <c:pt idx="297">
                  <c:v>0.95</c:v>
                </c:pt>
                <c:pt idx="298">
                  <c:v>0.95</c:v>
                </c:pt>
                <c:pt idx="299">
                  <c:v>0.95</c:v>
                </c:pt>
                <c:pt idx="300">
                  <c:v>0.95</c:v>
                </c:pt>
                <c:pt idx="301">
                  <c:v>0.95</c:v>
                </c:pt>
                <c:pt idx="302">
                  <c:v>0.95</c:v>
                </c:pt>
                <c:pt idx="303">
                  <c:v>0.95</c:v>
                </c:pt>
                <c:pt idx="304">
                  <c:v>0.95</c:v>
                </c:pt>
                <c:pt idx="305">
                  <c:v>0.95</c:v>
                </c:pt>
                <c:pt idx="306">
                  <c:v>0.95</c:v>
                </c:pt>
                <c:pt idx="307">
                  <c:v>0.95</c:v>
                </c:pt>
                <c:pt idx="308">
                  <c:v>0.95</c:v>
                </c:pt>
                <c:pt idx="309">
                  <c:v>0.95</c:v>
                </c:pt>
                <c:pt idx="310">
                  <c:v>0.95</c:v>
                </c:pt>
                <c:pt idx="311">
                  <c:v>0.95</c:v>
                </c:pt>
                <c:pt idx="312">
                  <c:v>0.95</c:v>
                </c:pt>
                <c:pt idx="313">
                  <c:v>0.95</c:v>
                </c:pt>
                <c:pt idx="314">
                  <c:v>0.95</c:v>
                </c:pt>
                <c:pt idx="315">
                  <c:v>0.95</c:v>
                </c:pt>
                <c:pt idx="316">
                  <c:v>0.95</c:v>
                </c:pt>
                <c:pt idx="317">
                  <c:v>0.95</c:v>
                </c:pt>
                <c:pt idx="318">
                  <c:v>0.95</c:v>
                </c:pt>
                <c:pt idx="319">
                  <c:v>0.95</c:v>
                </c:pt>
                <c:pt idx="320">
                  <c:v>0.95</c:v>
                </c:pt>
                <c:pt idx="321">
                  <c:v>0.95</c:v>
                </c:pt>
                <c:pt idx="322">
                  <c:v>0.95</c:v>
                </c:pt>
                <c:pt idx="323">
                  <c:v>0.95</c:v>
                </c:pt>
                <c:pt idx="324">
                  <c:v>0.95</c:v>
                </c:pt>
                <c:pt idx="325">
                  <c:v>0.95</c:v>
                </c:pt>
                <c:pt idx="326">
                  <c:v>0.95</c:v>
                </c:pt>
                <c:pt idx="327">
                  <c:v>0.95</c:v>
                </c:pt>
                <c:pt idx="328">
                  <c:v>0.95</c:v>
                </c:pt>
                <c:pt idx="329">
                  <c:v>0.95</c:v>
                </c:pt>
                <c:pt idx="330">
                  <c:v>0.95</c:v>
                </c:pt>
                <c:pt idx="331">
                  <c:v>0.95</c:v>
                </c:pt>
                <c:pt idx="332">
                  <c:v>0.95</c:v>
                </c:pt>
                <c:pt idx="333">
                  <c:v>0.95</c:v>
                </c:pt>
                <c:pt idx="334">
                  <c:v>0.95</c:v>
                </c:pt>
                <c:pt idx="335">
                  <c:v>0.95</c:v>
                </c:pt>
                <c:pt idx="336">
                  <c:v>0.95</c:v>
                </c:pt>
                <c:pt idx="337">
                  <c:v>0.95</c:v>
                </c:pt>
                <c:pt idx="338">
                  <c:v>0.95</c:v>
                </c:pt>
                <c:pt idx="339">
                  <c:v>0.95</c:v>
                </c:pt>
                <c:pt idx="340">
                  <c:v>0.95</c:v>
                </c:pt>
                <c:pt idx="341">
                  <c:v>0.95</c:v>
                </c:pt>
                <c:pt idx="342">
                  <c:v>0.95</c:v>
                </c:pt>
                <c:pt idx="343">
                  <c:v>0.95</c:v>
                </c:pt>
                <c:pt idx="344">
                  <c:v>0.95</c:v>
                </c:pt>
                <c:pt idx="345">
                  <c:v>0.95</c:v>
                </c:pt>
                <c:pt idx="346">
                  <c:v>0.95</c:v>
                </c:pt>
                <c:pt idx="347">
                  <c:v>0.95</c:v>
                </c:pt>
                <c:pt idx="348">
                  <c:v>0.95</c:v>
                </c:pt>
                <c:pt idx="349">
                  <c:v>0.95</c:v>
                </c:pt>
                <c:pt idx="350">
                  <c:v>0.95</c:v>
                </c:pt>
                <c:pt idx="351">
                  <c:v>0.95</c:v>
                </c:pt>
                <c:pt idx="352">
                  <c:v>0.95</c:v>
                </c:pt>
                <c:pt idx="353">
                  <c:v>0.95</c:v>
                </c:pt>
                <c:pt idx="354">
                  <c:v>0.95</c:v>
                </c:pt>
                <c:pt idx="355">
                  <c:v>0.95</c:v>
                </c:pt>
                <c:pt idx="356">
                  <c:v>0.95</c:v>
                </c:pt>
                <c:pt idx="357">
                  <c:v>0.95</c:v>
                </c:pt>
                <c:pt idx="358">
                  <c:v>0.95</c:v>
                </c:pt>
                <c:pt idx="359">
                  <c:v>0.95</c:v>
                </c:pt>
                <c:pt idx="360">
                  <c:v>0.95</c:v>
                </c:pt>
                <c:pt idx="361">
                  <c:v>0.95</c:v>
                </c:pt>
                <c:pt idx="362">
                  <c:v>0.95</c:v>
                </c:pt>
                <c:pt idx="363">
                  <c:v>0.95</c:v>
                </c:pt>
                <c:pt idx="364">
                  <c:v>0.95</c:v>
                </c:pt>
                <c:pt idx="365">
                  <c:v>0.95</c:v>
                </c:pt>
              </c:numCache>
            </c:numRef>
          </c:val>
          <c:smooth val="0"/>
          <c:extLst>
            <c:ext xmlns:c16="http://schemas.microsoft.com/office/drawing/2014/chart" uri="{C3380CC4-5D6E-409C-BE32-E72D297353CC}">
              <c16:uniqueId val="{00000002-0DDB-4429-B420-A990B4008930}"/>
            </c:ext>
          </c:extLst>
        </c:ser>
        <c:dLbls>
          <c:showLegendKey val="0"/>
          <c:showVal val="0"/>
          <c:showCatName val="0"/>
          <c:showSerName val="0"/>
          <c:showPercent val="0"/>
          <c:showBubbleSize val="0"/>
        </c:dLbls>
        <c:marker val="1"/>
        <c:smooth val="0"/>
        <c:axId val="849600552"/>
        <c:axId val="849599376"/>
      </c:lineChart>
      <c:dateAx>
        <c:axId val="849600552"/>
        <c:scaling>
          <c:orientation val="minMax"/>
        </c:scaling>
        <c:delete val="0"/>
        <c:axPos val="b"/>
        <c:numFmt formatCode="mmm" sourceLinked="0"/>
        <c:majorTickMark val="out"/>
        <c:minorTickMark val="none"/>
        <c:tickLblPos val="nextTo"/>
        <c:spPr>
          <a:noFill/>
        </c:spPr>
        <c:crossAx val="849599376"/>
        <c:crosses val="autoZero"/>
        <c:auto val="1"/>
        <c:lblOffset val="100"/>
        <c:baseTimeUnit val="days"/>
        <c:majorUnit val="3"/>
        <c:majorTimeUnit val="months"/>
      </c:dateAx>
      <c:valAx>
        <c:axId val="849599376"/>
        <c:scaling>
          <c:orientation val="minMax"/>
          <c:max val="1.05"/>
          <c:min val="0"/>
        </c:scaling>
        <c:delete val="0"/>
        <c:axPos val="l"/>
        <c:majorGridlines>
          <c:spPr>
            <a:ln>
              <a:solidFill>
                <a:schemeClr val="accent1">
                  <a:alpha val="50000"/>
                </a:schemeClr>
              </a:solidFill>
            </a:ln>
          </c:spPr>
        </c:majorGridlines>
        <c:numFmt formatCode="0%" sourceLinked="0"/>
        <c:majorTickMark val="out"/>
        <c:minorTickMark val="none"/>
        <c:tickLblPos val="nextTo"/>
        <c:spPr>
          <a:ln>
            <a:noFill/>
          </a:ln>
        </c:spPr>
        <c:crossAx val="849600552"/>
        <c:crosses val="autoZero"/>
        <c:crossBetween val="between"/>
        <c:majorUnit val="0.5"/>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7167535799422"/>
          <c:y val="0.12893411694262913"/>
          <c:w val="0.80109645942868701"/>
          <c:h val="0.79187758511747153"/>
        </c:manualLayout>
      </c:layout>
      <c:lineChart>
        <c:grouping val="standard"/>
        <c:varyColors val="0"/>
        <c:ser>
          <c:idx val="6"/>
          <c:order val="0"/>
          <c:tx>
            <c:strRef>
              <c:f>'Figure 12a'!$A$7</c:f>
              <c:strCache>
                <c:ptCount val="1"/>
                <c:pt idx="0">
                  <c:v>Vic Murray HRWS 2017-18</c:v>
                </c:pt>
              </c:strCache>
            </c:strRef>
          </c:tx>
          <c:spPr>
            <a:ln>
              <a:solidFill>
                <a:schemeClr val="accent3"/>
              </a:solidFill>
            </a:ln>
          </c:spPr>
          <c:marker>
            <c:symbol val="none"/>
          </c:marker>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12a'!$B$7:$NA$7</c:f>
              <c:numCache>
                <c:formatCode>0%</c:formatCode>
                <c:ptCount val="364"/>
                <c:pt idx="0">
                  <c:v>0.66</c:v>
                </c:pt>
                <c:pt idx="1">
                  <c:v>0.66</c:v>
                </c:pt>
                <c:pt idx="2">
                  <c:v>0.66</c:v>
                </c:pt>
                <c:pt idx="3">
                  <c:v>0.66</c:v>
                </c:pt>
                <c:pt idx="4">
                  <c:v>0.66</c:v>
                </c:pt>
                <c:pt idx="5">
                  <c:v>0.66</c:v>
                </c:pt>
                <c:pt idx="6">
                  <c:v>0.66</c:v>
                </c:pt>
                <c:pt idx="7">
                  <c:v>0.66</c:v>
                </c:pt>
                <c:pt idx="8">
                  <c:v>0.66</c:v>
                </c:pt>
                <c:pt idx="9">
                  <c:v>0.66</c:v>
                </c:pt>
                <c:pt idx="10">
                  <c:v>0.66</c:v>
                </c:pt>
                <c:pt idx="11">
                  <c:v>0.66</c:v>
                </c:pt>
                <c:pt idx="12">
                  <c:v>0.66</c:v>
                </c:pt>
                <c:pt idx="13">
                  <c:v>0.66</c:v>
                </c:pt>
                <c:pt idx="14">
                  <c:v>0.66</c:v>
                </c:pt>
                <c:pt idx="15">
                  <c:v>0.66</c:v>
                </c:pt>
                <c:pt idx="16">
                  <c:v>0.66</c:v>
                </c:pt>
                <c:pt idx="17">
                  <c:v>0.66</c:v>
                </c:pt>
                <c:pt idx="18">
                  <c:v>0.66</c:v>
                </c:pt>
                <c:pt idx="19">
                  <c:v>0.66</c:v>
                </c:pt>
                <c:pt idx="20">
                  <c:v>0.66</c:v>
                </c:pt>
                <c:pt idx="21">
                  <c:v>0.66</c:v>
                </c:pt>
                <c:pt idx="22">
                  <c:v>0.66</c:v>
                </c:pt>
                <c:pt idx="23">
                  <c:v>0.66</c:v>
                </c:pt>
                <c:pt idx="24">
                  <c:v>0.66</c:v>
                </c:pt>
                <c:pt idx="25">
                  <c:v>0.66</c:v>
                </c:pt>
                <c:pt idx="26">
                  <c:v>0.66</c:v>
                </c:pt>
                <c:pt idx="27">
                  <c:v>0.66</c:v>
                </c:pt>
                <c:pt idx="28">
                  <c:v>0.66</c:v>
                </c:pt>
                <c:pt idx="29">
                  <c:v>0.66</c:v>
                </c:pt>
                <c:pt idx="30">
                  <c:v>0.66</c:v>
                </c:pt>
                <c:pt idx="31">
                  <c:v>0.66</c:v>
                </c:pt>
                <c:pt idx="32">
                  <c:v>0.66</c:v>
                </c:pt>
                <c:pt idx="33">
                  <c:v>0.66</c:v>
                </c:pt>
                <c:pt idx="34">
                  <c:v>0.66</c:v>
                </c:pt>
                <c:pt idx="35">
                  <c:v>0.66</c:v>
                </c:pt>
                <c:pt idx="36">
                  <c:v>0.66</c:v>
                </c:pt>
                <c:pt idx="37">
                  <c:v>0.66</c:v>
                </c:pt>
                <c:pt idx="38">
                  <c:v>0.66</c:v>
                </c:pt>
                <c:pt idx="39">
                  <c:v>0.66</c:v>
                </c:pt>
                <c:pt idx="40">
                  <c:v>0.66</c:v>
                </c:pt>
                <c:pt idx="41">
                  <c:v>0.66</c:v>
                </c:pt>
                <c:pt idx="42">
                  <c:v>0.66</c:v>
                </c:pt>
                <c:pt idx="43">
                  <c:v>0.66</c:v>
                </c:pt>
                <c:pt idx="44">
                  <c:v>0.66</c:v>
                </c:pt>
                <c:pt idx="45">
                  <c:v>0.7</c:v>
                </c:pt>
                <c:pt idx="46">
                  <c:v>0.7</c:v>
                </c:pt>
                <c:pt idx="47">
                  <c:v>0.7</c:v>
                </c:pt>
                <c:pt idx="48">
                  <c:v>0.7</c:v>
                </c:pt>
                <c:pt idx="49">
                  <c:v>0.7</c:v>
                </c:pt>
                <c:pt idx="50">
                  <c:v>0.7</c:v>
                </c:pt>
                <c:pt idx="51">
                  <c:v>0.7</c:v>
                </c:pt>
                <c:pt idx="52">
                  <c:v>0.7</c:v>
                </c:pt>
                <c:pt idx="53">
                  <c:v>0.7</c:v>
                </c:pt>
                <c:pt idx="54">
                  <c:v>0.7</c:v>
                </c:pt>
                <c:pt idx="55">
                  <c:v>0.7</c:v>
                </c:pt>
                <c:pt idx="56">
                  <c:v>0.7</c:v>
                </c:pt>
                <c:pt idx="57">
                  <c:v>0.7</c:v>
                </c:pt>
                <c:pt idx="58">
                  <c:v>0.7</c:v>
                </c:pt>
                <c:pt idx="59">
                  <c:v>0.7</c:v>
                </c:pt>
                <c:pt idx="60">
                  <c:v>0.7</c:v>
                </c:pt>
                <c:pt idx="61">
                  <c:v>0.7</c:v>
                </c:pt>
                <c:pt idx="62">
                  <c:v>0.9</c:v>
                </c:pt>
                <c:pt idx="63">
                  <c:v>0.9</c:v>
                </c:pt>
                <c:pt idx="64">
                  <c:v>0.9</c:v>
                </c:pt>
                <c:pt idx="65">
                  <c:v>0.9</c:v>
                </c:pt>
                <c:pt idx="66">
                  <c:v>0.9</c:v>
                </c:pt>
                <c:pt idx="67">
                  <c:v>0.9</c:v>
                </c:pt>
                <c:pt idx="68">
                  <c:v>0.9</c:v>
                </c:pt>
                <c:pt idx="69">
                  <c:v>0.9</c:v>
                </c:pt>
                <c:pt idx="70">
                  <c:v>0.9</c:v>
                </c:pt>
                <c:pt idx="71">
                  <c:v>0.9</c:v>
                </c:pt>
                <c:pt idx="72">
                  <c:v>0.9</c:v>
                </c:pt>
                <c:pt idx="73">
                  <c:v>0.9</c:v>
                </c:pt>
                <c:pt idx="74">
                  <c:v>0.9</c:v>
                </c:pt>
                <c:pt idx="75">
                  <c:v>0.9</c:v>
                </c:pt>
                <c:pt idx="76">
                  <c:v>0.98</c:v>
                </c:pt>
                <c:pt idx="77">
                  <c:v>0.98</c:v>
                </c:pt>
                <c:pt idx="78">
                  <c:v>0.98</c:v>
                </c:pt>
                <c:pt idx="79">
                  <c:v>0.98</c:v>
                </c:pt>
                <c:pt idx="80">
                  <c:v>0.98</c:v>
                </c:pt>
                <c:pt idx="81">
                  <c:v>0.98</c:v>
                </c:pt>
                <c:pt idx="82">
                  <c:v>0.98</c:v>
                </c:pt>
                <c:pt idx="83">
                  <c:v>0.98</c:v>
                </c:pt>
                <c:pt idx="84">
                  <c:v>0.98</c:v>
                </c:pt>
                <c:pt idx="85">
                  <c:v>0.98</c:v>
                </c:pt>
                <c:pt idx="86">
                  <c:v>0.98</c:v>
                </c:pt>
                <c:pt idx="87">
                  <c:v>0.98</c:v>
                </c:pt>
                <c:pt idx="88">
                  <c:v>0.98</c:v>
                </c:pt>
                <c:pt idx="89">
                  <c:v>0.98</c:v>
                </c:pt>
                <c:pt idx="90">
                  <c:v>0.98</c:v>
                </c:pt>
                <c:pt idx="91">
                  <c:v>0.98</c:v>
                </c:pt>
                <c:pt idx="92">
                  <c:v>0.98</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numCache>
            </c:numRef>
          </c:val>
          <c:smooth val="0"/>
          <c:extLst>
            <c:ext xmlns:c16="http://schemas.microsoft.com/office/drawing/2014/chart" uri="{C3380CC4-5D6E-409C-BE32-E72D297353CC}">
              <c16:uniqueId val="{00000000-8DFB-43DE-B1B1-102A327F72B1}"/>
            </c:ext>
          </c:extLst>
        </c:ser>
        <c:ser>
          <c:idx val="0"/>
          <c:order val="1"/>
          <c:tx>
            <c:strRef>
              <c:f>'Figure 12a'!$A$8</c:f>
              <c:strCache>
                <c:ptCount val="1"/>
                <c:pt idx="0">
                  <c:v>Vic Murray HRWS 2018-19</c:v>
                </c:pt>
              </c:strCache>
            </c:strRef>
          </c:tx>
          <c:marker>
            <c:symbol val="none"/>
          </c:marker>
          <c:dLbls>
            <c:dLbl>
              <c:idx val="3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FB-43DE-B1B1-102A327F72B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12a'!$B$8:$NC$8</c:f>
              <c:numCache>
                <c:formatCode>0%</c:formatCode>
                <c:ptCount val="366"/>
                <c:pt idx="0">
                  <c:v>0.41</c:v>
                </c:pt>
                <c:pt idx="1">
                  <c:v>0.41</c:v>
                </c:pt>
                <c:pt idx="2">
                  <c:v>0.41</c:v>
                </c:pt>
                <c:pt idx="3">
                  <c:v>0.41</c:v>
                </c:pt>
                <c:pt idx="4">
                  <c:v>0.41</c:v>
                </c:pt>
                <c:pt idx="5">
                  <c:v>0.41</c:v>
                </c:pt>
                <c:pt idx="6">
                  <c:v>0.41</c:v>
                </c:pt>
                <c:pt idx="7">
                  <c:v>0.41</c:v>
                </c:pt>
                <c:pt idx="8">
                  <c:v>0.41</c:v>
                </c:pt>
                <c:pt idx="9">
                  <c:v>0.41</c:v>
                </c:pt>
                <c:pt idx="10">
                  <c:v>0.41</c:v>
                </c:pt>
                <c:pt idx="11">
                  <c:v>0.41</c:v>
                </c:pt>
                <c:pt idx="12">
                  <c:v>0.41</c:v>
                </c:pt>
                <c:pt idx="13">
                  <c:v>0.41</c:v>
                </c:pt>
                <c:pt idx="14">
                  <c:v>0.41</c:v>
                </c:pt>
                <c:pt idx="15">
                  <c:v>0.47</c:v>
                </c:pt>
                <c:pt idx="16">
                  <c:v>0.47</c:v>
                </c:pt>
                <c:pt idx="17">
                  <c:v>0.47</c:v>
                </c:pt>
                <c:pt idx="18">
                  <c:v>0.47</c:v>
                </c:pt>
                <c:pt idx="19">
                  <c:v>0.47</c:v>
                </c:pt>
                <c:pt idx="20">
                  <c:v>0.47</c:v>
                </c:pt>
                <c:pt idx="21">
                  <c:v>0.47</c:v>
                </c:pt>
                <c:pt idx="22">
                  <c:v>0.47</c:v>
                </c:pt>
                <c:pt idx="23">
                  <c:v>0.47</c:v>
                </c:pt>
                <c:pt idx="24">
                  <c:v>0.47</c:v>
                </c:pt>
                <c:pt idx="25">
                  <c:v>0.47</c:v>
                </c:pt>
                <c:pt idx="26">
                  <c:v>0.47</c:v>
                </c:pt>
                <c:pt idx="27">
                  <c:v>0.47</c:v>
                </c:pt>
                <c:pt idx="28">
                  <c:v>0.47</c:v>
                </c:pt>
                <c:pt idx="29">
                  <c:v>0.47</c:v>
                </c:pt>
                <c:pt idx="30">
                  <c:v>0.47</c:v>
                </c:pt>
                <c:pt idx="31">
                  <c:v>0.49</c:v>
                </c:pt>
                <c:pt idx="32">
                  <c:v>0.49</c:v>
                </c:pt>
                <c:pt idx="33">
                  <c:v>0.49</c:v>
                </c:pt>
                <c:pt idx="34">
                  <c:v>0.49</c:v>
                </c:pt>
                <c:pt idx="35">
                  <c:v>0.49</c:v>
                </c:pt>
                <c:pt idx="36">
                  <c:v>0.49</c:v>
                </c:pt>
                <c:pt idx="37">
                  <c:v>0.49</c:v>
                </c:pt>
                <c:pt idx="38">
                  <c:v>0.49</c:v>
                </c:pt>
                <c:pt idx="39">
                  <c:v>0.49</c:v>
                </c:pt>
                <c:pt idx="40">
                  <c:v>0.49</c:v>
                </c:pt>
                <c:pt idx="41">
                  <c:v>0.49</c:v>
                </c:pt>
                <c:pt idx="42">
                  <c:v>0.49</c:v>
                </c:pt>
                <c:pt idx="43">
                  <c:v>0.49</c:v>
                </c:pt>
                <c:pt idx="44">
                  <c:v>0.49</c:v>
                </c:pt>
                <c:pt idx="45">
                  <c:v>0.59</c:v>
                </c:pt>
                <c:pt idx="46">
                  <c:v>0.59</c:v>
                </c:pt>
                <c:pt idx="47">
                  <c:v>0.59</c:v>
                </c:pt>
                <c:pt idx="48">
                  <c:v>0.59</c:v>
                </c:pt>
                <c:pt idx="49">
                  <c:v>0.59</c:v>
                </c:pt>
                <c:pt idx="50">
                  <c:v>0.59</c:v>
                </c:pt>
                <c:pt idx="51">
                  <c:v>0.59</c:v>
                </c:pt>
                <c:pt idx="52">
                  <c:v>0.59</c:v>
                </c:pt>
                <c:pt idx="53">
                  <c:v>0.59</c:v>
                </c:pt>
                <c:pt idx="54">
                  <c:v>0.59</c:v>
                </c:pt>
                <c:pt idx="55">
                  <c:v>0.59</c:v>
                </c:pt>
                <c:pt idx="56">
                  <c:v>0.59</c:v>
                </c:pt>
                <c:pt idx="57">
                  <c:v>0.59</c:v>
                </c:pt>
                <c:pt idx="58">
                  <c:v>0.59</c:v>
                </c:pt>
                <c:pt idx="59">
                  <c:v>0.59</c:v>
                </c:pt>
                <c:pt idx="60">
                  <c:v>0.59</c:v>
                </c:pt>
                <c:pt idx="61">
                  <c:v>0.59</c:v>
                </c:pt>
                <c:pt idx="62">
                  <c:v>0.59</c:v>
                </c:pt>
                <c:pt idx="63">
                  <c:v>0.59</c:v>
                </c:pt>
                <c:pt idx="64">
                  <c:v>0.71</c:v>
                </c:pt>
                <c:pt idx="65">
                  <c:v>0.71</c:v>
                </c:pt>
                <c:pt idx="66">
                  <c:v>0.71</c:v>
                </c:pt>
                <c:pt idx="67">
                  <c:v>0.71</c:v>
                </c:pt>
                <c:pt idx="68">
                  <c:v>0.71</c:v>
                </c:pt>
                <c:pt idx="69">
                  <c:v>0.71</c:v>
                </c:pt>
                <c:pt idx="70">
                  <c:v>0.71</c:v>
                </c:pt>
                <c:pt idx="71">
                  <c:v>0.71</c:v>
                </c:pt>
                <c:pt idx="72">
                  <c:v>0.71</c:v>
                </c:pt>
                <c:pt idx="73">
                  <c:v>0.71</c:v>
                </c:pt>
                <c:pt idx="74">
                  <c:v>0.71</c:v>
                </c:pt>
                <c:pt idx="75">
                  <c:v>0.71</c:v>
                </c:pt>
                <c:pt idx="76">
                  <c:v>0.71</c:v>
                </c:pt>
                <c:pt idx="77">
                  <c:v>0.71</c:v>
                </c:pt>
                <c:pt idx="78">
                  <c:v>0.78</c:v>
                </c:pt>
                <c:pt idx="79">
                  <c:v>0.78</c:v>
                </c:pt>
                <c:pt idx="80">
                  <c:v>0.78</c:v>
                </c:pt>
                <c:pt idx="81">
                  <c:v>0.78</c:v>
                </c:pt>
                <c:pt idx="82">
                  <c:v>0.78</c:v>
                </c:pt>
                <c:pt idx="83">
                  <c:v>0.78</c:v>
                </c:pt>
                <c:pt idx="84">
                  <c:v>0.78</c:v>
                </c:pt>
                <c:pt idx="85">
                  <c:v>0.78</c:v>
                </c:pt>
                <c:pt idx="86">
                  <c:v>0.78</c:v>
                </c:pt>
                <c:pt idx="87">
                  <c:v>0.78</c:v>
                </c:pt>
                <c:pt idx="88">
                  <c:v>0.78</c:v>
                </c:pt>
                <c:pt idx="89">
                  <c:v>0.78</c:v>
                </c:pt>
                <c:pt idx="90">
                  <c:v>0.78</c:v>
                </c:pt>
                <c:pt idx="91">
                  <c:v>0.78</c:v>
                </c:pt>
                <c:pt idx="92">
                  <c:v>0.82000000000000006</c:v>
                </c:pt>
                <c:pt idx="93">
                  <c:v>0.82000000000000006</c:v>
                </c:pt>
                <c:pt idx="94">
                  <c:v>0.82000000000000006</c:v>
                </c:pt>
                <c:pt idx="95">
                  <c:v>0.82000000000000006</c:v>
                </c:pt>
                <c:pt idx="96">
                  <c:v>0.82000000000000006</c:v>
                </c:pt>
                <c:pt idx="97">
                  <c:v>0.82000000000000006</c:v>
                </c:pt>
                <c:pt idx="98">
                  <c:v>0.82000000000000006</c:v>
                </c:pt>
                <c:pt idx="99">
                  <c:v>0.82000000000000006</c:v>
                </c:pt>
                <c:pt idx="100">
                  <c:v>0.82000000000000006</c:v>
                </c:pt>
                <c:pt idx="101">
                  <c:v>0.82000000000000006</c:v>
                </c:pt>
                <c:pt idx="102">
                  <c:v>0.82000000000000006</c:v>
                </c:pt>
                <c:pt idx="103">
                  <c:v>0.82000000000000006</c:v>
                </c:pt>
                <c:pt idx="104">
                  <c:v>0.82000000000000006</c:v>
                </c:pt>
                <c:pt idx="105">
                  <c:v>0.82000000000000006</c:v>
                </c:pt>
                <c:pt idx="106">
                  <c:v>0.84000000000000008</c:v>
                </c:pt>
                <c:pt idx="107">
                  <c:v>0.84000000000000008</c:v>
                </c:pt>
                <c:pt idx="108">
                  <c:v>0.84000000000000008</c:v>
                </c:pt>
                <c:pt idx="109">
                  <c:v>0.84000000000000008</c:v>
                </c:pt>
                <c:pt idx="110">
                  <c:v>0.84000000000000008</c:v>
                </c:pt>
                <c:pt idx="111">
                  <c:v>0.84000000000000008</c:v>
                </c:pt>
                <c:pt idx="112">
                  <c:v>0.84000000000000008</c:v>
                </c:pt>
                <c:pt idx="113">
                  <c:v>0.84000000000000008</c:v>
                </c:pt>
                <c:pt idx="114">
                  <c:v>0.84000000000000008</c:v>
                </c:pt>
                <c:pt idx="115">
                  <c:v>0.84000000000000008</c:v>
                </c:pt>
                <c:pt idx="116">
                  <c:v>0.84000000000000008</c:v>
                </c:pt>
                <c:pt idx="117">
                  <c:v>0.84000000000000008</c:v>
                </c:pt>
                <c:pt idx="118">
                  <c:v>0.84000000000000008</c:v>
                </c:pt>
                <c:pt idx="119">
                  <c:v>0.84000000000000008</c:v>
                </c:pt>
                <c:pt idx="120">
                  <c:v>0.84000000000000008</c:v>
                </c:pt>
                <c:pt idx="121">
                  <c:v>0.84000000000000008</c:v>
                </c:pt>
                <c:pt idx="122">
                  <c:v>0.84000000000000008</c:v>
                </c:pt>
                <c:pt idx="123">
                  <c:v>0.89000000000000012</c:v>
                </c:pt>
                <c:pt idx="124">
                  <c:v>0.89000000000000012</c:v>
                </c:pt>
                <c:pt idx="125">
                  <c:v>0.89000000000000012</c:v>
                </c:pt>
                <c:pt idx="126">
                  <c:v>0.89000000000000012</c:v>
                </c:pt>
                <c:pt idx="127">
                  <c:v>0.89000000000000012</c:v>
                </c:pt>
                <c:pt idx="128">
                  <c:v>0.89000000000000012</c:v>
                </c:pt>
                <c:pt idx="129">
                  <c:v>0.89000000000000012</c:v>
                </c:pt>
                <c:pt idx="130">
                  <c:v>0.89000000000000012</c:v>
                </c:pt>
                <c:pt idx="131">
                  <c:v>0.89000000000000012</c:v>
                </c:pt>
                <c:pt idx="132">
                  <c:v>0.89000000000000012</c:v>
                </c:pt>
                <c:pt idx="133">
                  <c:v>0.89000000000000012</c:v>
                </c:pt>
                <c:pt idx="134">
                  <c:v>0.89000000000000012</c:v>
                </c:pt>
                <c:pt idx="135">
                  <c:v>0.89000000000000012</c:v>
                </c:pt>
                <c:pt idx="136">
                  <c:v>0.89000000000000012</c:v>
                </c:pt>
                <c:pt idx="137">
                  <c:v>0.90000000000000013</c:v>
                </c:pt>
                <c:pt idx="138">
                  <c:v>0.90000000000000013</c:v>
                </c:pt>
                <c:pt idx="139">
                  <c:v>0.90000000000000013</c:v>
                </c:pt>
                <c:pt idx="140">
                  <c:v>0.90000000000000013</c:v>
                </c:pt>
                <c:pt idx="141">
                  <c:v>0.90000000000000013</c:v>
                </c:pt>
                <c:pt idx="142">
                  <c:v>0.90000000000000013</c:v>
                </c:pt>
                <c:pt idx="143">
                  <c:v>0.90000000000000013</c:v>
                </c:pt>
                <c:pt idx="144">
                  <c:v>0.90000000000000013</c:v>
                </c:pt>
                <c:pt idx="145">
                  <c:v>0.90000000000000013</c:v>
                </c:pt>
                <c:pt idx="146">
                  <c:v>0.90000000000000013</c:v>
                </c:pt>
                <c:pt idx="147">
                  <c:v>0.90000000000000013</c:v>
                </c:pt>
                <c:pt idx="148">
                  <c:v>0.90000000000000013</c:v>
                </c:pt>
                <c:pt idx="149">
                  <c:v>0.90000000000000013</c:v>
                </c:pt>
                <c:pt idx="150">
                  <c:v>0.90000000000000013</c:v>
                </c:pt>
                <c:pt idx="151">
                  <c:v>0.90000000000000013</c:v>
                </c:pt>
                <c:pt idx="152">
                  <c:v>0.90000000000000013</c:v>
                </c:pt>
                <c:pt idx="153">
                  <c:v>0.90000000000000013</c:v>
                </c:pt>
                <c:pt idx="154">
                  <c:v>0.90000000000000013</c:v>
                </c:pt>
                <c:pt idx="155">
                  <c:v>0.94000000000000017</c:v>
                </c:pt>
                <c:pt idx="156">
                  <c:v>0.94000000000000017</c:v>
                </c:pt>
                <c:pt idx="157">
                  <c:v>0.94000000000000017</c:v>
                </c:pt>
                <c:pt idx="158">
                  <c:v>0.94000000000000017</c:v>
                </c:pt>
                <c:pt idx="159">
                  <c:v>0.94000000000000017</c:v>
                </c:pt>
                <c:pt idx="160">
                  <c:v>0.94000000000000017</c:v>
                </c:pt>
                <c:pt idx="161">
                  <c:v>0.94000000000000017</c:v>
                </c:pt>
                <c:pt idx="162">
                  <c:v>0.94000000000000017</c:v>
                </c:pt>
                <c:pt idx="163">
                  <c:v>0.94000000000000017</c:v>
                </c:pt>
                <c:pt idx="164">
                  <c:v>0.94000000000000017</c:v>
                </c:pt>
                <c:pt idx="165">
                  <c:v>0.94000000000000017</c:v>
                </c:pt>
                <c:pt idx="166">
                  <c:v>0.94000000000000017</c:v>
                </c:pt>
                <c:pt idx="167">
                  <c:v>0.94000000000000017</c:v>
                </c:pt>
                <c:pt idx="168">
                  <c:v>0.94000000000000017</c:v>
                </c:pt>
                <c:pt idx="169">
                  <c:v>1.0000000000000002</c:v>
                </c:pt>
                <c:pt idx="170">
                  <c:v>1.0000000000000002</c:v>
                </c:pt>
                <c:pt idx="171">
                  <c:v>1.0000000000000002</c:v>
                </c:pt>
                <c:pt idx="172">
                  <c:v>1.0000000000000002</c:v>
                </c:pt>
                <c:pt idx="173">
                  <c:v>1.0000000000000002</c:v>
                </c:pt>
                <c:pt idx="174">
                  <c:v>1.0000000000000002</c:v>
                </c:pt>
                <c:pt idx="175">
                  <c:v>1.0000000000000002</c:v>
                </c:pt>
                <c:pt idx="176">
                  <c:v>1.0000000000000002</c:v>
                </c:pt>
                <c:pt idx="177">
                  <c:v>1.0000000000000002</c:v>
                </c:pt>
                <c:pt idx="178">
                  <c:v>1.0000000000000002</c:v>
                </c:pt>
                <c:pt idx="179">
                  <c:v>1.0000000000000002</c:v>
                </c:pt>
                <c:pt idx="180">
                  <c:v>1.0000000000000002</c:v>
                </c:pt>
                <c:pt idx="181">
                  <c:v>1.0000000000000002</c:v>
                </c:pt>
                <c:pt idx="182">
                  <c:v>1.0000000000000002</c:v>
                </c:pt>
                <c:pt idx="183">
                  <c:v>1.0000000000000002</c:v>
                </c:pt>
                <c:pt idx="184">
                  <c:v>1.0000000000000002</c:v>
                </c:pt>
                <c:pt idx="185">
                  <c:v>1.0000000000000002</c:v>
                </c:pt>
                <c:pt idx="186">
                  <c:v>1.0000000000000002</c:v>
                </c:pt>
                <c:pt idx="187">
                  <c:v>1.0000000000000002</c:v>
                </c:pt>
                <c:pt idx="188">
                  <c:v>1.0000000000000002</c:v>
                </c:pt>
                <c:pt idx="189">
                  <c:v>1.0000000000000002</c:v>
                </c:pt>
                <c:pt idx="190">
                  <c:v>1.0000000000000002</c:v>
                </c:pt>
                <c:pt idx="191">
                  <c:v>1.0000000000000002</c:v>
                </c:pt>
                <c:pt idx="192">
                  <c:v>1.0000000000000002</c:v>
                </c:pt>
                <c:pt idx="193">
                  <c:v>1.0000000000000002</c:v>
                </c:pt>
                <c:pt idx="194">
                  <c:v>1.0000000000000002</c:v>
                </c:pt>
                <c:pt idx="195">
                  <c:v>1.0000000000000002</c:v>
                </c:pt>
                <c:pt idx="196">
                  <c:v>1.0000000000000002</c:v>
                </c:pt>
                <c:pt idx="197">
                  <c:v>1.0000000000000002</c:v>
                </c:pt>
                <c:pt idx="198">
                  <c:v>1.0000000000000002</c:v>
                </c:pt>
                <c:pt idx="199">
                  <c:v>1.0000000000000002</c:v>
                </c:pt>
                <c:pt idx="200">
                  <c:v>1.0000000000000002</c:v>
                </c:pt>
                <c:pt idx="201">
                  <c:v>1.0000000000000002</c:v>
                </c:pt>
                <c:pt idx="202">
                  <c:v>1.0000000000000002</c:v>
                </c:pt>
                <c:pt idx="203">
                  <c:v>1.0000000000000002</c:v>
                </c:pt>
                <c:pt idx="204">
                  <c:v>1.0000000000000002</c:v>
                </c:pt>
                <c:pt idx="205">
                  <c:v>1.0000000000000002</c:v>
                </c:pt>
                <c:pt idx="206">
                  <c:v>1.0000000000000002</c:v>
                </c:pt>
                <c:pt idx="207">
                  <c:v>1.0000000000000002</c:v>
                </c:pt>
                <c:pt idx="208">
                  <c:v>1.0000000000000002</c:v>
                </c:pt>
                <c:pt idx="209">
                  <c:v>1.0000000000000002</c:v>
                </c:pt>
                <c:pt idx="210">
                  <c:v>1.0000000000000002</c:v>
                </c:pt>
                <c:pt idx="211">
                  <c:v>1.0000000000000002</c:v>
                </c:pt>
                <c:pt idx="212">
                  <c:v>1.0000000000000002</c:v>
                </c:pt>
                <c:pt idx="213">
                  <c:v>1.0000000000000002</c:v>
                </c:pt>
                <c:pt idx="214">
                  <c:v>1.0000000000000002</c:v>
                </c:pt>
                <c:pt idx="215">
                  <c:v>1.0000000000000002</c:v>
                </c:pt>
                <c:pt idx="216">
                  <c:v>1.0000000000000002</c:v>
                </c:pt>
                <c:pt idx="217">
                  <c:v>1.0000000000000002</c:v>
                </c:pt>
                <c:pt idx="218">
                  <c:v>1.0000000000000002</c:v>
                </c:pt>
                <c:pt idx="219">
                  <c:v>1.0000000000000002</c:v>
                </c:pt>
                <c:pt idx="220">
                  <c:v>1.0000000000000002</c:v>
                </c:pt>
                <c:pt idx="221">
                  <c:v>1.0000000000000002</c:v>
                </c:pt>
                <c:pt idx="222">
                  <c:v>1.0000000000000002</c:v>
                </c:pt>
                <c:pt idx="223">
                  <c:v>1.0000000000000002</c:v>
                </c:pt>
                <c:pt idx="224">
                  <c:v>1.0000000000000002</c:v>
                </c:pt>
                <c:pt idx="225">
                  <c:v>1.0000000000000002</c:v>
                </c:pt>
                <c:pt idx="226">
                  <c:v>1.0000000000000002</c:v>
                </c:pt>
                <c:pt idx="227">
                  <c:v>1.0000000000000002</c:v>
                </c:pt>
                <c:pt idx="228">
                  <c:v>1.0000000000000002</c:v>
                </c:pt>
                <c:pt idx="229">
                  <c:v>1.0000000000000002</c:v>
                </c:pt>
                <c:pt idx="230">
                  <c:v>1.0000000000000002</c:v>
                </c:pt>
                <c:pt idx="231">
                  <c:v>1.0000000000000002</c:v>
                </c:pt>
                <c:pt idx="232">
                  <c:v>1.0000000000000002</c:v>
                </c:pt>
                <c:pt idx="233">
                  <c:v>1.0000000000000002</c:v>
                </c:pt>
                <c:pt idx="234">
                  <c:v>1.0000000000000002</c:v>
                </c:pt>
                <c:pt idx="235">
                  <c:v>1.0000000000000002</c:v>
                </c:pt>
                <c:pt idx="236">
                  <c:v>1.0000000000000002</c:v>
                </c:pt>
                <c:pt idx="237">
                  <c:v>1.0000000000000002</c:v>
                </c:pt>
                <c:pt idx="238">
                  <c:v>1.0000000000000002</c:v>
                </c:pt>
                <c:pt idx="239">
                  <c:v>1.0000000000000002</c:v>
                </c:pt>
                <c:pt idx="240">
                  <c:v>1.0000000000000002</c:v>
                </c:pt>
                <c:pt idx="241">
                  <c:v>1.0000000000000002</c:v>
                </c:pt>
                <c:pt idx="242">
                  <c:v>1.0000000000000002</c:v>
                </c:pt>
                <c:pt idx="243">
                  <c:v>1.0000000000000002</c:v>
                </c:pt>
                <c:pt idx="244">
                  <c:v>1.0000000000000002</c:v>
                </c:pt>
                <c:pt idx="245">
                  <c:v>1.0000000000000002</c:v>
                </c:pt>
                <c:pt idx="246">
                  <c:v>1.0000000000000002</c:v>
                </c:pt>
                <c:pt idx="247">
                  <c:v>1.0000000000000002</c:v>
                </c:pt>
                <c:pt idx="248">
                  <c:v>1.0000000000000002</c:v>
                </c:pt>
                <c:pt idx="249">
                  <c:v>1.0000000000000002</c:v>
                </c:pt>
                <c:pt idx="250">
                  <c:v>1.0000000000000002</c:v>
                </c:pt>
                <c:pt idx="251">
                  <c:v>1.0000000000000002</c:v>
                </c:pt>
                <c:pt idx="252">
                  <c:v>1.0000000000000002</c:v>
                </c:pt>
                <c:pt idx="253">
                  <c:v>1.0000000000000002</c:v>
                </c:pt>
                <c:pt idx="254">
                  <c:v>1.0000000000000002</c:v>
                </c:pt>
                <c:pt idx="255">
                  <c:v>1.0000000000000002</c:v>
                </c:pt>
                <c:pt idx="256">
                  <c:v>1.0000000000000002</c:v>
                </c:pt>
                <c:pt idx="257">
                  <c:v>1.0000000000000002</c:v>
                </c:pt>
                <c:pt idx="258">
                  <c:v>1.0000000000000002</c:v>
                </c:pt>
                <c:pt idx="259">
                  <c:v>1.0000000000000002</c:v>
                </c:pt>
                <c:pt idx="260">
                  <c:v>1.0000000000000002</c:v>
                </c:pt>
                <c:pt idx="261">
                  <c:v>1.0000000000000002</c:v>
                </c:pt>
                <c:pt idx="262">
                  <c:v>1.0000000000000002</c:v>
                </c:pt>
                <c:pt idx="263">
                  <c:v>1.0000000000000002</c:v>
                </c:pt>
                <c:pt idx="264">
                  <c:v>1.0000000000000002</c:v>
                </c:pt>
                <c:pt idx="265">
                  <c:v>1.0000000000000002</c:v>
                </c:pt>
                <c:pt idx="266">
                  <c:v>1.0000000000000002</c:v>
                </c:pt>
                <c:pt idx="267">
                  <c:v>1.0000000000000002</c:v>
                </c:pt>
                <c:pt idx="268">
                  <c:v>1.0000000000000002</c:v>
                </c:pt>
                <c:pt idx="269">
                  <c:v>1.0000000000000002</c:v>
                </c:pt>
                <c:pt idx="270">
                  <c:v>1.0000000000000002</c:v>
                </c:pt>
                <c:pt idx="271">
                  <c:v>1.0000000000000002</c:v>
                </c:pt>
                <c:pt idx="272">
                  <c:v>1.0000000000000002</c:v>
                </c:pt>
                <c:pt idx="273">
                  <c:v>1.0000000000000002</c:v>
                </c:pt>
                <c:pt idx="274">
                  <c:v>1.0000000000000002</c:v>
                </c:pt>
                <c:pt idx="275">
                  <c:v>1.0000000000000002</c:v>
                </c:pt>
                <c:pt idx="276">
                  <c:v>1.0000000000000002</c:v>
                </c:pt>
                <c:pt idx="277">
                  <c:v>1.0000000000000002</c:v>
                </c:pt>
                <c:pt idx="278">
                  <c:v>1.0000000000000002</c:v>
                </c:pt>
                <c:pt idx="279">
                  <c:v>1.0000000000000002</c:v>
                </c:pt>
                <c:pt idx="280">
                  <c:v>1.0000000000000002</c:v>
                </c:pt>
                <c:pt idx="281">
                  <c:v>1.0000000000000002</c:v>
                </c:pt>
                <c:pt idx="282">
                  <c:v>1.0000000000000002</c:v>
                </c:pt>
                <c:pt idx="283">
                  <c:v>1.0000000000000002</c:v>
                </c:pt>
                <c:pt idx="284">
                  <c:v>1.0000000000000002</c:v>
                </c:pt>
                <c:pt idx="285">
                  <c:v>1.0000000000000002</c:v>
                </c:pt>
                <c:pt idx="286">
                  <c:v>1.0000000000000002</c:v>
                </c:pt>
                <c:pt idx="287">
                  <c:v>1.0000000000000002</c:v>
                </c:pt>
                <c:pt idx="288">
                  <c:v>1.0000000000000002</c:v>
                </c:pt>
                <c:pt idx="289">
                  <c:v>1.0000000000000002</c:v>
                </c:pt>
                <c:pt idx="290">
                  <c:v>1.0000000000000002</c:v>
                </c:pt>
                <c:pt idx="291">
                  <c:v>1.0000000000000002</c:v>
                </c:pt>
                <c:pt idx="292">
                  <c:v>1.0000000000000002</c:v>
                </c:pt>
                <c:pt idx="293">
                  <c:v>1.0000000000000002</c:v>
                </c:pt>
                <c:pt idx="294">
                  <c:v>1.0000000000000002</c:v>
                </c:pt>
                <c:pt idx="295">
                  <c:v>1.0000000000000002</c:v>
                </c:pt>
                <c:pt idx="296">
                  <c:v>1.0000000000000002</c:v>
                </c:pt>
                <c:pt idx="297">
                  <c:v>1.0000000000000002</c:v>
                </c:pt>
                <c:pt idx="298">
                  <c:v>1.0000000000000002</c:v>
                </c:pt>
                <c:pt idx="299">
                  <c:v>1.0000000000000002</c:v>
                </c:pt>
                <c:pt idx="300">
                  <c:v>1.0000000000000002</c:v>
                </c:pt>
                <c:pt idx="301">
                  <c:v>1.0000000000000002</c:v>
                </c:pt>
                <c:pt idx="302">
                  <c:v>1.0000000000000002</c:v>
                </c:pt>
                <c:pt idx="303">
                  <c:v>1.0000000000000002</c:v>
                </c:pt>
                <c:pt idx="304">
                  <c:v>1.0000000000000002</c:v>
                </c:pt>
                <c:pt idx="305">
                  <c:v>1.0000000000000002</c:v>
                </c:pt>
                <c:pt idx="306">
                  <c:v>1.0000000000000002</c:v>
                </c:pt>
                <c:pt idx="307">
                  <c:v>1.0000000000000002</c:v>
                </c:pt>
                <c:pt idx="308">
                  <c:v>1.0000000000000002</c:v>
                </c:pt>
                <c:pt idx="309">
                  <c:v>1.0000000000000002</c:v>
                </c:pt>
                <c:pt idx="310">
                  <c:v>1.0000000000000002</c:v>
                </c:pt>
                <c:pt idx="311">
                  <c:v>1.0000000000000002</c:v>
                </c:pt>
                <c:pt idx="312">
                  <c:v>1.0000000000000002</c:v>
                </c:pt>
                <c:pt idx="313">
                  <c:v>1.0000000000000002</c:v>
                </c:pt>
                <c:pt idx="314">
                  <c:v>1.0000000000000002</c:v>
                </c:pt>
                <c:pt idx="315">
                  <c:v>1.0000000000000002</c:v>
                </c:pt>
                <c:pt idx="316">
                  <c:v>1.0000000000000002</c:v>
                </c:pt>
                <c:pt idx="317">
                  <c:v>1.0000000000000002</c:v>
                </c:pt>
                <c:pt idx="318">
                  <c:v>1.0000000000000002</c:v>
                </c:pt>
                <c:pt idx="319">
                  <c:v>1.0000000000000002</c:v>
                </c:pt>
                <c:pt idx="320">
                  <c:v>1.0000000000000002</c:v>
                </c:pt>
                <c:pt idx="321">
                  <c:v>1.0000000000000002</c:v>
                </c:pt>
                <c:pt idx="322">
                  <c:v>1.0000000000000002</c:v>
                </c:pt>
                <c:pt idx="323">
                  <c:v>1.0000000000000002</c:v>
                </c:pt>
                <c:pt idx="324">
                  <c:v>1.0000000000000002</c:v>
                </c:pt>
                <c:pt idx="325">
                  <c:v>1.0000000000000002</c:v>
                </c:pt>
                <c:pt idx="326">
                  <c:v>1.0000000000000002</c:v>
                </c:pt>
                <c:pt idx="327">
                  <c:v>1.0000000000000002</c:v>
                </c:pt>
                <c:pt idx="328">
                  <c:v>1.0000000000000002</c:v>
                </c:pt>
                <c:pt idx="329">
                  <c:v>1.0000000000000002</c:v>
                </c:pt>
                <c:pt idx="330">
                  <c:v>1.0000000000000002</c:v>
                </c:pt>
                <c:pt idx="331">
                  <c:v>1.0000000000000002</c:v>
                </c:pt>
                <c:pt idx="332">
                  <c:v>1.0000000000000002</c:v>
                </c:pt>
                <c:pt idx="333">
                  <c:v>1.0000000000000002</c:v>
                </c:pt>
                <c:pt idx="334">
                  <c:v>1.0000000000000002</c:v>
                </c:pt>
                <c:pt idx="335">
                  <c:v>1.0000000000000002</c:v>
                </c:pt>
                <c:pt idx="336">
                  <c:v>1.0000000000000002</c:v>
                </c:pt>
                <c:pt idx="337">
                  <c:v>1.0000000000000002</c:v>
                </c:pt>
                <c:pt idx="338">
                  <c:v>1.0000000000000002</c:v>
                </c:pt>
                <c:pt idx="339">
                  <c:v>1.0000000000000002</c:v>
                </c:pt>
                <c:pt idx="340">
                  <c:v>1.0000000000000002</c:v>
                </c:pt>
                <c:pt idx="341">
                  <c:v>1.0000000000000002</c:v>
                </c:pt>
                <c:pt idx="342">
                  <c:v>1.0000000000000002</c:v>
                </c:pt>
                <c:pt idx="343">
                  <c:v>1.0000000000000002</c:v>
                </c:pt>
                <c:pt idx="344">
                  <c:v>1.0000000000000002</c:v>
                </c:pt>
                <c:pt idx="345">
                  <c:v>1.0000000000000002</c:v>
                </c:pt>
                <c:pt idx="346">
                  <c:v>1.0000000000000002</c:v>
                </c:pt>
                <c:pt idx="347">
                  <c:v>1.0000000000000002</c:v>
                </c:pt>
                <c:pt idx="348">
                  <c:v>1.0000000000000002</c:v>
                </c:pt>
                <c:pt idx="349">
                  <c:v>1.0000000000000002</c:v>
                </c:pt>
                <c:pt idx="350">
                  <c:v>1.0000000000000002</c:v>
                </c:pt>
                <c:pt idx="351">
                  <c:v>1.0000000000000002</c:v>
                </c:pt>
                <c:pt idx="352">
                  <c:v>1.0000000000000002</c:v>
                </c:pt>
                <c:pt idx="353">
                  <c:v>1.0000000000000002</c:v>
                </c:pt>
                <c:pt idx="354">
                  <c:v>1.0000000000000002</c:v>
                </c:pt>
                <c:pt idx="355">
                  <c:v>1.0000000000000002</c:v>
                </c:pt>
                <c:pt idx="356">
                  <c:v>1.0000000000000002</c:v>
                </c:pt>
                <c:pt idx="357">
                  <c:v>1.0000000000000002</c:v>
                </c:pt>
                <c:pt idx="358">
                  <c:v>1.0000000000000002</c:v>
                </c:pt>
                <c:pt idx="359">
                  <c:v>1.0000000000000002</c:v>
                </c:pt>
                <c:pt idx="360">
                  <c:v>1.0000000000000002</c:v>
                </c:pt>
                <c:pt idx="361">
                  <c:v>1.0000000000000002</c:v>
                </c:pt>
                <c:pt idx="362">
                  <c:v>1.0000000000000002</c:v>
                </c:pt>
                <c:pt idx="363">
                  <c:v>1.0000000000000002</c:v>
                </c:pt>
                <c:pt idx="364">
                  <c:v>1.0000000000000002</c:v>
                </c:pt>
                <c:pt idx="365">
                  <c:v>1.0000000000000002</c:v>
                </c:pt>
              </c:numCache>
            </c:numRef>
          </c:val>
          <c:smooth val="0"/>
          <c:extLst>
            <c:ext xmlns:c16="http://schemas.microsoft.com/office/drawing/2014/chart" uri="{C3380CC4-5D6E-409C-BE32-E72D297353CC}">
              <c16:uniqueId val="{00000002-8DFB-43DE-B1B1-102A327F72B1}"/>
            </c:ext>
          </c:extLst>
        </c:ser>
        <c:dLbls>
          <c:showLegendKey val="0"/>
          <c:showVal val="0"/>
          <c:showCatName val="0"/>
          <c:showSerName val="0"/>
          <c:showPercent val="0"/>
          <c:showBubbleSize val="0"/>
        </c:dLbls>
        <c:smooth val="0"/>
        <c:axId val="829949536"/>
        <c:axId val="829950320"/>
      </c:lineChart>
      <c:dateAx>
        <c:axId val="829949536"/>
        <c:scaling>
          <c:orientation val="minMax"/>
        </c:scaling>
        <c:delete val="0"/>
        <c:axPos val="b"/>
        <c:numFmt formatCode="mmm" sourceLinked="0"/>
        <c:majorTickMark val="out"/>
        <c:minorTickMark val="none"/>
        <c:tickLblPos val="nextTo"/>
        <c:crossAx val="829950320"/>
        <c:crosses val="autoZero"/>
        <c:auto val="1"/>
        <c:lblOffset val="100"/>
        <c:baseTimeUnit val="days"/>
        <c:majorUnit val="3"/>
        <c:majorTimeUnit val="months"/>
      </c:dateAx>
      <c:valAx>
        <c:axId val="829950320"/>
        <c:scaling>
          <c:orientation val="minMax"/>
          <c:max val="1.05"/>
          <c:min val="0"/>
        </c:scaling>
        <c:delete val="0"/>
        <c:axPos val="l"/>
        <c:majorGridlines>
          <c:spPr>
            <a:ln>
              <a:solidFill>
                <a:schemeClr val="accent1">
                  <a:alpha val="50000"/>
                </a:schemeClr>
              </a:solidFill>
            </a:ln>
          </c:spPr>
        </c:majorGridlines>
        <c:numFmt formatCode="0%" sourceLinked="0"/>
        <c:majorTickMark val="out"/>
        <c:minorTickMark val="none"/>
        <c:tickLblPos val="nextTo"/>
        <c:crossAx val="829949536"/>
        <c:crosses val="autoZero"/>
        <c:crossBetween val="between"/>
        <c:majorUnit val="0.5"/>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0222429875352E-2"/>
          <c:y val="0.12893411694262913"/>
          <c:w val="0.78070982897527641"/>
          <c:h val="0.79187758511747153"/>
        </c:manualLayout>
      </c:layout>
      <c:lineChart>
        <c:grouping val="standard"/>
        <c:varyColors val="0"/>
        <c:ser>
          <c:idx val="6"/>
          <c:order val="0"/>
          <c:tx>
            <c:strRef>
              <c:f>'Figure 12a'!$A$19</c:f>
              <c:strCache>
                <c:ptCount val="1"/>
                <c:pt idx="0">
                  <c:v>Murrumbidgee GS 2017-18</c:v>
                </c:pt>
              </c:strCache>
            </c:strRef>
          </c:tx>
          <c:spPr>
            <a:ln>
              <a:solidFill>
                <a:schemeClr val="accent3"/>
              </a:solidFill>
            </a:ln>
          </c:spPr>
          <c:marker>
            <c:symbol val="none"/>
          </c:marker>
          <c:dLbls>
            <c:dLbl>
              <c:idx val="3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1A-4050-9946-83A9700A119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12a'!$B$19:$NC$19</c:f>
              <c:numCache>
                <c:formatCode>0%</c:formatCode>
                <c:ptCount val="366"/>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0.2</c:v>
                </c:pt>
                <c:pt idx="17">
                  <c:v>0.2</c:v>
                </c:pt>
                <c:pt idx="18">
                  <c:v>0.2</c:v>
                </c:pt>
                <c:pt idx="19">
                  <c:v>0.2</c:v>
                </c:pt>
                <c:pt idx="20">
                  <c:v>0.2</c:v>
                </c:pt>
                <c:pt idx="21">
                  <c:v>0.2</c:v>
                </c:pt>
                <c:pt idx="22">
                  <c:v>0.2</c:v>
                </c:pt>
                <c:pt idx="23">
                  <c:v>0.2</c:v>
                </c:pt>
                <c:pt idx="24">
                  <c:v>0.2</c:v>
                </c:pt>
                <c:pt idx="25">
                  <c:v>0.2</c:v>
                </c:pt>
                <c:pt idx="26">
                  <c:v>0.2</c:v>
                </c:pt>
                <c:pt idx="27">
                  <c:v>0.2</c:v>
                </c:pt>
                <c:pt idx="28">
                  <c:v>0.2</c:v>
                </c:pt>
                <c:pt idx="29">
                  <c:v>0.2</c:v>
                </c:pt>
                <c:pt idx="30">
                  <c:v>0.2</c:v>
                </c:pt>
                <c:pt idx="31">
                  <c:v>0.2</c:v>
                </c:pt>
                <c:pt idx="32">
                  <c:v>0.2</c:v>
                </c:pt>
                <c:pt idx="33">
                  <c:v>0.2</c:v>
                </c:pt>
                <c:pt idx="34">
                  <c:v>0.2</c:v>
                </c:pt>
                <c:pt idx="35">
                  <c:v>0.2</c:v>
                </c:pt>
                <c:pt idx="36">
                  <c:v>0.2</c:v>
                </c:pt>
                <c:pt idx="37">
                  <c:v>0.2</c:v>
                </c:pt>
                <c:pt idx="38">
                  <c:v>0.2</c:v>
                </c:pt>
                <c:pt idx="39">
                  <c:v>0.2</c:v>
                </c:pt>
                <c:pt idx="40">
                  <c:v>0.2</c:v>
                </c:pt>
                <c:pt idx="41">
                  <c:v>0.2</c:v>
                </c:pt>
                <c:pt idx="42">
                  <c:v>0.2</c:v>
                </c:pt>
                <c:pt idx="43">
                  <c:v>0.2</c:v>
                </c:pt>
                <c:pt idx="44">
                  <c:v>0.2</c:v>
                </c:pt>
                <c:pt idx="45">
                  <c:v>0.23</c:v>
                </c:pt>
                <c:pt idx="46">
                  <c:v>0.23</c:v>
                </c:pt>
                <c:pt idx="47">
                  <c:v>0.23</c:v>
                </c:pt>
                <c:pt idx="48">
                  <c:v>0.23</c:v>
                </c:pt>
                <c:pt idx="49">
                  <c:v>0.23</c:v>
                </c:pt>
                <c:pt idx="50">
                  <c:v>0.23</c:v>
                </c:pt>
                <c:pt idx="51">
                  <c:v>0.23</c:v>
                </c:pt>
                <c:pt idx="52">
                  <c:v>0.23</c:v>
                </c:pt>
                <c:pt idx="53">
                  <c:v>0.23</c:v>
                </c:pt>
                <c:pt idx="54">
                  <c:v>0.23</c:v>
                </c:pt>
                <c:pt idx="55">
                  <c:v>0.23</c:v>
                </c:pt>
                <c:pt idx="56">
                  <c:v>0.23</c:v>
                </c:pt>
                <c:pt idx="57">
                  <c:v>0.23</c:v>
                </c:pt>
                <c:pt idx="58">
                  <c:v>0.23</c:v>
                </c:pt>
                <c:pt idx="59">
                  <c:v>0.23</c:v>
                </c:pt>
                <c:pt idx="60">
                  <c:v>0.23</c:v>
                </c:pt>
                <c:pt idx="61">
                  <c:v>0.23</c:v>
                </c:pt>
                <c:pt idx="62">
                  <c:v>0.28999999999999998</c:v>
                </c:pt>
                <c:pt idx="63">
                  <c:v>0.28999999999999998</c:v>
                </c:pt>
                <c:pt idx="64">
                  <c:v>0.28999999999999998</c:v>
                </c:pt>
                <c:pt idx="65">
                  <c:v>0.28999999999999998</c:v>
                </c:pt>
                <c:pt idx="66">
                  <c:v>0.28999999999999998</c:v>
                </c:pt>
                <c:pt idx="67">
                  <c:v>0.28999999999999998</c:v>
                </c:pt>
                <c:pt idx="68">
                  <c:v>0.28999999999999998</c:v>
                </c:pt>
                <c:pt idx="69">
                  <c:v>0.28999999999999998</c:v>
                </c:pt>
                <c:pt idx="70">
                  <c:v>0.28999999999999998</c:v>
                </c:pt>
                <c:pt idx="71">
                  <c:v>0.28999999999999998</c:v>
                </c:pt>
                <c:pt idx="72">
                  <c:v>0.28999999999999998</c:v>
                </c:pt>
                <c:pt idx="73">
                  <c:v>0.28999999999999998</c:v>
                </c:pt>
                <c:pt idx="74">
                  <c:v>0.28999999999999998</c:v>
                </c:pt>
                <c:pt idx="75">
                  <c:v>0.28999999999999998</c:v>
                </c:pt>
                <c:pt idx="76">
                  <c:v>0.33</c:v>
                </c:pt>
                <c:pt idx="77">
                  <c:v>0.33</c:v>
                </c:pt>
                <c:pt idx="78">
                  <c:v>0.33</c:v>
                </c:pt>
                <c:pt idx="79">
                  <c:v>0.33</c:v>
                </c:pt>
                <c:pt idx="80">
                  <c:v>0.33</c:v>
                </c:pt>
                <c:pt idx="81">
                  <c:v>0.33</c:v>
                </c:pt>
                <c:pt idx="82">
                  <c:v>0.33</c:v>
                </c:pt>
                <c:pt idx="83">
                  <c:v>0.33</c:v>
                </c:pt>
                <c:pt idx="84">
                  <c:v>0.33</c:v>
                </c:pt>
                <c:pt idx="85">
                  <c:v>0.33</c:v>
                </c:pt>
                <c:pt idx="86">
                  <c:v>0.33</c:v>
                </c:pt>
                <c:pt idx="87">
                  <c:v>0.33</c:v>
                </c:pt>
                <c:pt idx="88">
                  <c:v>0.33</c:v>
                </c:pt>
                <c:pt idx="89">
                  <c:v>0.33</c:v>
                </c:pt>
                <c:pt idx="90">
                  <c:v>0.33</c:v>
                </c:pt>
                <c:pt idx="91">
                  <c:v>0.33</c:v>
                </c:pt>
                <c:pt idx="92">
                  <c:v>0.33</c:v>
                </c:pt>
                <c:pt idx="93">
                  <c:v>0.33</c:v>
                </c:pt>
                <c:pt idx="94">
                  <c:v>0.33</c:v>
                </c:pt>
                <c:pt idx="95">
                  <c:v>0.33</c:v>
                </c:pt>
                <c:pt idx="96">
                  <c:v>0.33</c:v>
                </c:pt>
                <c:pt idx="97">
                  <c:v>0.33</c:v>
                </c:pt>
                <c:pt idx="98">
                  <c:v>0.33</c:v>
                </c:pt>
                <c:pt idx="99">
                  <c:v>0.33</c:v>
                </c:pt>
                <c:pt idx="100">
                  <c:v>0.33</c:v>
                </c:pt>
                <c:pt idx="101">
                  <c:v>0.33</c:v>
                </c:pt>
                <c:pt idx="102">
                  <c:v>0.33</c:v>
                </c:pt>
                <c:pt idx="103">
                  <c:v>0.33</c:v>
                </c:pt>
                <c:pt idx="104">
                  <c:v>0.33</c:v>
                </c:pt>
                <c:pt idx="105">
                  <c:v>0.33</c:v>
                </c:pt>
                <c:pt idx="106">
                  <c:v>0.33</c:v>
                </c:pt>
                <c:pt idx="107">
                  <c:v>0.33</c:v>
                </c:pt>
                <c:pt idx="108">
                  <c:v>0.33</c:v>
                </c:pt>
                <c:pt idx="109">
                  <c:v>0.33</c:v>
                </c:pt>
                <c:pt idx="110">
                  <c:v>0.33</c:v>
                </c:pt>
                <c:pt idx="111">
                  <c:v>0.33</c:v>
                </c:pt>
                <c:pt idx="112">
                  <c:v>0.33</c:v>
                </c:pt>
                <c:pt idx="113">
                  <c:v>0.33</c:v>
                </c:pt>
                <c:pt idx="114">
                  <c:v>0.33</c:v>
                </c:pt>
                <c:pt idx="115">
                  <c:v>0.33</c:v>
                </c:pt>
                <c:pt idx="116">
                  <c:v>0.33</c:v>
                </c:pt>
                <c:pt idx="117">
                  <c:v>0.33</c:v>
                </c:pt>
                <c:pt idx="118">
                  <c:v>0.33</c:v>
                </c:pt>
                <c:pt idx="119">
                  <c:v>0.33</c:v>
                </c:pt>
                <c:pt idx="120">
                  <c:v>0.33</c:v>
                </c:pt>
                <c:pt idx="121">
                  <c:v>0.33</c:v>
                </c:pt>
                <c:pt idx="122">
                  <c:v>0.33</c:v>
                </c:pt>
                <c:pt idx="123">
                  <c:v>0.33</c:v>
                </c:pt>
                <c:pt idx="124">
                  <c:v>0.33</c:v>
                </c:pt>
                <c:pt idx="125">
                  <c:v>0.33</c:v>
                </c:pt>
                <c:pt idx="126">
                  <c:v>0.33</c:v>
                </c:pt>
                <c:pt idx="127">
                  <c:v>0.33</c:v>
                </c:pt>
                <c:pt idx="128">
                  <c:v>0.33</c:v>
                </c:pt>
                <c:pt idx="129">
                  <c:v>0.33</c:v>
                </c:pt>
                <c:pt idx="130">
                  <c:v>0.33</c:v>
                </c:pt>
                <c:pt idx="131">
                  <c:v>0.33</c:v>
                </c:pt>
                <c:pt idx="132">
                  <c:v>0.33</c:v>
                </c:pt>
                <c:pt idx="133">
                  <c:v>0.33</c:v>
                </c:pt>
                <c:pt idx="134">
                  <c:v>0.33</c:v>
                </c:pt>
                <c:pt idx="135">
                  <c:v>0.33</c:v>
                </c:pt>
                <c:pt idx="136">
                  <c:v>0.33</c:v>
                </c:pt>
                <c:pt idx="137">
                  <c:v>0.33</c:v>
                </c:pt>
                <c:pt idx="138">
                  <c:v>0.33</c:v>
                </c:pt>
                <c:pt idx="139">
                  <c:v>0.33</c:v>
                </c:pt>
                <c:pt idx="140">
                  <c:v>0.33</c:v>
                </c:pt>
                <c:pt idx="141">
                  <c:v>0.33</c:v>
                </c:pt>
                <c:pt idx="142">
                  <c:v>0.33</c:v>
                </c:pt>
                <c:pt idx="143">
                  <c:v>0.33</c:v>
                </c:pt>
                <c:pt idx="144">
                  <c:v>0.33</c:v>
                </c:pt>
                <c:pt idx="145">
                  <c:v>0.33</c:v>
                </c:pt>
                <c:pt idx="146">
                  <c:v>0.33</c:v>
                </c:pt>
                <c:pt idx="147">
                  <c:v>0.33</c:v>
                </c:pt>
                <c:pt idx="148">
                  <c:v>0.33</c:v>
                </c:pt>
                <c:pt idx="149">
                  <c:v>0.33</c:v>
                </c:pt>
                <c:pt idx="150">
                  <c:v>0.33</c:v>
                </c:pt>
                <c:pt idx="151">
                  <c:v>0.33</c:v>
                </c:pt>
                <c:pt idx="152">
                  <c:v>0.33</c:v>
                </c:pt>
                <c:pt idx="153">
                  <c:v>0.33</c:v>
                </c:pt>
                <c:pt idx="154">
                  <c:v>0.33</c:v>
                </c:pt>
                <c:pt idx="155">
                  <c:v>0.33</c:v>
                </c:pt>
                <c:pt idx="156">
                  <c:v>0.33</c:v>
                </c:pt>
                <c:pt idx="157">
                  <c:v>0.33</c:v>
                </c:pt>
                <c:pt idx="158">
                  <c:v>0.33</c:v>
                </c:pt>
                <c:pt idx="159">
                  <c:v>0.33</c:v>
                </c:pt>
                <c:pt idx="160">
                  <c:v>0.33</c:v>
                </c:pt>
                <c:pt idx="161">
                  <c:v>0.33</c:v>
                </c:pt>
                <c:pt idx="162">
                  <c:v>0.33</c:v>
                </c:pt>
                <c:pt idx="163">
                  <c:v>0.33</c:v>
                </c:pt>
                <c:pt idx="164">
                  <c:v>0.33</c:v>
                </c:pt>
                <c:pt idx="165">
                  <c:v>0.33</c:v>
                </c:pt>
                <c:pt idx="166">
                  <c:v>0.33</c:v>
                </c:pt>
                <c:pt idx="167">
                  <c:v>0.33</c:v>
                </c:pt>
                <c:pt idx="168">
                  <c:v>0.33</c:v>
                </c:pt>
                <c:pt idx="169">
                  <c:v>0.33</c:v>
                </c:pt>
                <c:pt idx="170">
                  <c:v>0.33</c:v>
                </c:pt>
                <c:pt idx="171">
                  <c:v>0.33</c:v>
                </c:pt>
                <c:pt idx="172">
                  <c:v>0.33</c:v>
                </c:pt>
                <c:pt idx="173">
                  <c:v>0.33</c:v>
                </c:pt>
                <c:pt idx="174">
                  <c:v>0.33</c:v>
                </c:pt>
                <c:pt idx="175">
                  <c:v>0.33</c:v>
                </c:pt>
                <c:pt idx="176">
                  <c:v>0.33</c:v>
                </c:pt>
                <c:pt idx="177">
                  <c:v>0.33</c:v>
                </c:pt>
                <c:pt idx="178">
                  <c:v>0.33</c:v>
                </c:pt>
                <c:pt idx="179">
                  <c:v>0.33</c:v>
                </c:pt>
                <c:pt idx="180">
                  <c:v>0.33</c:v>
                </c:pt>
                <c:pt idx="181">
                  <c:v>0.33</c:v>
                </c:pt>
                <c:pt idx="182">
                  <c:v>0.33</c:v>
                </c:pt>
                <c:pt idx="183">
                  <c:v>0.33</c:v>
                </c:pt>
                <c:pt idx="184">
                  <c:v>0.33</c:v>
                </c:pt>
                <c:pt idx="185">
                  <c:v>0.33</c:v>
                </c:pt>
                <c:pt idx="186">
                  <c:v>0.33</c:v>
                </c:pt>
                <c:pt idx="187">
                  <c:v>0.33</c:v>
                </c:pt>
                <c:pt idx="188">
                  <c:v>0.33</c:v>
                </c:pt>
                <c:pt idx="189">
                  <c:v>0.33</c:v>
                </c:pt>
                <c:pt idx="190">
                  <c:v>0.33</c:v>
                </c:pt>
                <c:pt idx="191">
                  <c:v>0.33</c:v>
                </c:pt>
                <c:pt idx="192">
                  <c:v>0.33</c:v>
                </c:pt>
                <c:pt idx="193">
                  <c:v>0.33</c:v>
                </c:pt>
                <c:pt idx="194">
                  <c:v>0.33</c:v>
                </c:pt>
                <c:pt idx="195">
                  <c:v>0.33</c:v>
                </c:pt>
                <c:pt idx="196">
                  <c:v>0.33</c:v>
                </c:pt>
                <c:pt idx="197">
                  <c:v>0.33</c:v>
                </c:pt>
                <c:pt idx="198">
                  <c:v>0.33</c:v>
                </c:pt>
                <c:pt idx="199">
                  <c:v>0.33</c:v>
                </c:pt>
                <c:pt idx="200">
                  <c:v>0.33</c:v>
                </c:pt>
                <c:pt idx="201">
                  <c:v>0.33</c:v>
                </c:pt>
                <c:pt idx="202">
                  <c:v>0.33</c:v>
                </c:pt>
                <c:pt idx="203">
                  <c:v>0.33</c:v>
                </c:pt>
                <c:pt idx="204">
                  <c:v>0.33</c:v>
                </c:pt>
                <c:pt idx="205">
                  <c:v>0.33</c:v>
                </c:pt>
                <c:pt idx="206">
                  <c:v>0.33</c:v>
                </c:pt>
                <c:pt idx="207">
                  <c:v>0.33</c:v>
                </c:pt>
                <c:pt idx="208">
                  <c:v>0.33</c:v>
                </c:pt>
                <c:pt idx="209">
                  <c:v>0.33</c:v>
                </c:pt>
                <c:pt idx="210">
                  <c:v>0.33</c:v>
                </c:pt>
                <c:pt idx="211">
                  <c:v>0.33</c:v>
                </c:pt>
                <c:pt idx="212">
                  <c:v>0.33</c:v>
                </c:pt>
                <c:pt idx="213">
                  <c:v>0.33</c:v>
                </c:pt>
                <c:pt idx="214">
                  <c:v>0.33</c:v>
                </c:pt>
                <c:pt idx="215">
                  <c:v>0.33</c:v>
                </c:pt>
                <c:pt idx="216">
                  <c:v>0.33</c:v>
                </c:pt>
                <c:pt idx="217">
                  <c:v>0.33</c:v>
                </c:pt>
                <c:pt idx="218">
                  <c:v>0.33</c:v>
                </c:pt>
                <c:pt idx="219">
                  <c:v>0.33</c:v>
                </c:pt>
                <c:pt idx="220">
                  <c:v>0.33</c:v>
                </c:pt>
                <c:pt idx="221">
                  <c:v>0.33</c:v>
                </c:pt>
                <c:pt idx="222">
                  <c:v>0.33</c:v>
                </c:pt>
                <c:pt idx="223">
                  <c:v>0.33</c:v>
                </c:pt>
                <c:pt idx="224">
                  <c:v>0.33</c:v>
                </c:pt>
                <c:pt idx="225">
                  <c:v>0.33</c:v>
                </c:pt>
                <c:pt idx="226">
                  <c:v>0.33</c:v>
                </c:pt>
                <c:pt idx="227">
                  <c:v>0.33</c:v>
                </c:pt>
                <c:pt idx="228">
                  <c:v>0.33</c:v>
                </c:pt>
                <c:pt idx="229">
                  <c:v>0.34</c:v>
                </c:pt>
                <c:pt idx="230">
                  <c:v>0.34</c:v>
                </c:pt>
                <c:pt idx="231">
                  <c:v>0.34</c:v>
                </c:pt>
                <c:pt idx="232">
                  <c:v>0.34</c:v>
                </c:pt>
                <c:pt idx="233">
                  <c:v>0.34</c:v>
                </c:pt>
                <c:pt idx="234">
                  <c:v>0.34</c:v>
                </c:pt>
                <c:pt idx="235">
                  <c:v>0.34</c:v>
                </c:pt>
                <c:pt idx="236">
                  <c:v>0.34</c:v>
                </c:pt>
                <c:pt idx="237">
                  <c:v>0.34</c:v>
                </c:pt>
                <c:pt idx="238">
                  <c:v>0.34</c:v>
                </c:pt>
                <c:pt idx="239">
                  <c:v>0.34</c:v>
                </c:pt>
                <c:pt idx="240">
                  <c:v>0.34</c:v>
                </c:pt>
                <c:pt idx="241">
                  <c:v>0.34</c:v>
                </c:pt>
                <c:pt idx="242">
                  <c:v>0.34</c:v>
                </c:pt>
                <c:pt idx="243">
                  <c:v>0.34</c:v>
                </c:pt>
                <c:pt idx="244">
                  <c:v>0.34</c:v>
                </c:pt>
                <c:pt idx="245">
                  <c:v>0.34</c:v>
                </c:pt>
                <c:pt idx="246">
                  <c:v>0.34</c:v>
                </c:pt>
                <c:pt idx="247">
                  <c:v>0.34</c:v>
                </c:pt>
                <c:pt idx="248">
                  <c:v>0.34</c:v>
                </c:pt>
                <c:pt idx="249">
                  <c:v>0.34</c:v>
                </c:pt>
                <c:pt idx="250">
                  <c:v>0.34</c:v>
                </c:pt>
                <c:pt idx="251">
                  <c:v>0.34</c:v>
                </c:pt>
                <c:pt idx="252">
                  <c:v>0.34</c:v>
                </c:pt>
                <c:pt idx="253">
                  <c:v>0.34</c:v>
                </c:pt>
                <c:pt idx="254">
                  <c:v>0.34</c:v>
                </c:pt>
                <c:pt idx="255">
                  <c:v>0.34</c:v>
                </c:pt>
                <c:pt idx="256">
                  <c:v>0.34</c:v>
                </c:pt>
                <c:pt idx="257">
                  <c:v>0.38</c:v>
                </c:pt>
                <c:pt idx="258">
                  <c:v>0.38</c:v>
                </c:pt>
                <c:pt idx="259">
                  <c:v>0.38</c:v>
                </c:pt>
                <c:pt idx="260">
                  <c:v>0.38</c:v>
                </c:pt>
                <c:pt idx="261">
                  <c:v>0.38</c:v>
                </c:pt>
                <c:pt idx="262">
                  <c:v>0.38</c:v>
                </c:pt>
                <c:pt idx="263">
                  <c:v>0.38</c:v>
                </c:pt>
                <c:pt idx="264">
                  <c:v>0.38</c:v>
                </c:pt>
                <c:pt idx="265">
                  <c:v>0.38</c:v>
                </c:pt>
                <c:pt idx="266">
                  <c:v>0.38</c:v>
                </c:pt>
                <c:pt idx="267">
                  <c:v>0.38</c:v>
                </c:pt>
                <c:pt idx="268">
                  <c:v>0.38</c:v>
                </c:pt>
                <c:pt idx="269">
                  <c:v>0.38</c:v>
                </c:pt>
                <c:pt idx="270">
                  <c:v>0.38</c:v>
                </c:pt>
                <c:pt idx="271">
                  <c:v>0.38</c:v>
                </c:pt>
                <c:pt idx="272">
                  <c:v>0.38</c:v>
                </c:pt>
                <c:pt idx="273">
                  <c:v>0.38</c:v>
                </c:pt>
                <c:pt idx="274">
                  <c:v>0.38</c:v>
                </c:pt>
                <c:pt idx="275">
                  <c:v>0.38</c:v>
                </c:pt>
                <c:pt idx="276">
                  <c:v>0.38</c:v>
                </c:pt>
                <c:pt idx="277">
                  <c:v>0.38</c:v>
                </c:pt>
                <c:pt idx="278">
                  <c:v>0.38</c:v>
                </c:pt>
                <c:pt idx="279">
                  <c:v>0.38</c:v>
                </c:pt>
                <c:pt idx="280">
                  <c:v>0.38</c:v>
                </c:pt>
                <c:pt idx="281">
                  <c:v>0.38</c:v>
                </c:pt>
                <c:pt idx="282">
                  <c:v>0.38</c:v>
                </c:pt>
                <c:pt idx="283">
                  <c:v>0.38</c:v>
                </c:pt>
                <c:pt idx="284">
                  <c:v>0.38</c:v>
                </c:pt>
                <c:pt idx="285">
                  <c:v>0.38</c:v>
                </c:pt>
                <c:pt idx="286">
                  <c:v>0.38</c:v>
                </c:pt>
                <c:pt idx="287">
                  <c:v>0.38</c:v>
                </c:pt>
                <c:pt idx="288">
                  <c:v>0.38</c:v>
                </c:pt>
                <c:pt idx="289">
                  <c:v>0.41</c:v>
                </c:pt>
                <c:pt idx="290">
                  <c:v>0.41</c:v>
                </c:pt>
                <c:pt idx="291">
                  <c:v>0.41</c:v>
                </c:pt>
                <c:pt idx="292">
                  <c:v>0.41</c:v>
                </c:pt>
                <c:pt idx="293">
                  <c:v>0.41</c:v>
                </c:pt>
                <c:pt idx="294">
                  <c:v>0.41</c:v>
                </c:pt>
                <c:pt idx="295">
                  <c:v>0.41</c:v>
                </c:pt>
                <c:pt idx="296">
                  <c:v>0.41</c:v>
                </c:pt>
                <c:pt idx="297">
                  <c:v>0.41</c:v>
                </c:pt>
                <c:pt idx="298">
                  <c:v>0.41</c:v>
                </c:pt>
                <c:pt idx="299">
                  <c:v>0.41</c:v>
                </c:pt>
                <c:pt idx="300">
                  <c:v>0.41</c:v>
                </c:pt>
                <c:pt idx="301">
                  <c:v>0.41</c:v>
                </c:pt>
                <c:pt idx="302">
                  <c:v>0.41</c:v>
                </c:pt>
                <c:pt idx="303">
                  <c:v>0.41</c:v>
                </c:pt>
                <c:pt idx="304">
                  <c:v>0.41</c:v>
                </c:pt>
                <c:pt idx="305">
                  <c:v>0.41</c:v>
                </c:pt>
                <c:pt idx="306">
                  <c:v>0.41</c:v>
                </c:pt>
                <c:pt idx="307">
                  <c:v>0.41</c:v>
                </c:pt>
                <c:pt idx="308">
                  <c:v>0.41</c:v>
                </c:pt>
                <c:pt idx="309">
                  <c:v>0.41</c:v>
                </c:pt>
                <c:pt idx="310">
                  <c:v>0.41</c:v>
                </c:pt>
                <c:pt idx="311">
                  <c:v>0.41</c:v>
                </c:pt>
                <c:pt idx="312">
                  <c:v>0.41</c:v>
                </c:pt>
                <c:pt idx="313">
                  <c:v>0.41</c:v>
                </c:pt>
                <c:pt idx="314">
                  <c:v>0.41</c:v>
                </c:pt>
                <c:pt idx="315">
                  <c:v>0.41</c:v>
                </c:pt>
                <c:pt idx="316">
                  <c:v>0.41</c:v>
                </c:pt>
                <c:pt idx="317">
                  <c:v>0.41</c:v>
                </c:pt>
                <c:pt idx="318">
                  <c:v>0.45</c:v>
                </c:pt>
                <c:pt idx="319">
                  <c:v>0.45</c:v>
                </c:pt>
                <c:pt idx="320">
                  <c:v>0.45</c:v>
                </c:pt>
                <c:pt idx="321">
                  <c:v>0.45</c:v>
                </c:pt>
                <c:pt idx="322">
                  <c:v>0.45</c:v>
                </c:pt>
                <c:pt idx="323">
                  <c:v>0.45</c:v>
                </c:pt>
                <c:pt idx="324">
                  <c:v>0.45</c:v>
                </c:pt>
                <c:pt idx="325">
                  <c:v>0.45</c:v>
                </c:pt>
                <c:pt idx="326">
                  <c:v>0.45</c:v>
                </c:pt>
                <c:pt idx="327">
                  <c:v>0.45</c:v>
                </c:pt>
                <c:pt idx="328">
                  <c:v>0.45</c:v>
                </c:pt>
                <c:pt idx="329">
                  <c:v>0.45</c:v>
                </c:pt>
                <c:pt idx="330">
                  <c:v>0.45</c:v>
                </c:pt>
                <c:pt idx="331">
                  <c:v>0.45</c:v>
                </c:pt>
                <c:pt idx="332">
                  <c:v>0.45</c:v>
                </c:pt>
                <c:pt idx="333">
                  <c:v>0.45</c:v>
                </c:pt>
                <c:pt idx="334">
                  <c:v>0.45</c:v>
                </c:pt>
                <c:pt idx="335">
                  <c:v>0.45</c:v>
                </c:pt>
                <c:pt idx="336">
                  <c:v>0.45</c:v>
                </c:pt>
                <c:pt idx="337">
                  <c:v>0.45</c:v>
                </c:pt>
                <c:pt idx="338">
                  <c:v>0.45</c:v>
                </c:pt>
                <c:pt idx="339">
                  <c:v>0.45</c:v>
                </c:pt>
                <c:pt idx="340">
                  <c:v>0.45</c:v>
                </c:pt>
                <c:pt idx="341">
                  <c:v>0.45</c:v>
                </c:pt>
                <c:pt idx="342">
                  <c:v>0.45</c:v>
                </c:pt>
                <c:pt idx="343">
                  <c:v>0.45</c:v>
                </c:pt>
                <c:pt idx="344">
                  <c:v>0.45</c:v>
                </c:pt>
                <c:pt idx="345">
                  <c:v>0.45</c:v>
                </c:pt>
                <c:pt idx="346">
                  <c:v>0.45</c:v>
                </c:pt>
                <c:pt idx="347">
                  <c:v>0.45</c:v>
                </c:pt>
                <c:pt idx="348">
                  <c:v>0.45</c:v>
                </c:pt>
                <c:pt idx="349">
                  <c:v>0.45</c:v>
                </c:pt>
                <c:pt idx="350">
                  <c:v>0.45</c:v>
                </c:pt>
                <c:pt idx="351">
                  <c:v>0.45</c:v>
                </c:pt>
                <c:pt idx="352">
                  <c:v>0.45</c:v>
                </c:pt>
                <c:pt idx="353">
                  <c:v>0.45</c:v>
                </c:pt>
                <c:pt idx="354">
                  <c:v>0.45</c:v>
                </c:pt>
                <c:pt idx="355">
                  <c:v>0.45</c:v>
                </c:pt>
                <c:pt idx="356">
                  <c:v>0.45</c:v>
                </c:pt>
                <c:pt idx="357">
                  <c:v>0.45</c:v>
                </c:pt>
                <c:pt idx="358">
                  <c:v>0.45</c:v>
                </c:pt>
                <c:pt idx="359">
                  <c:v>0.45</c:v>
                </c:pt>
                <c:pt idx="360">
                  <c:v>0.45</c:v>
                </c:pt>
                <c:pt idx="361">
                  <c:v>0.45</c:v>
                </c:pt>
                <c:pt idx="362">
                  <c:v>0.45</c:v>
                </c:pt>
                <c:pt idx="363">
                  <c:v>0.45</c:v>
                </c:pt>
                <c:pt idx="364">
                  <c:v>0.45</c:v>
                </c:pt>
                <c:pt idx="365">
                  <c:v>0.03</c:v>
                </c:pt>
              </c:numCache>
            </c:numRef>
          </c:val>
          <c:smooth val="0"/>
          <c:extLst>
            <c:ext xmlns:c16="http://schemas.microsoft.com/office/drawing/2014/chart" uri="{C3380CC4-5D6E-409C-BE32-E72D297353CC}">
              <c16:uniqueId val="{00000001-C11A-4050-9946-83A9700A1190}"/>
            </c:ext>
          </c:extLst>
        </c:ser>
        <c:ser>
          <c:idx val="0"/>
          <c:order val="1"/>
          <c:tx>
            <c:strRef>
              <c:f>'Figure 12a'!$A$20</c:f>
              <c:strCache>
                <c:ptCount val="1"/>
                <c:pt idx="0">
                  <c:v>Murrumbidgee GS 2018-19</c:v>
                </c:pt>
              </c:strCache>
            </c:strRef>
          </c:tx>
          <c:marker>
            <c:symbol val="none"/>
          </c:marker>
          <c:dLbls>
            <c:dLbl>
              <c:idx val="3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1A-4050-9946-83A9700A119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12a'!$B$20:$NC$20</c:f>
              <c:numCache>
                <c:formatCode>0%</c:formatCode>
                <c:ptCount val="366"/>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0.05</c:v>
                </c:pt>
                <c:pt idx="16">
                  <c:v>0.05</c:v>
                </c:pt>
                <c:pt idx="17">
                  <c:v>0.05</c:v>
                </c:pt>
                <c:pt idx="18">
                  <c:v>0.05</c:v>
                </c:pt>
                <c:pt idx="19">
                  <c:v>0.05</c:v>
                </c:pt>
                <c:pt idx="20">
                  <c:v>0.05</c:v>
                </c:pt>
                <c:pt idx="21">
                  <c:v>0.05</c:v>
                </c:pt>
                <c:pt idx="22">
                  <c:v>0.05</c:v>
                </c:pt>
                <c:pt idx="23">
                  <c:v>0.05</c:v>
                </c:pt>
                <c:pt idx="24">
                  <c:v>0.05</c:v>
                </c:pt>
                <c:pt idx="25">
                  <c:v>0.05</c:v>
                </c:pt>
                <c:pt idx="26">
                  <c:v>0.05</c:v>
                </c:pt>
                <c:pt idx="27">
                  <c:v>0.05</c:v>
                </c:pt>
                <c:pt idx="28">
                  <c:v>0.05</c:v>
                </c:pt>
                <c:pt idx="29">
                  <c:v>0.05</c:v>
                </c:pt>
                <c:pt idx="30">
                  <c:v>0.05</c:v>
                </c:pt>
                <c:pt idx="31">
                  <c:v>6.0000000000000005E-2</c:v>
                </c:pt>
                <c:pt idx="32">
                  <c:v>6.0000000000000005E-2</c:v>
                </c:pt>
                <c:pt idx="33">
                  <c:v>6.0000000000000005E-2</c:v>
                </c:pt>
                <c:pt idx="34">
                  <c:v>6.0000000000000005E-2</c:v>
                </c:pt>
                <c:pt idx="35">
                  <c:v>6.0000000000000005E-2</c:v>
                </c:pt>
                <c:pt idx="36">
                  <c:v>6.0000000000000005E-2</c:v>
                </c:pt>
                <c:pt idx="37">
                  <c:v>6.0000000000000005E-2</c:v>
                </c:pt>
                <c:pt idx="38">
                  <c:v>6.0000000000000005E-2</c:v>
                </c:pt>
                <c:pt idx="39">
                  <c:v>6.0000000000000005E-2</c:v>
                </c:pt>
                <c:pt idx="40">
                  <c:v>6.0000000000000005E-2</c:v>
                </c:pt>
                <c:pt idx="41">
                  <c:v>6.0000000000000005E-2</c:v>
                </c:pt>
                <c:pt idx="42">
                  <c:v>6.0000000000000005E-2</c:v>
                </c:pt>
                <c:pt idx="43">
                  <c:v>6.0000000000000005E-2</c:v>
                </c:pt>
                <c:pt idx="44">
                  <c:v>6.0000000000000005E-2</c:v>
                </c:pt>
                <c:pt idx="45">
                  <c:v>6.0000000000000005E-2</c:v>
                </c:pt>
                <c:pt idx="46">
                  <c:v>6.0000000000000005E-2</c:v>
                </c:pt>
                <c:pt idx="47">
                  <c:v>6.0000000000000005E-2</c:v>
                </c:pt>
                <c:pt idx="48">
                  <c:v>6.0000000000000005E-2</c:v>
                </c:pt>
                <c:pt idx="49">
                  <c:v>6.0000000000000005E-2</c:v>
                </c:pt>
                <c:pt idx="50">
                  <c:v>6.0000000000000005E-2</c:v>
                </c:pt>
                <c:pt idx="51">
                  <c:v>6.0000000000000005E-2</c:v>
                </c:pt>
                <c:pt idx="52">
                  <c:v>6.0000000000000005E-2</c:v>
                </c:pt>
                <c:pt idx="53">
                  <c:v>6.0000000000000005E-2</c:v>
                </c:pt>
                <c:pt idx="54">
                  <c:v>6.0000000000000005E-2</c:v>
                </c:pt>
                <c:pt idx="55">
                  <c:v>6.0000000000000005E-2</c:v>
                </c:pt>
                <c:pt idx="56">
                  <c:v>6.0000000000000005E-2</c:v>
                </c:pt>
                <c:pt idx="57">
                  <c:v>6.0000000000000005E-2</c:v>
                </c:pt>
                <c:pt idx="58">
                  <c:v>6.0000000000000005E-2</c:v>
                </c:pt>
                <c:pt idx="59">
                  <c:v>6.0000000000000005E-2</c:v>
                </c:pt>
                <c:pt idx="60">
                  <c:v>6.0000000000000005E-2</c:v>
                </c:pt>
                <c:pt idx="61">
                  <c:v>6.0000000000000005E-2</c:v>
                </c:pt>
                <c:pt idx="62">
                  <c:v>6.0000000000000005E-2</c:v>
                </c:pt>
                <c:pt idx="63">
                  <c:v>6.0000000000000005E-2</c:v>
                </c:pt>
                <c:pt idx="64">
                  <c:v>6.0000000000000005E-2</c:v>
                </c:pt>
                <c:pt idx="65">
                  <c:v>6.0000000000000005E-2</c:v>
                </c:pt>
                <c:pt idx="66">
                  <c:v>6.0000000000000005E-2</c:v>
                </c:pt>
                <c:pt idx="67">
                  <c:v>6.0000000000000005E-2</c:v>
                </c:pt>
                <c:pt idx="68">
                  <c:v>6.0000000000000005E-2</c:v>
                </c:pt>
                <c:pt idx="69">
                  <c:v>6.0000000000000005E-2</c:v>
                </c:pt>
                <c:pt idx="70">
                  <c:v>6.0000000000000005E-2</c:v>
                </c:pt>
                <c:pt idx="71">
                  <c:v>6.0000000000000005E-2</c:v>
                </c:pt>
                <c:pt idx="72">
                  <c:v>6.0000000000000005E-2</c:v>
                </c:pt>
                <c:pt idx="73">
                  <c:v>6.0000000000000005E-2</c:v>
                </c:pt>
                <c:pt idx="74">
                  <c:v>6.0000000000000005E-2</c:v>
                </c:pt>
                <c:pt idx="75">
                  <c:v>6.0000000000000005E-2</c:v>
                </c:pt>
                <c:pt idx="76">
                  <c:v>6.0000000000000005E-2</c:v>
                </c:pt>
                <c:pt idx="77">
                  <c:v>6.0000000000000005E-2</c:v>
                </c:pt>
                <c:pt idx="78">
                  <c:v>7.0000000000000007E-2</c:v>
                </c:pt>
                <c:pt idx="79">
                  <c:v>7.0000000000000007E-2</c:v>
                </c:pt>
                <c:pt idx="80">
                  <c:v>7.0000000000000007E-2</c:v>
                </c:pt>
                <c:pt idx="81">
                  <c:v>7.0000000000000007E-2</c:v>
                </c:pt>
                <c:pt idx="82">
                  <c:v>7.0000000000000007E-2</c:v>
                </c:pt>
                <c:pt idx="83">
                  <c:v>7.0000000000000007E-2</c:v>
                </c:pt>
                <c:pt idx="84">
                  <c:v>7.0000000000000007E-2</c:v>
                </c:pt>
                <c:pt idx="85">
                  <c:v>7.0000000000000007E-2</c:v>
                </c:pt>
                <c:pt idx="86">
                  <c:v>7.0000000000000007E-2</c:v>
                </c:pt>
                <c:pt idx="87">
                  <c:v>7.0000000000000007E-2</c:v>
                </c:pt>
                <c:pt idx="88">
                  <c:v>7.0000000000000007E-2</c:v>
                </c:pt>
                <c:pt idx="89">
                  <c:v>7.0000000000000007E-2</c:v>
                </c:pt>
                <c:pt idx="90">
                  <c:v>7.0000000000000007E-2</c:v>
                </c:pt>
                <c:pt idx="91">
                  <c:v>7.0000000000000007E-2</c:v>
                </c:pt>
                <c:pt idx="92">
                  <c:v>7.0000000000000007E-2</c:v>
                </c:pt>
                <c:pt idx="93">
                  <c:v>7.0000000000000007E-2</c:v>
                </c:pt>
                <c:pt idx="94">
                  <c:v>7.0000000000000007E-2</c:v>
                </c:pt>
                <c:pt idx="95">
                  <c:v>7.0000000000000007E-2</c:v>
                </c:pt>
                <c:pt idx="96">
                  <c:v>7.0000000000000007E-2</c:v>
                </c:pt>
                <c:pt idx="97">
                  <c:v>7.0000000000000007E-2</c:v>
                </c:pt>
                <c:pt idx="98">
                  <c:v>7.0000000000000007E-2</c:v>
                </c:pt>
                <c:pt idx="99">
                  <c:v>7.0000000000000007E-2</c:v>
                </c:pt>
                <c:pt idx="100">
                  <c:v>7.0000000000000007E-2</c:v>
                </c:pt>
                <c:pt idx="101">
                  <c:v>7.0000000000000007E-2</c:v>
                </c:pt>
                <c:pt idx="102">
                  <c:v>7.0000000000000007E-2</c:v>
                </c:pt>
                <c:pt idx="103">
                  <c:v>7.0000000000000007E-2</c:v>
                </c:pt>
                <c:pt idx="104">
                  <c:v>7.0000000000000007E-2</c:v>
                </c:pt>
                <c:pt idx="105">
                  <c:v>7.0000000000000007E-2</c:v>
                </c:pt>
                <c:pt idx="106">
                  <c:v>7.0000000000000007E-2</c:v>
                </c:pt>
                <c:pt idx="107">
                  <c:v>7.0000000000000007E-2</c:v>
                </c:pt>
                <c:pt idx="108">
                  <c:v>7.0000000000000007E-2</c:v>
                </c:pt>
                <c:pt idx="109">
                  <c:v>7.0000000000000007E-2</c:v>
                </c:pt>
                <c:pt idx="110">
                  <c:v>7.0000000000000007E-2</c:v>
                </c:pt>
                <c:pt idx="111">
                  <c:v>7.0000000000000007E-2</c:v>
                </c:pt>
                <c:pt idx="112">
                  <c:v>7.0000000000000007E-2</c:v>
                </c:pt>
                <c:pt idx="113">
                  <c:v>7.0000000000000007E-2</c:v>
                </c:pt>
                <c:pt idx="114">
                  <c:v>7.0000000000000007E-2</c:v>
                </c:pt>
                <c:pt idx="115">
                  <c:v>7.0000000000000007E-2</c:v>
                </c:pt>
                <c:pt idx="116">
                  <c:v>7.0000000000000007E-2</c:v>
                </c:pt>
                <c:pt idx="117">
                  <c:v>7.0000000000000007E-2</c:v>
                </c:pt>
                <c:pt idx="118">
                  <c:v>7.0000000000000007E-2</c:v>
                </c:pt>
                <c:pt idx="119">
                  <c:v>7.0000000000000007E-2</c:v>
                </c:pt>
                <c:pt idx="120">
                  <c:v>7.0000000000000007E-2</c:v>
                </c:pt>
                <c:pt idx="121">
                  <c:v>7.0000000000000007E-2</c:v>
                </c:pt>
                <c:pt idx="122">
                  <c:v>7.0000000000000007E-2</c:v>
                </c:pt>
                <c:pt idx="123">
                  <c:v>7.0000000000000007E-2</c:v>
                </c:pt>
                <c:pt idx="124">
                  <c:v>7.0000000000000007E-2</c:v>
                </c:pt>
                <c:pt idx="125">
                  <c:v>7.0000000000000007E-2</c:v>
                </c:pt>
                <c:pt idx="126">
                  <c:v>7.0000000000000007E-2</c:v>
                </c:pt>
                <c:pt idx="127">
                  <c:v>7.0000000000000007E-2</c:v>
                </c:pt>
                <c:pt idx="128">
                  <c:v>7.0000000000000007E-2</c:v>
                </c:pt>
                <c:pt idx="129">
                  <c:v>7.0000000000000007E-2</c:v>
                </c:pt>
                <c:pt idx="130">
                  <c:v>7.0000000000000007E-2</c:v>
                </c:pt>
                <c:pt idx="131">
                  <c:v>7.0000000000000007E-2</c:v>
                </c:pt>
                <c:pt idx="132">
                  <c:v>7.0000000000000007E-2</c:v>
                </c:pt>
                <c:pt idx="133">
                  <c:v>7.0000000000000007E-2</c:v>
                </c:pt>
                <c:pt idx="134">
                  <c:v>7.0000000000000007E-2</c:v>
                </c:pt>
                <c:pt idx="135">
                  <c:v>7.0000000000000007E-2</c:v>
                </c:pt>
                <c:pt idx="136">
                  <c:v>7.0000000000000007E-2</c:v>
                </c:pt>
                <c:pt idx="137">
                  <c:v>7.0000000000000007E-2</c:v>
                </c:pt>
                <c:pt idx="138">
                  <c:v>7.0000000000000007E-2</c:v>
                </c:pt>
                <c:pt idx="139">
                  <c:v>7.0000000000000007E-2</c:v>
                </c:pt>
                <c:pt idx="140">
                  <c:v>7.0000000000000007E-2</c:v>
                </c:pt>
                <c:pt idx="141">
                  <c:v>7.0000000000000007E-2</c:v>
                </c:pt>
                <c:pt idx="142">
                  <c:v>7.0000000000000007E-2</c:v>
                </c:pt>
                <c:pt idx="143">
                  <c:v>7.0000000000000007E-2</c:v>
                </c:pt>
                <c:pt idx="144">
                  <c:v>7.0000000000000007E-2</c:v>
                </c:pt>
                <c:pt idx="145">
                  <c:v>7.0000000000000007E-2</c:v>
                </c:pt>
                <c:pt idx="146">
                  <c:v>7.0000000000000007E-2</c:v>
                </c:pt>
                <c:pt idx="147">
                  <c:v>7.0000000000000007E-2</c:v>
                </c:pt>
                <c:pt idx="148">
                  <c:v>7.0000000000000007E-2</c:v>
                </c:pt>
                <c:pt idx="149">
                  <c:v>7.0000000000000007E-2</c:v>
                </c:pt>
                <c:pt idx="150">
                  <c:v>7.0000000000000007E-2</c:v>
                </c:pt>
                <c:pt idx="151">
                  <c:v>7.0000000000000007E-2</c:v>
                </c:pt>
                <c:pt idx="152">
                  <c:v>7.0000000000000007E-2</c:v>
                </c:pt>
                <c:pt idx="153">
                  <c:v>7.0000000000000007E-2</c:v>
                </c:pt>
                <c:pt idx="154">
                  <c:v>7.0000000000000007E-2</c:v>
                </c:pt>
                <c:pt idx="155">
                  <c:v>7.0000000000000007E-2</c:v>
                </c:pt>
                <c:pt idx="156">
                  <c:v>7.0000000000000007E-2</c:v>
                </c:pt>
                <c:pt idx="157">
                  <c:v>7.0000000000000007E-2</c:v>
                </c:pt>
                <c:pt idx="158">
                  <c:v>7.0000000000000007E-2</c:v>
                </c:pt>
                <c:pt idx="159">
                  <c:v>7.0000000000000007E-2</c:v>
                </c:pt>
                <c:pt idx="160">
                  <c:v>7.0000000000000007E-2</c:v>
                </c:pt>
                <c:pt idx="161">
                  <c:v>7.0000000000000007E-2</c:v>
                </c:pt>
                <c:pt idx="162">
                  <c:v>7.0000000000000007E-2</c:v>
                </c:pt>
                <c:pt idx="163">
                  <c:v>7.0000000000000007E-2</c:v>
                </c:pt>
                <c:pt idx="164">
                  <c:v>7.0000000000000007E-2</c:v>
                </c:pt>
                <c:pt idx="165">
                  <c:v>7.0000000000000007E-2</c:v>
                </c:pt>
                <c:pt idx="166">
                  <c:v>7.0000000000000007E-2</c:v>
                </c:pt>
                <c:pt idx="167">
                  <c:v>7.0000000000000007E-2</c:v>
                </c:pt>
                <c:pt idx="168">
                  <c:v>7.0000000000000007E-2</c:v>
                </c:pt>
                <c:pt idx="169">
                  <c:v>7.0000000000000007E-2</c:v>
                </c:pt>
                <c:pt idx="170">
                  <c:v>7.0000000000000007E-2</c:v>
                </c:pt>
                <c:pt idx="171">
                  <c:v>7.0000000000000007E-2</c:v>
                </c:pt>
                <c:pt idx="172">
                  <c:v>7.0000000000000007E-2</c:v>
                </c:pt>
                <c:pt idx="173">
                  <c:v>7.0000000000000007E-2</c:v>
                </c:pt>
                <c:pt idx="174">
                  <c:v>7.0000000000000007E-2</c:v>
                </c:pt>
                <c:pt idx="175">
                  <c:v>7.0000000000000007E-2</c:v>
                </c:pt>
                <c:pt idx="176">
                  <c:v>7.0000000000000007E-2</c:v>
                </c:pt>
                <c:pt idx="177">
                  <c:v>7.0000000000000007E-2</c:v>
                </c:pt>
                <c:pt idx="178">
                  <c:v>7.0000000000000007E-2</c:v>
                </c:pt>
                <c:pt idx="179">
                  <c:v>7.0000000000000007E-2</c:v>
                </c:pt>
                <c:pt idx="180">
                  <c:v>7.0000000000000007E-2</c:v>
                </c:pt>
                <c:pt idx="181">
                  <c:v>7.0000000000000007E-2</c:v>
                </c:pt>
                <c:pt idx="182">
                  <c:v>7.0000000000000007E-2</c:v>
                </c:pt>
                <c:pt idx="183">
                  <c:v>7.0000000000000007E-2</c:v>
                </c:pt>
                <c:pt idx="184">
                  <c:v>7.0000000000000007E-2</c:v>
                </c:pt>
                <c:pt idx="185">
                  <c:v>7.0000000000000007E-2</c:v>
                </c:pt>
                <c:pt idx="186">
                  <c:v>7.0000000000000007E-2</c:v>
                </c:pt>
                <c:pt idx="187">
                  <c:v>7.0000000000000007E-2</c:v>
                </c:pt>
                <c:pt idx="188">
                  <c:v>7.0000000000000007E-2</c:v>
                </c:pt>
                <c:pt idx="189">
                  <c:v>7.0000000000000007E-2</c:v>
                </c:pt>
                <c:pt idx="190">
                  <c:v>7.0000000000000007E-2</c:v>
                </c:pt>
                <c:pt idx="191">
                  <c:v>7.0000000000000007E-2</c:v>
                </c:pt>
                <c:pt idx="192">
                  <c:v>7.0000000000000007E-2</c:v>
                </c:pt>
                <c:pt idx="193">
                  <c:v>7.0000000000000007E-2</c:v>
                </c:pt>
                <c:pt idx="194">
                  <c:v>7.0000000000000007E-2</c:v>
                </c:pt>
                <c:pt idx="195">
                  <c:v>7.0000000000000007E-2</c:v>
                </c:pt>
                <c:pt idx="196">
                  <c:v>7.0000000000000007E-2</c:v>
                </c:pt>
                <c:pt idx="197">
                  <c:v>7.0000000000000007E-2</c:v>
                </c:pt>
                <c:pt idx="198">
                  <c:v>7.0000000000000007E-2</c:v>
                </c:pt>
                <c:pt idx="199">
                  <c:v>7.0000000000000007E-2</c:v>
                </c:pt>
                <c:pt idx="200">
                  <c:v>7.0000000000000007E-2</c:v>
                </c:pt>
                <c:pt idx="201">
                  <c:v>7.0000000000000007E-2</c:v>
                </c:pt>
                <c:pt idx="202">
                  <c:v>7.0000000000000007E-2</c:v>
                </c:pt>
                <c:pt idx="203">
                  <c:v>7.0000000000000007E-2</c:v>
                </c:pt>
                <c:pt idx="204">
                  <c:v>7.0000000000000007E-2</c:v>
                </c:pt>
                <c:pt idx="205">
                  <c:v>7.0000000000000007E-2</c:v>
                </c:pt>
                <c:pt idx="206">
                  <c:v>7.0000000000000007E-2</c:v>
                </c:pt>
                <c:pt idx="207">
                  <c:v>7.0000000000000007E-2</c:v>
                </c:pt>
                <c:pt idx="208">
                  <c:v>7.0000000000000007E-2</c:v>
                </c:pt>
                <c:pt idx="209">
                  <c:v>7.0000000000000007E-2</c:v>
                </c:pt>
                <c:pt idx="210">
                  <c:v>7.0000000000000007E-2</c:v>
                </c:pt>
                <c:pt idx="211">
                  <c:v>7.0000000000000007E-2</c:v>
                </c:pt>
                <c:pt idx="212">
                  <c:v>7.0000000000000007E-2</c:v>
                </c:pt>
                <c:pt idx="213">
                  <c:v>7.0000000000000007E-2</c:v>
                </c:pt>
                <c:pt idx="214">
                  <c:v>7.0000000000000007E-2</c:v>
                </c:pt>
                <c:pt idx="215">
                  <c:v>7.0000000000000007E-2</c:v>
                </c:pt>
                <c:pt idx="216">
                  <c:v>7.0000000000000007E-2</c:v>
                </c:pt>
                <c:pt idx="217">
                  <c:v>7.0000000000000007E-2</c:v>
                </c:pt>
                <c:pt idx="218">
                  <c:v>7.0000000000000007E-2</c:v>
                </c:pt>
                <c:pt idx="219">
                  <c:v>7.0000000000000007E-2</c:v>
                </c:pt>
                <c:pt idx="220">
                  <c:v>7.0000000000000007E-2</c:v>
                </c:pt>
                <c:pt idx="221">
                  <c:v>7.0000000000000007E-2</c:v>
                </c:pt>
                <c:pt idx="222">
                  <c:v>7.0000000000000007E-2</c:v>
                </c:pt>
                <c:pt idx="223">
                  <c:v>7.0000000000000007E-2</c:v>
                </c:pt>
                <c:pt idx="224">
                  <c:v>7.0000000000000007E-2</c:v>
                </c:pt>
                <c:pt idx="225">
                  <c:v>7.0000000000000007E-2</c:v>
                </c:pt>
                <c:pt idx="226">
                  <c:v>7.0000000000000007E-2</c:v>
                </c:pt>
                <c:pt idx="227">
                  <c:v>7.0000000000000007E-2</c:v>
                </c:pt>
                <c:pt idx="228">
                  <c:v>7.0000000000000007E-2</c:v>
                </c:pt>
                <c:pt idx="229">
                  <c:v>7.0000000000000007E-2</c:v>
                </c:pt>
                <c:pt idx="230">
                  <c:v>7.0000000000000007E-2</c:v>
                </c:pt>
                <c:pt idx="231">
                  <c:v>7.0000000000000007E-2</c:v>
                </c:pt>
                <c:pt idx="232">
                  <c:v>7.0000000000000007E-2</c:v>
                </c:pt>
                <c:pt idx="233">
                  <c:v>7.0000000000000007E-2</c:v>
                </c:pt>
                <c:pt idx="234">
                  <c:v>7.0000000000000007E-2</c:v>
                </c:pt>
                <c:pt idx="235">
                  <c:v>7.0000000000000007E-2</c:v>
                </c:pt>
                <c:pt idx="236">
                  <c:v>7.0000000000000007E-2</c:v>
                </c:pt>
                <c:pt idx="237">
                  <c:v>7.0000000000000007E-2</c:v>
                </c:pt>
                <c:pt idx="238">
                  <c:v>7.0000000000000007E-2</c:v>
                </c:pt>
                <c:pt idx="239">
                  <c:v>7.0000000000000007E-2</c:v>
                </c:pt>
                <c:pt idx="240">
                  <c:v>7.0000000000000007E-2</c:v>
                </c:pt>
                <c:pt idx="241">
                  <c:v>7.0000000000000007E-2</c:v>
                </c:pt>
                <c:pt idx="242">
                  <c:v>7.0000000000000007E-2</c:v>
                </c:pt>
                <c:pt idx="243">
                  <c:v>7.0000000000000007E-2</c:v>
                </c:pt>
                <c:pt idx="244">
                  <c:v>7.0000000000000007E-2</c:v>
                </c:pt>
                <c:pt idx="245">
                  <c:v>7.0000000000000007E-2</c:v>
                </c:pt>
                <c:pt idx="246">
                  <c:v>7.0000000000000007E-2</c:v>
                </c:pt>
                <c:pt idx="247">
                  <c:v>7.0000000000000007E-2</c:v>
                </c:pt>
                <c:pt idx="248">
                  <c:v>7.0000000000000007E-2</c:v>
                </c:pt>
                <c:pt idx="249">
                  <c:v>7.0000000000000007E-2</c:v>
                </c:pt>
                <c:pt idx="250">
                  <c:v>7.0000000000000007E-2</c:v>
                </c:pt>
                <c:pt idx="251">
                  <c:v>7.0000000000000007E-2</c:v>
                </c:pt>
                <c:pt idx="252">
                  <c:v>7.0000000000000007E-2</c:v>
                </c:pt>
                <c:pt idx="253">
                  <c:v>7.0000000000000007E-2</c:v>
                </c:pt>
                <c:pt idx="254">
                  <c:v>7.0000000000000007E-2</c:v>
                </c:pt>
                <c:pt idx="255">
                  <c:v>7.0000000000000007E-2</c:v>
                </c:pt>
                <c:pt idx="256">
                  <c:v>7.0000000000000007E-2</c:v>
                </c:pt>
                <c:pt idx="257">
                  <c:v>7.0000000000000007E-2</c:v>
                </c:pt>
                <c:pt idx="258">
                  <c:v>7.0000000000000007E-2</c:v>
                </c:pt>
                <c:pt idx="259">
                  <c:v>7.0000000000000007E-2</c:v>
                </c:pt>
                <c:pt idx="260">
                  <c:v>7.0000000000000007E-2</c:v>
                </c:pt>
                <c:pt idx="261">
                  <c:v>7.0000000000000007E-2</c:v>
                </c:pt>
                <c:pt idx="262">
                  <c:v>7.0000000000000007E-2</c:v>
                </c:pt>
                <c:pt idx="263">
                  <c:v>7.0000000000000007E-2</c:v>
                </c:pt>
                <c:pt idx="264">
                  <c:v>7.0000000000000007E-2</c:v>
                </c:pt>
                <c:pt idx="265">
                  <c:v>7.0000000000000007E-2</c:v>
                </c:pt>
                <c:pt idx="266">
                  <c:v>7.0000000000000007E-2</c:v>
                </c:pt>
                <c:pt idx="267">
                  <c:v>7.0000000000000007E-2</c:v>
                </c:pt>
                <c:pt idx="268">
                  <c:v>7.0000000000000007E-2</c:v>
                </c:pt>
                <c:pt idx="269">
                  <c:v>7.0000000000000007E-2</c:v>
                </c:pt>
                <c:pt idx="270">
                  <c:v>7.0000000000000007E-2</c:v>
                </c:pt>
                <c:pt idx="271">
                  <c:v>7.0000000000000007E-2</c:v>
                </c:pt>
                <c:pt idx="272">
                  <c:v>7.0000000000000007E-2</c:v>
                </c:pt>
                <c:pt idx="273">
                  <c:v>7.0000000000000007E-2</c:v>
                </c:pt>
                <c:pt idx="274">
                  <c:v>7.0000000000000007E-2</c:v>
                </c:pt>
                <c:pt idx="275">
                  <c:v>7.0000000000000007E-2</c:v>
                </c:pt>
                <c:pt idx="276">
                  <c:v>7.0000000000000007E-2</c:v>
                </c:pt>
                <c:pt idx="277">
                  <c:v>7.0000000000000007E-2</c:v>
                </c:pt>
                <c:pt idx="278">
                  <c:v>7.0000000000000007E-2</c:v>
                </c:pt>
                <c:pt idx="279">
                  <c:v>7.0000000000000007E-2</c:v>
                </c:pt>
                <c:pt idx="280">
                  <c:v>7.0000000000000007E-2</c:v>
                </c:pt>
                <c:pt idx="281">
                  <c:v>7.0000000000000007E-2</c:v>
                </c:pt>
                <c:pt idx="282">
                  <c:v>7.0000000000000007E-2</c:v>
                </c:pt>
                <c:pt idx="283">
                  <c:v>7.0000000000000007E-2</c:v>
                </c:pt>
                <c:pt idx="284">
                  <c:v>7.0000000000000007E-2</c:v>
                </c:pt>
                <c:pt idx="285">
                  <c:v>7.0000000000000007E-2</c:v>
                </c:pt>
                <c:pt idx="286">
                  <c:v>7.0000000000000007E-2</c:v>
                </c:pt>
                <c:pt idx="287">
                  <c:v>7.0000000000000007E-2</c:v>
                </c:pt>
                <c:pt idx="288">
                  <c:v>7.0000000000000007E-2</c:v>
                </c:pt>
                <c:pt idx="289">
                  <c:v>7.0000000000000007E-2</c:v>
                </c:pt>
                <c:pt idx="290">
                  <c:v>7.0000000000000007E-2</c:v>
                </c:pt>
                <c:pt idx="291">
                  <c:v>7.0000000000000007E-2</c:v>
                </c:pt>
                <c:pt idx="292">
                  <c:v>7.0000000000000007E-2</c:v>
                </c:pt>
                <c:pt idx="293">
                  <c:v>7.0000000000000007E-2</c:v>
                </c:pt>
                <c:pt idx="294">
                  <c:v>7.0000000000000007E-2</c:v>
                </c:pt>
                <c:pt idx="295">
                  <c:v>7.0000000000000007E-2</c:v>
                </c:pt>
                <c:pt idx="296">
                  <c:v>7.0000000000000007E-2</c:v>
                </c:pt>
                <c:pt idx="297">
                  <c:v>7.0000000000000007E-2</c:v>
                </c:pt>
                <c:pt idx="298">
                  <c:v>7.0000000000000007E-2</c:v>
                </c:pt>
                <c:pt idx="299">
                  <c:v>7.0000000000000007E-2</c:v>
                </c:pt>
                <c:pt idx="300">
                  <c:v>7.0000000000000007E-2</c:v>
                </c:pt>
                <c:pt idx="301">
                  <c:v>7.0000000000000007E-2</c:v>
                </c:pt>
                <c:pt idx="302">
                  <c:v>7.0000000000000007E-2</c:v>
                </c:pt>
                <c:pt idx="303">
                  <c:v>7.0000000000000007E-2</c:v>
                </c:pt>
                <c:pt idx="304">
                  <c:v>7.0000000000000007E-2</c:v>
                </c:pt>
                <c:pt idx="305">
                  <c:v>7.0000000000000007E-2</c:v>
                </c:pt>
                <c:pt idx="306">
                  <c:v>7.0000000000000007E-2</c:v>
                </c:pt>
                <c:pt idx="307">
                  <c:v>7.0000000000000007E-2</c:v>
                </c:pt>
                <c:pt idx="308">
                  <c:v>7.0000000000000007E-2</c:v>
                </c:pt>
                <c:pt idx="309">
                  <c:v>7.0000000000000007E-2</c:v>
                </c:pt>
                <c:pt idx="310">
                  <c:v>7.0000000000000007E-2</c:v>
                </c:pt>
                <c:pt idx="311">
                  <c:v>7.0000000000000007E-2</c:v>
                </c:pt>
                <c:pt idx="312">
                  <c:v>7.0000000000000007E-2</c:v>
                </c:pt>
                <c:pt idx="313">
                  <c:v>7.0000000000000007E-2</c:v>
                </c:pt>
                <c:pt idx="314">
                  <c:v>7.0000000000000007E-2</c:v>
                </c:pt>
                <c:pt idx="315">
                  <c:v>7.0000000000000007E-2</c:v>
                </c:pt>
                <c:pt idx="316">
                  <c:v>7.0000000000000007E-2</c:v>
                </c:pt>
                <c:pt idx="317">
                  <c:v>7.0000000000000007E-2</c:v>
                </c:pt>
                <c:pt idx="318">
                  <c:v>7.0000000000000007E-2</c:v>
                </c:pt>
                <c:pt idx="319">
                  <c:v>7.0000000000000007E-2</c:v>
                </c:pt>
                <c:pt idx="320">
                  <c:v>7.0000000000000007E-2</c:v>
                </c:pt>
                <c:pt idx="321">
                  <c:v>7.0000000000000007E-2</c:v>
                </c:pt>
                <c:pt idx="322">
                  <c:v>7.0000000000000007E-2</c:v>
                </c:pt>
                <c:pt idx="323">
                  <c:v>7.0000000000000007E-2</c:v>
                </c:pt>
                <c:pt idx="324">
                  <c:v>7.0000000000000007E-2</c:v>
                </c:pt>
                <c:pt idx="325">
                  <c:v>7.0000000000000007E-2</c:v>
                </c:pt>
                <c:pt idx="326">
                  <c:v>7.0000000000000007E-2</c:v>
                </c:pt>
                <c:pt idx="327">
                  <c:v>7.0000000000000007E-2</c:v>
                </c:pt>
                <c:pt idx="328">
                  <c:v>7.0000000000000007E-2</c:v>
                </c:pt>
                <c:pt idx="329">
                  <c:v>7.0000000000000007E-2</c:v>
                </c:pt>
                <c:pt idx="330">
                  <c:v>7.0000000000000007E-2</c:v>
                </c:pt>
                <c:pt idx="331">
                  <c:v>7.0000000000000007E-2</c:v>
                </c:pt>
                <c:pt idx="332">
                  <c:v>7.0000000000000007E-2</c:v>
                </c:pt>
                <c:pt idx="333">
                  <c:v>7.0000000000000007E-2</c:v>
                </c:pt>
                <c:pt idx="334">
                  <c:v>7.0000000000000007E-2</c:v>
                </c:pt>
                <c:pt idx="335">
                  <c:v>7.0000000000000007E-2</c:v>
                </c:pt>
                <c:pt idx="336">
                  <c:v>7.0000000000000007E-2</c:v>
                </c:pt>
                <c:pt idx="337">
                  <c:v>7.0000000000000007E-2</c:v>
                </c:pt>
                <c:pt idx="338">
                  <c:v>7.0000000000000007E-2</c:v>
                </c:pt>
                <c:pt idx="339">
                  <c:v>7.0000000000000007E-2</c:v>
                </c:pt>
                <c:pt idx="340">
                  <c:v>7.0000000000000007E-2</c:v>
                </c:pt>
                <c:pt idx="341">
                  <c:v>7.0000000000000007E-2</c:v>
                </c:pt>
                <c:pt idx="342">
                  <c:v>7.0000000000000007E-2</c:v>
                </c:pt>
                <c:pt idx="343">
                  <c:v>7.0000000000000007E-2</c:v>
                </c:pt>
                <c:pt idx="344">
                  <c:v>7.0000000000000007E-2</c:v>
                </c:pt>
                <c:pt idx="345">
                  <c:v>7.0000000000000007E-2</c:v>
                </c:pt>
                <c:pt idx="346">
                  <c:v>7.0000000000000007E-2</c:v>
                </c:pt>
                <c:pt idx="347">
                  <c:v>7.0000000000000007E-2</c:v>
                </c:pt>
                <c:pt idx="348">
                  <c:v>7.0000000000000007E-2</c:v>
                </c:pt>
                <c:pt idx="349">
                  <c:v>7.0000000000000007E-2</c:v>
                </c:pt>
                <c:pt idx="350">
                  <c:v>7.0000000000000007E-2</c:v>
                </c:pt>
                <c:pt idx="351">
                  <c:v>7.0000000000000007E-2</c:v>
                </c:pt>
                <c:pt idx="352">
                  <c:v>7.0000000000000007E-2</c:v>
                </c:pt>
                <c:pt idx="353">
                  <c:v>7.0000000000000007E-2</c:v>
                </c:pt>
                <c:pt idx="354">
                  <c:v>7.0000000000000007E-2</c:v>
                </c:pt>
                <c:pt idx="355">
                  <c:v>7.0000000000000007E-2</c:v>
                </c:pt>
                <c:pt idx="356">
                  <c:v>7.0000000000000007E-2</c:v>
                </c:pt>
                <c:pt idx="357">
                  <c:v>7.0000000000000007E-2</c:v>
                </c:pt>
                <c:pt idx="358">
                  <c:v>7.0000000000000007E-2</c:v>
                </c:pt>
                <c:pt idx="359">
                  <c:v>7.0000000000000007E-2</c:v>
                </c:pt>
                <c:pt idx="360">
                  <c:v>7.0000000000000007E-2</c:v>
                </c:pt>
                <c:pt idx="361">
                  <c:v>7.0000000000000007E-2</c:v>
                </c:pt>
                <c:pt idx="362">
                  <c:v>7.0000000000000007E-2</c:v>
                </c:pt>
                <c:pt idx="363">
                  <c:v>7.0000000000000007E-2</c:v>
                </c:pt>
                <c:pt idx="364">
                  <c:v>7.0000000000000007E-2</c:v>
                </c:pt>
                <c:pt idx="365">
                  <c:v>7.0000000000000007E-2</c:v>
                </c:pt>
              </c:numCache>
            </c:numRef>
          </c:val>
          <c:smooth val="0"/>
          <c:extLst>
            <c:ext xmlns:c16="http://schemas.microsoft.com/office/drawing/2014/chart" uri="{C3380CC4-5D6E-409C-BE32-E72D297353CC}">
              <c16:uniqueId val="{00000003-C11A-4050-9946-83A9700A1190}"/>
            </c:ext>
          </c:extLst>
        </c:ser>
        <c:dLbls>
          <c:showLegendKey val="0"/>
          <c:showVal val="0"/>
          <c:showCatName val="0"/>
          <c:showSerName val="0"/>
          <c:showPercent val="0"/>
          <c:showBubbleSize val="0"/>
        </c:dLbls>
        <c:smooth val="0"/>
        <c:axId val="849601728"/>
        <c:axId val="849598200"/>
      </c:lineChart>
      <c:dateAx>
        <c:axId val="849601728"/>
        <c:scaling>
          <c:orientation val="minMax"/>
        </c:scaling>
        <c:delete val="0"/>
        <c:axPos val="b"/>
        <c:numFmt formatCode="mmm" sourceLinked="0"/>
        <c:majorTickMark val="out"/>
        <c:minorTickMark val="none"/>
        <c:tickLblPos val="nextTo"/>
        <c:crossAx val="849598200"/>
        <c:crosses val="autoZero"/>
        <c:auto val="1"/>
        <c:lblOffset val="100"/>
        <c:baseTimeUnit val="days"/>
        <c:majorUnit val="3"/>
        <c:majorTimeUnit val="months"/>
        <c:minorUnit val="1"/>
        <c:minorTimeUnit val="months"/>
      </c:dateAx>
      <c:valAx>
        <c:axId val="849598200"/>
        <c:scaling>
          <c:orientation val="minMax"/>
          <c:max val="1.05"/>
          <c:min val="0"/>
        </c:scaling>
        <c:delete val="0"/>
        <c:axPos val="l"/>
        <c:majorGridlines>
          <c:spPr>
            <a:ln>
              <a:solidFill>
                <a:schemeClr val="accent1">
                  <a:alpha val="50000"/>
                </a:schemeClr>
              </a:solidFill>
            </a:ln>
          </c:spPr>
        </c:majorGridlines>
        <c:numFmt formatCode="0%" sourceLinked="0"/>
        <c:majorTickMark val="out"/>
        <c:minorTickMark val="none"/>
        <c:tickLblPos val="nextTo"/>
        <c:spPr>
          <a:ln>
            <a:noFill/>
          </a:ln>
        </c:spPr>
        <c:crossAx val="849601728"/>
        <c:crosses val="autoZero"/>
        <c:crossBetween val="between"/>
        <c:majorUnit val="0.5"/>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9715239724986"/>
          <c:y val="0.12893411694262913"/>
          <c:w val="0.80203927307798606"/>
          <c:h val="0.79187758511747153"/>
        </c:manualLayout>
      </c:layout>
      <c:areaChart>
        <c:grouping val="stacked"/>
        <c:varyColors val="0"/>
        <c:dLbls>
          <c:showLegendKey val="0"/>
          <c:showVal val="0"/>
          <c:showCatName val="0"/>
          <c:showSerName val="0"/>
          <c:showPercent val="0"/>
          <c:showBubbleSize val="0"/>
        </c:dLbls>
        <c:axId val="829948360"/>
        <c:axId val="829949928"/>
        <c:extLst>
          <c:ext xmlns:c15="http://schemas.microsoft.com/office/drawing/2012/chart" uri="{02D57815-91ED-43cb-92C2-25804820EDAC}">
            <c15:filteredAreaSeries>
              <c15:ser>
                <c:idx val="2"/>
                <c:order val="2"/>
                <c:spPr>
                  <a:solidFill>
                    <a:srgbClr val="DB853C">
                      <a:alpha val="25098"/>
                    </a:srgbClr>
                  </a:solidFill>
                  <a:ln>
                    <a:noFill/>
                  </a:ln>
                </c:spPr>
                <c:val>
                  <c:numRef>
                    <c:extLst>
                      <c:ext uri="{02D57815-91ED-43cb-92C2-25804820EDAC}">
                        <c15:formulaRef>
                          <c15:sqref>'Figure 7'!#REF!</c15:sqref>
                        </c15:formulaRef>
                      </c:ext>
                    </c:extLst>
                    <c:numCache>
                      <c:formatCode>General</c:formatCode>
                      <c:ptCount val="1"/>
                      <c:pt idx="0">
                        <c:v>1</c:v>
                      </c:pt>
                    </c:numCache>
                  </c:numRef>
                </c:val>
                <c:extLst>
                  <c:ext xmlns:c16="http://schemas.microsoft.com/office/drawing/2014/chart" uri="{C3380CC4-5D6E-409C-BE32-E72D297353CC}">
                    <c16:uniqueId val="{00000003-3E6C-4110-ABE2-D4717089F8FB}"/>
                  </c:ext>
                </c:extLst>
              </c15:ser>
            </c15:filteredAreaSeries>
          </c:ext>
        </c:extLst>
      </c:areaChart>
      <c:lineChart>
        <c:grouping val="standard"/>
        <c:varyColors val="0"/>
        <c:ser>
          <c:idx val="6"/>
          <c:order val="0"/>
          <c:tx>
            <c:strRef>
              <c:f>'Figure 12a'!$A$10</c:f>
              <c:strCache>
                <c:ptCount val="1"/>
                <c:pt idx="0">
                  <c:v>NSW Murray HS 2017-18</c:v>
                </c:pt>
              </c:strCache>
            </c:strRef>
          </c:tx>
          <c:spPr>
            <a:ln>
              <a:solidFill>
                <a:schemeClr val="accent3"/>
              </a:solidFill>
            </a:ln>
          </c:spPr>
          <c:marker>
            <c:symbol val="none"/>
          </c:marker>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12a'!$B$10:$NC$10</c:f>
              <c:numCache>
                <c:formatCode>0%</c:formatCode>
                <c:ptCount val="366"/>
                <c:pt idx="0">
                  <c:v>0.97</c:v>
                </c:pt>
                <c:pt idx="1">
                  <c:v>0.97</c:v>
                </c:pt>
                <c:pt idx="2">
                  <c:v>0.97</c:v>
                </c:pt>
                <c:pt idx="3">
                  <c:v>0.97</c:v>
                </c:pt>
                <c:pt idx="4">
                  <c:v>0.97</c:v>
                </c:pt>
                <c:pt idx="5">
                  <c:v>0.97</c:v>
                </c:pt>
                <c:pt idx="6">
                  <c:v>0.97</c:v>
                </c:pt>
                <c:pt idx="7">
                  <c:v>0.97</c:v>
                </c:pt>
                <c:pt idx="8">
                  <c:v>0.97</c:v>
                </c:pt>
                <c:pt idx="9">
                  <c:v>0.97</c:v>
                </c:pt>
                <c:pt idx="10">
                  <c:v>0.97</c:v>
                </c:pt>
                <c:pt idx="11">
                  <c:v>0.97</c:v>
                </c:pt>
                <c:pt idx="12">
                  <c:v>0.97</c:v>
                </c:pt>
                <c:pt idx="13">
                  <c:v>0.97</c:v>
                </c:pt>
                <c:pt idx="14">
                  <c:v>0.97</c:v>
                </c:pt>
                <c:pt idx="15">
                  <c:v>0.97</c:v>
                </c:pt>
                <c:pt idx="16">
                  <c:v>0.97</c:v>
                </c:pt>
                <c:pt idx="17">
                  <c:v>0.97</c:v>
                </c:pt>
                <c:pt idx="18">
                  <c:v>0.97</c:v>
                </c:pt>
                <c:pt idx="19">
                  <c:v>0.97</c:v>
                </c:pt>
                <c:pt idx="20">
                  <c:v>0.97</c:v>
                </c:pt>
                <c:pt idx="21">
                  <c:v>0.97</c:v>
                </c:pt>
                <c:pt idx="22">
                  <c:v>0.97</c:v>
                </c:pt>
                <c:pt idx="23">
                  <c:v>0.97</c:v>
                </c:pt>
                <c:pt idx="24">
                  <c:v>0.97</c:v>
                </c:pt>
                <c:pt idx="25">
                  <c:v>0.97</c:v>
                </c:pt>
                <c:pt idx="26">
                  <c:v>0.97</c:v>
                </c:pt>
                <c:pt idx="27">
                  <c:v>0.97</c:v>
                </c:pt>
                <c:pt idx="28">
                  <c:v>0.97</c:v>
                </c:pt>
                <c:pt idx="29">
                  <c:v>0.97</c:v>
                </c:pt>
                <c:pt idx="30">
                  <c:v>0.97</c:v>
                </c:pt>
                <c:pt idx="31">
                  <c:v>0.97</c:v>
                </c:pt>
                <c:pt idx="32">
                  <c:v>0.97</c:v>
                </c:pt>
                <c:pt idx="33">
                  <c:v>0.97</c:v>
                </c:pt>
                <c:pt idx="34">
                  <c:v>0.97</c:v>
                </c:pt>
                <c:pt idx="35">
                  <c:v>0.97</c:v>
                </c:pt>
                <c:pt idx="36">
                  <c:v>0.97</c:v>
                </c:pt>
                <c:pt idx="37">
                  <c:v>0.97</c:v>
                </c:pt>
                <c:pt idx="38">
                  <c:v>0.97</c:v>
                </c:pt>
                <c:pt idx="39">
                  <c:v>0.97</c:v>
                </c:pt>
                <c:pt idx="40">
                  <c:v>0.97</c:v>
                </c:pt>
                <c:pt idx="41">
                  <c:v>0.97</c:v>
                </c:pt>
                <c:pt idx="42">
                  <c:v>0.97</c:v>
                </c:pt>
                <c:pt idx="43">
                  <c:v>0.97</c:v>
                </c:pt>
                <c:pt idx="44">
                  <c:v>0.97</c:v>
                </c:pt>
                <c:pt idx="45">
                  <c:v>0.97</c:v>
                </c:pt>
                <c:pt idx="46">
                  <c:v>0.97</c:v>
                </c:pt>
                <c:pt idx="47">
                  <c:v>0.97</c:v>
                </c:pt>
                <c:pt idx="48">
                  <c:v>0.97</c:v>
                </c:pt>
                <c:pt idx="49">
                  <c:v>0.97</c:v>
                </c:pt>
                <c:pt idx="50">
                  <c:v>0.97</c:v>
                </c:pt>
                <c:pt idx="51">
                  <c:v>0.97</c:v>
                </c:pt>
                <c:pt idx="52">
                  <c:v>0.97</c:v>
                </c:pt>
                <c:pt idx="53">
                  <c:v>0.97</c:v>
                </c:pt>
                <c:pt idx="54">
                  <c:v>0.97</c:v>
                </c:pt>
                <c:pt idx="55">
                  <c:v>0.97</c:v>
                </c:pt>
                <c:pt idx="56">
                  <c:v>0.97</c:v>
                </c:pt>
                <c:pt idx="57">
                  <c:v>0.97</c:v>
                </c:pt>
                <c:pt idx="58">
                  <c:v>0.97</c:v>
                </c:pt>
                <c:pt idx="59">
                  <c:v>0.97</c:v>
                </c:pt>
                <c:pt idx="60">
                  <c:v>0.97</c:v>
                </c:pt>
                <c:pt idx="61">
                  <c:v>0.97</c:v>
                </c:pt>
                <c:pt idx="62">
                  <c:v>0.97</c:v>
                </c:pt>
                <c:pt idx="63">
                  <c:v>0.97</c:v>
                </c:pt>
                <c:pt idx="64">
                  <c:v>0.97</c:v>
                </c:pt>
                <c:pt idx="65">
                  <c:v>0.97</c:v>
                </c:pt>
                <c:pt idx="66">
                  <c:v>0.97</c:v>
                </c:pt>
                <c:pt idx="67">
                  <c:v>0.97</c:v>
                </c:pt>
                <c:pt idx="68">
                  <c:v>0.97</c:v>
                </c:pt>
                <c:pt idx="69">
                  <c:v>0.97</c:v>
                </c:pt>
                <c:pt idx="70">
                  <c:v>0.97</c:v>
                </c:pt>
                <c:pt idx="71">
                  <c:v>0.97</c:v>
                </c:pt>
                <c:pt idx="72">
                  <c:v>0.97</c:v>
                </c:pt>
                <c:pt idx="73">
                  <c:v>0.97</c:v>
                </c:pt>
                <c:pt idx="74">
                  <c:v>0.97</c:v>
                </c:pt>
                <c:pt idx="75">
                  <c:v>0.97</c:v>
                </c:pt>
                <c:pt idx="76">
                  <c:v>0.97</c:v>
                </c:pt>
                <c:pt idx="77">
                  <c:v>0.97</c:v>
                </c:pt>
                <c:pt idx="78">
                  <c:v>0.97</c:v>
                </c:pt>
                <c:pt idx="79">
                  <c:v>0.97</c:v>
                </c:pt>
                <c:pt idx="80">
                  <c:v>0.97</c:v>
                </c:pt>
                <c:pt idx="81">
                  <c:v>0.97</c:v>
                </c:pt>
                <c:pt idx="82">
                  <c:v>0.97</c:v>
                </c:pt>
                <c:pt idx="83">
                  <c:v>0.97</c:v>
                </c:pt>
                <c:pt idx="84">
                  <c:v>0.97</c:v>
                </c:pt>
                <c:pt idx="85">
                  <c:v>0.97</c:v>
                </c:pt>
                <c:pt idx="86">
                  <c:v>0.97</c:v>
                </c:pt>
                <c:pt idx="87">
                  <c:v>0.97</c:v>
                </c:pt>
                <c:pt idx="88">
                  <c:v>0.97</c:v>
                </c:pt>
                <c:pt idx="89">
                  <c:v>0.97</c:v>
                </c:pt>
                <c:pt idx="90">
                  <c:v>0.97</c:v>
                </c:pt>
                <c:pt idx="91">
                  <c:v>0.97</c:v>
                </c:pt>
                <c:pt idx="92">
                  <c:v>0.97</c:v>
                </c:pt>
                <c:pt idx="93">
                  <c:v>0.97</c:v>
                </c:pt>
                <c:pt idx="94">
                  <c:v>0.97</c:v>
                </c:pt>
                <c:pt idx="95">
                  <c:v>0.97</c:v>
                </c:pt>
                <c:pt idx="96">
                  <c:v>0.97</c:v>
                </c:pt>
                <c:pt idx="97">
                  <c:v>0.97</c:v>
                </c:pt>
                <c:pt idx="98">
                  <c:v>0.97</c:v>
                </c:pt>
                <c:pt idx="99">
                  <c:v>0.97</c:v>
                </c:pt>
                <c:pt idx="100">
                  <c:v>0.97</c:v>
                </c:pt>
                <c:pt idx="101">
                  <c:v>0.97</c:v>
                </c:pt>
                <c:pt idx="102">
                  <c:v>0.97</c:v>
                </c:pt>
                <c:pt idx="103">
                  <c:v>0.97</c:v>
                </c:pt>
                <c:pt idx="104">
                  <c:v>0.97</c:v>
                </c:pt>
                <c:pt idx="105">
                  <c:v>0.97</c:v>
                </c:pt>
                <c:pt idx="106">
                  <c:v>0.97</c:v>
                </c:pt>
                <c:pt idx="107">
                  <c:v>0.97</c:v>
                </c:pt>
                <c:pt idx="108">
                  <c:v>0.97</c:v>
                </c:pt>
                <c:pt idx="109">
                  <c:v>0.97</c:v>
                </c:pt>
                <c:pt idx="110">
                  <c:v>0.97</c:v>
                </c:pt>
                <c:pt idx="111">
                  <c:v>0.97</c:v>
                </c:pt>
                <c:pt idx="112">
                  <c:v>0.97</c:v>
                </c:pt>
                <c:pt idx="113">
                  <c:v>0.97</c:v>
                </c:pt>
                <c:pt idx="114">
                  <c:v>0.97</c:v>
                </c:pt>
                <c:pt idx="115">
                  <c:v>0.97</c:v>
                </c:pt>
                <c:pt idx="116">
                  <c:v>0.97</c:v>
                </c:pt>
                <c:pt idx="117">
                  <c:v>0.97</c:v>
                </c:pt>
                <c:pt idx="118">
                  <c:v>0.97</c:v>
                </c:pt>
                <c:pt idx="119">
                  <c:v>0.97</c:v>
                </c:pt>
                <c:pt idx="120">
                  <c:v>0.97</c:v>
                </c:pt>
                <c:pt idx="121">
                  <c:v>0.97</c:v>
                </c:pt>
                <c:pt idx="122">
                  <c:v>0.97</c:v>
                </c:pt>
                <c:pt idx="123">
                  <c:v>0.97</c:v>
                </c:pt>
                <c:pt idx="124">
                  <c:v>0.97</c:v>
                </c:pt>
                <c:pt idx="125">
                  <c:v>0.97</c:v>
                </c:pt>
                <c:pt idx="126">
                  <c:v>0.97</c:v>
                </c:pt>
                <c:pt idx="127">
                  <c:v>0.97</c:v>
                </c:pt>
                <c:pt idx="128">
                  <c:v>0.97</c:v>
                </c:pt>
                <c:pt idx="129">
                  <c:v>0.97</c:v>
                </c:pt>
                <c:pt idx="130">
                  <c:v>0.97</c:v>
                </c:pt>
                <c:pt idx="131">
                  <c:v>0.97</c:v>
                </c:pt>
                <c:pt idx="132">
                  <c:v>0.97</c:v>
                </c:pt>
                <c:pt idx="133">
                  <c:v>0.97</c:v>
                </c:pt>
                <c:pt idx="134">
                  <c:v>0.97</c:v>
                </c:pt>
                <c:pt idx="135">
                  <c:v>0.97</c:v>
                </c:pt>
                <c:pt idx="136">
                  <c:v>0.97</c:v>
                </c:pt>
                <c:pt idx="137">
                  <c:v>0.97</c:v>
                </c:pt>
                <c:pt idx="138">
                  <c:v>0.97</c:v>
                </c:pt>
                <c:pt idx="139">
                  <c:v>0.97</c:v>
                </c:pt>
                <c:pt idx="140">
                  <c:v>0.97</c:v>
                </c:pt>
                <c:pt idx="141">
                  <c:v>0.97</c:v>
                </c:pt>
                <c:pt idx="142">
                  <c:v>0.97</c:v>
                </c:pt>
                <c:pt idx="143">
                  <c:v>0.97</c:v>
                </c:pt>
                <c:pt idx="144">
                  <c:v>0.97</c:v>
                </c:pt>
                <c:pt idx="145">
                  <c:v>0.97</c:v>
                </c:pt>
                <c:pt idx="146">
                  <c:v>0.97</c:v>
                </c:pt>
                <c:pt idx="147">
                  <c:v>0.97</c:v>
                </c:pt>
                <c:pt idx="148">
                  <c:v>0.97</c:v>
                </c:pt>
                <c:pt idx="149">
                  <c:v>0.97</c:v>
                </c:pt>
                <c:pt idx="150">
                  <c:v>0.97</c:v>
                </c:pt>
                <c:pt idx="151">
                  <c:v>0.97</c:v>
                </c:pt>
                <c:pt idx="152">
                  <c:v>0.97</c:v>
                </c:pt>
                <c:pt idx="153">
                  <c:v>0.97</c:v>
                </c:pt>
                <c:pt idx="154">
                  <c:v>0.97</c:v>
                </c:pt>
                <c:pt idx="155">
                  <c:v>0.97</c:v>
                </c:pt>
                <c:pt idx="156">
                  <c:v>0.97</c:v>
                </c:pt>
                <c:pt idx="157">
                  <c:v>0.97</c:v>
                </c:pt>
                <c:pt idx="158">
                  <c:v>0.97</c:v>
                </c:pt>
                <c:pt idx="159">
                  <c:v>0.97</c:v>
                </c:pt>
                <c:pt idx="160">
                  <c:v>0.97</c:v>
                </c:pt>
                <c:pt idx="161">
                  <c:v>0.97</c:v>
                </c:pt>
                <c:pt idx="162">
                  <c:v>0.97</c:v>
                </c:pt>
                <c:pt idx="163">
                  <c:v>0.97</c:v>
                </c:pt>
                <c:pt idx="164">
                  <c:v>0.97</c:v>
                </c:pt>
                <c:pt idx="165">
                  <c:v>0.97</c:v>
                </c:pt>
                <c:pt idx="166">
                  <c:v>0.97</c:v>
                </c:pt>
                <c:pt idx="167">
                  <c:v>0.97</c:v>
                </c:pt>
                <c:pt idx="168">
                  <c:v>0.97</c:v>
                </c:pt>
                <c:pt idx="169">
                  <c:v>0.97</c:v>
                </c:pt>
                <c:pt idx="170">
                  <c:v>0.97</c:v>
                </c:pt>
                <c:pt idx="171">
                  <c:v>0.97</c:v>
                </c:pt>
                <c:pt idx="172">
                  <c:v>0.97</c:v>
                </c:pt>
                <c:pt idx="173">
                  <c:v>0.97</c:v>
                </c:pt>
                <c:pt idx="174">
                  <c:v>0.97</c:v>
                </c:pt>
                <c:pt idx="175">
                  <c:v>0.97</c:v>
                </c:pt>
                <c:pt idx="176">
                  <c:v>0.97</c:v>
                </c:pt>
                <c:pt idx="177">
                  <c:v>0.97</c:v>
                </c:pt>
                <c:pt idx="178">
                  <c:v>0.97</c:v>
                </c:pt>
                <c:pt idx="179">
                  <c:v>0.97</c:v>
                </c:pt>
                <c:pt idx="180">
                  <c:v>0.97</c:v>
                </c:pt>
                <c:pt idx="181">
                  <c:v>0.97</c:v>
                </c:pt>
                <c:pt idx="182">
                  <c:v>0.97</c:v>
                </c:pt>
                <c:pt idx="183">
                  <c:v>0.97</c:v>
                </c:pt>
                <c:pt idx="184">
                  <c:v>0.97</c:v>
                </c:pt>
                <c:pt idx="185">
                  <c:v>0.97</c:v>
                </c:pt>
                <c:pt idx="186">
                  <c:v>0.97</c:v>
                </c:pt>
                <c:pt idx="187">
                  <c:v>0.97</c:v>
                </c:pt>
                <c:pt idx="188">
                  <c:v>0.97</c:v>
                </c:pt>
                <c:pt idx="189">
                  <c:v>0.97</c:v>
                </c:pt>
                <c:pt idx="190">
                  <c:v>0.97</c:v>
                </c:pt>
                <c:pt idx="191">
                  <c:v>0.97</c:v>
                </c:pt>
                <c:pt idx="192">
                  <c:v>0.97</c:v>
                </c:pt>
                <c:pt idx="193">
                  <c:v>0.97</c:v>
                </c:pt>
                <c:pt idx="194">
                  <c:v>0.97</c:v>
                </c:pt>
                <c:pt idx="195">
                  <c:v>0.97</c:v>
                </c:pt>
                <c:pt idx="196">
                  <c:v>0.97</c:v>
                </c:pt>
                <c:pt idx="197">
                  <c:v>0.97</c:v>
                </c:pt>
                <c:pt idx="198">
                  <c:v>0.97</c:v>
                </c:pt>
                <c:pt idx="199">
                  <c:v>0.97</c:v>
                </c:pt>
                <c:pt idx="200">
                  <c:v>0.97</c:v>
                </c:pt>
                <c:pt idx="201">
                  <c:v>0.97</c:v>
                </c:pt>
                <c:pt idx="202">
                  <c:v>0.97</c:v>
                </c:pt>
                <c:pt idx="203">
                  <c:v>0.97</c:v>
                </c:pt>
                <c:pt idx="204">
                  <c:v>0.97</c:v>
                </c:pt>
                <c:pt idx="205">
                  <c:v>0.97</c:v>
                </c:pt>
                <c:pt idx="206">
                  <c:v>0.97</c:v>
                </c:pt>
                <c:pt idx="207">
                  <c:v>0.97</c:v>
                </c:pt>
                <c:pt idx="208">
                  <c:v>0.97</c:v>
                </c:pt>
                <c:pt idx="209">
                  <c:v>0.97</c:v>
                </c:pt>
                <c:pt idx="210">
                  <c:v>0.97</c:v>
                </c:pt>
                <c:pt idx="211">
                  <c:v>0.97</c:v>
                </c:pt>
                <c:pt idx="212">
                  <c:v>0.97</c:v>
                </c:pt>
                <c:pt idx="213">
                  <c:v>0.97</c:v>
                </c:pt>
                <c:pt idx="214">
                  <c:v>0.97</c:v>
                </c:pt>
                <c:pt idx="215">
                  <c:v>0.97</c:v>
                </c:pt>
                <c:pt idx="216">
                  <c:v>0.97</c:v>
                </c:pt>
                <c:pt idx="217">
                  <c:v>0.97</c:v>
                </c:pt>
                <c:pt idx="218">
                  <c:v>0.97</c:v>
                </c:pt>
                <c:pt idx="219">
                  <c:v>0.97</c:v>
                </c:pt>
                <c:pt idx="220">
                  <c:v>0.97</c:v>
                </c:pt>
                <c:pt idx="221">
                  <c:v>0.97</c:v>
                </c:pt>
                <c:pt idx="222">
                  <c:v>0.97</c:v>
                </c:pt>
                <c:pt idx="223">
                  <c:v>0.97</c:v>
                </c:pt>
                <c:pt idx="224">
                  <c:v>0.97</c:v>
                </c:pt>
                <c:pt idx="225">
                  <c:v>0.97</c:v>
                </c:pt>
                <c:pt idx="226">
                  <c:v>0.97</c:v>
                </c:pt>
                <c:pt idx="227">
                  <c:v>0.97</c:v>
                </c:pt>
                <c:pt idx="228">
                  <c:v>0.97</c:v>
                </c:pt>
                <c:pt idx="229">
                  <c:v>0.97</c:v>
                </c:pt>
                <c:pt idx="230">
                  <c:v>0.97</c:v>
                </c:pt>
                <c:pt idx="231">
                  <c:v>0.97</c:v>
                </c:pt>
                <c:pt idx="232">
                  <c:v>0.97</c:v>
                </c:pt>
                <c:pt idx="233">
                  <c:v>0.97</c:v>
                </c:pt>
                <c:pt idx="234">
                  <c:v>0.97</c:v>
                </c:pt>
                <c:pt idx="235">
                  <c:v>0.97</c:v>
                </c:pt>
                <c:pt idx="236">
                  <c:v>0.97</c:v>
                </c:pt>
                <c:pt idx="237">
                  <c:v>0.97</c:v>
                </c:pt>
                <c:pt idx="238">
                  <c:v>0.97</c:v>
                </c:pt>
                <c:pt idx="239">
                  <c:v>0.97</c:v>
                </c:pt>
                <c:pt idx="240">
                  <c:v>0.97</c:v>
                </c:pt>
                <c:pt idx="241">
                  <c:v>0.97</c:v>
                </c:pt>
                <c:pt idx="242">
                  <c:v>0.97</c:v>
                </c:pt>
                <c:pt idx="243">
                  <c:v>0.97</c:v>
                </c:pt>
                <c:pt idx="244">
                  <c:v>0.97</c:v>
                </c:pt>
                <c:pt idx="245">
                  <c:v>0.97</c:v>
                </c:pt>
                <c:pt idx="246">
                  <c:v>0.97</c:v>
                </c:pt>
                <c:pt idx="247">
                  <c:v>0.97</c:v>
                </c:pt>
                <c:pt idx="248">
                  <c:v>0.97</c:v>
                </c:pt>
                <c:pt idx="249">
                  <c:v>0.97</c:v>
                </c:pt>
                <c:pt idx="250">
                  <c:v>0.97</c:v>
                </c:pt>
                <c:pt idx="251">
                  <c:v>0.97</c:v>
                </c:pt>
                <c:pt idx="252">
                  <c:v>0.97</c:v>
                </c:pt>
                <c:pt idx="253">
                  <c:v>0.97</c:v>
                </c:pt>
                <c:pt idx="254">
                  <c:v>0.97</c:v>
                </c:pt>
                <c:pt idx="255">
                  <c:v>0.97</c:v>
                </c:pt>
                <c:pt idx="256">
                  <c:v>0.97</c:v>
                </c:pt>
                <c:pt idx="257">
                  <c:v>0.97</c:v>
                </c:pt>
                <c:pt idx="258">
                  <c:v>0.97</c:v>
                </c:pt>
                <c:pt idx="259">
                  <c:v>0.97</c:v>
                </c:pt>
                <c:pt idx="260">
                  <c:v>0.97</c:v>
                </c:pt>
                <c:pt idx="261">
                  <c:v>0.97</c:v>
                </c:pt>
                <c:pt idx="262">
                  <c:v>0.97</c:v>
                </c:pt>
                <c:pt idx="263">
                  <c:v>0.97</c:v>
                </c:pt>
                <c:pt idx="264">
                  <c:v>0.97</c:v>
                </c:pt>
                <c:pt idx="265">
                  <c:v>0.97</c:v>
                </c:pt>
                <c:pt idx="266">
                  <c:v>0.97</c:v>
                </c:pt>
                <c:pt idx="267">
                  <c:v>0.97</c:v>
                </c:pt>
                <c:pt idx="268">
                  <c:v>0.97</c:v>
                </c:pt>
                <c:pt idx="269">
                  <c:v>0.97</c:v>
                </c:pt>
                <c:pt idx="270">
                  <c:v>0.97</c:v>
                </c:pt>
                <c:pt idx="271">
                  <c:v>0.97</c:v>
                </c:pt>
                <c:pt idx="272">
                  <c:v>0.97</c:v>
                </c:pt>
                <c:pt idx="273">
                  <c:v>0.97</c:v>
                </c:pt>
                <c:pt idx="274">
                  <c:v>0.97</c:v>
                </c:pt>
                <c:pt idx="275">
                  <c:v>0.97</c:v>
                </c:pt>
                <c:pt idx="276">
                  <c:v>0.97</c:v>
                </c:pt>
                <c:pt idx="277">
                  <c:v>0.97</c:v>
                </c:pt>
                <c:pt idx="278">
                  <c:v>0.97</c:v>
                </c:pt>
                <c:pt idx="279">
                  <c:v>0.97</c:v>
                </c:pt>
                <c:pt idx="280">
                  <c:v>0.97</c:v>
                </c:pt>
                <c:pt idx="281">
                  <c:v>0.97</c:v>
                </c:pt>
                <c:pt idx="282">
                  <c:v>0.97</c:v>
                </c:pt>
                <c:pt idx="283">
                  <c:v>0.97</c:v>
                </c:pt>
                <c:pt idx="284">
                  <c:v>0.97</c:v>
                </c:pt>
                <c:pt idx="285">
                  <c:v>0.97</c:v>
                </c:pt>
                <c:pt idx="286">
                  <c:v>0.97</c:v>
                </c:pt>
                <c:pt idx="287">
                  <c:v>0.97</c:v>
                </c:pt>
                <c:pt idx="288">
                  <c:v>0.97</c:v>
                </c:pt>
                <c:pt idx="289">
                  <c:v>0.97</c:v>
                </c:pt>
                <c:pt idx="290">
                  <c:v>0.97</c:v>
                </c:pt>
                <c:pt idx="291">
                  <c:v>0.97</c:v>
                </c:pt>
                <c:pt idx="292">
                  <c:v>0.97</c:v>
                </c:pt>
                <c:pt idx="293">
                  <c:v>0.97</c:v>
                </c:pt>
                <c:pt idx="294">
                  <c:v>0.97</c:v>
                </c:pt>
                <c:pt idx="295">
                  <c:v>0.97</c:v>
                </c:pt>
                <c:pt idx="296">
                  <c:v>0.97</c:v>
                </c:pt>
                <c:pt idx="297">
                  <c:v>0.97</c:v>
                </c:pt>
                <c:pt idx="298">
                  <c:v>0.97</c:v>
                </c:pt>
                <c:pt idx="299">
                  <c:v>0.97</c:v>
                </c:pt>
                <c:pt idx="300">
                  <c:v>0.97</c:v>
                </c:pt>
                <c:pt idx="301">
                  <c:v>0.97</c:v>
                </c:pt>
                <c:pt idx="302">
                  <c:v>0.97</c:v>
                </c:pt>
                <c:pt idx="303">
                  <c:v>0.97</c:v>
                </c:pt>
                <c:pt idx="304">
                  <c:v>0.97</c:v>
                </c:pt>
                <c:pt idx="305">
                  <c:v>0.97</c:v>
                </c:pt>
                <c:pt idx="306">
                  <c:v>0.97</c:v>
                </c:pt>
                <c:pt idx="307">
                  <c:v>0.97</c:v>
                </c:pt>
                <c:pt idx="308">
                  <c:v>0.97</c:v>
                </c:pt>
                <c:pt idx="309">
                  <c:v>0.97</c:v>
                </c:pt>
                <c:pt idx="310">
                  <c:v>0.97</c:v>
                </c:pt>
                <c:pt idx="311">
                  <c:v>0.97</c:v>
                </c:pt>
                <c:pt idx="312">
                  <c:v>0.97</c:v>
                </c:pt>
                <c:pt idx="313">
                  <c:v>0.97</c:v>
                </c:pt>
                <c:pt idx="314">
                  <c:v>0.97</c:v>
                </c:pt>
                <c:pt idx="315">
                  <c:v>0.97</c:v>
                </c:pt>
                <c:pt idx="316">
                  <c:v>0.97</c:v>
                </c:pt>
                <c:pt idx="317">
                  <c:v>0.97</c:v>
                </c:pt>
                <c:pt idx="318">
                  <c:v>0.97</c:v>
                </c:pt>
                <c:pt idx="319">
                  <c:v>0.97</c:v>
                </c:pt>
                <c:pt idx="320">
                  <c:v>0.97</c:v>
                </c:pt>
                <c:pt idx="321">
                  <c:v>0.97</c:v>
                </c:pt>
                <c:pt idx="322">
                  <c:v>0.97</c:v>
                </c:pt>
                <c:pt idx="323">
                  <c:v>0.97</c:v>
                </c:pt>
                <c:pt idx="324">
                  <c:v>0.97</c:v>
                </c:pt>
                <c:pt idx="325">
                  <c:v>0.97</c:v>
                </c:pt>
                <c:pt idx="326">
                  <c:v>0.97</c:v>
                </c:pt>
                <c:pt idx="327">
                  <c:v>0.97</c:v>
                </c:pt>
                <c:pt idx="328">
                  <c:v>0.97</c:v>
                </c:pt>
                <c:pt idx="329">
                  <c:v>0.97</c:v>
                </c:pt>
                <c:pt idx="330">
                  <c:v>0.97</c:v>
                </c:pt>
                <c:pt idx="331">
                  <c:v>0.97</c:v>
                </c:pt>
                <c:pt idx="332">
                  <c:v>0.97</c:v>
                </c:pt>
                <c:pt idx="333">
                  <c:v>0.97</c:v>
                </c:pt>
                <c:pt idx="334">
                  <c:v>0.97</c:v>
                </c:pt>
                <c:pt idx="335">
                  <c:v>0.97</c:v>
                </c:pt>
                <c:pt idx="336">
                  <c:v>0.97</c:v>
                </c:pt>
                <c:pt idx="337">
                  <c:v>0.97</c:v>
                </c:pt>
                <c:pt idx="338">
                  <c:v>0.97</c:v>
                </c:pt>
                <c:pt idx="339">
                  <c:v>0.97</c:v>
                </c:pt>
                <c:pt idx="340">
                  <c:v>0.97</c:v>
                </c:pt>
                <c:pt idx="341">
                  <c:v>0.97</c:v>
                </c:pt>
                <c:pt idx="342">
                  <c:v>0.97</c:v>
                </c:pt>
                <c:pt idx="343">
                  <c:v>0.97</c:v>
                </c:pt>
                <c:pt idx="344">
                  <c:v>0.97</c:v>
                </c:pt>
                <c:pt idx="345">
                  <c:v>0.97</c:v>
                </c:pt>
                <c:pt idx="346">
                  <c:v>0.97</c:v>
                </c:pt>
                <c:pt idx="347">
                  <c:v>0.97</c:v>
                </c:pt>
                <c:pt idx="348">
                  <c:v>0.97</c:v>
                </c:pt>
                <c:pt idx="349">
                  <c:v>0.97</c:v>
                </c:pt>
                <c:pt idx="350">
                  <c:v>0.97</c:v>
                </c:pt>
                <c:pt idx="351">
                  <c:v>0.97</c:v>
                </c:pt>
                <c:pt idx="352">
                  <c:v>0.97</c:v>
                </c:pt>
                <c:pt idx="353">
                  <c:v>0.97</c:v>
                </c:pt>
                <c:pt idx="354">
                  <c:v>0.97</c:v>
                </c:pt>
                <c:pt idx="355">
                  <c:v>0.97</c:v>
                </c:pt>
                <c:pt idx="356">
                  <c:v>0.97</c:v>
                </c:pt>
                <c:pt idx="357">
                  <c:v>0.97</c:v>
                </c:pt>
                <c:pt idx="358">
                  <c:v>0.97</c:v>
                </c:pt>
                <c:pt idx="359">
                  <c:v>0.97</c:v>
                </c:pt>
                <c:pt idx="360">
                  <c:v>0.97</c:v>
                </c:pt>
                <c:pt idx="361">
                  <c:v>0.97</c:v>
                </c:pt>
                <c:pt idx="362">
                  <c:v>0.97</c:v>
                </c:pt>
                <c:pt idx="363">
                  <c:v>0.97</c:v>
                </c:pt>
                <c:pt idx="364">
                  <c:v>0.97</c:v>
                </c:pt>
                <c:pt idx="365">
                  <c:v>0.97</c:v>
                </c:pt>
              </c:numCache>
            </c:numRef>
          </c:val>
          <c:smooth val="0"/>
          <c:extLst>
            <c:ext xmlns:c16="http://schemas.microsoft.com/office/drawing/2014/chart" uri="{C3380CC4-5D6E-409C-BE32-E72D297353CC}">
              <c16:uniqueId val="{00000000-3E6C-4110-ABE2-D4717089F8FB}"/>
            </c:ext>
          </c:extLst>
        </c:ser>
        <c:ser>
          <c:idx val="0"/>
          <c:order val="1"/>
          <c:tx>
            <c:strRef>
              <c:f>'Figure 12a'!$A$11</c:f>
              <c:strCache>
                <c:ptCount val="1"/>
                <c:pt idx="0">
                  <c:v>NSW Murray HS 2018-19</c:v>
                </c:pt>
              </c:strCache>
            </c:strRef>
          </c:tx>
          <c:marker>
            <c:symbol val="none"/>
          </c:marker>
          <c:dLbls>
            <c:dLbl>
              <c:idx val="3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6C-4110-ABE2-D4717089F8F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12a'!$B$11:$NC$11</c:f>
              <c:numCache>
                <c:formatCode>0%</c:formatCode>
                <c:ptCount val="366"/>
                <c:pt idx="0">
                  <c:v>0.97</c:v>
                </c:pt>
                <c:pt idx="1">
                  <c:v>0.97</c:v>
                </c:pt>
                <c:pt idx="2">
                  <c:v>0.97</c:v>
                </c:pt>
                <c:pt idx="3">
                  <c:v>0.97</c:v>
                </c:pt>
                <c:pt idx="4">
                  <c:v>0.97</c:v>
                </c:pt>
                <c:pt idx="5">
                  <c:v>0.97</c:v>
                </c:pt>
                <c:pt idx="6">
                  <c:v>0.97</c:v>
                </c:pt>
                <c:pt idx="7">
                  <c:v>0.97</c:v>
                </c:pt>
                <c:pt idx="8">
                  <c:v>0.97</c:v>
                </c:pt>
                <c:pt idx="9">
                  <c:v>0.97</c:v>
                </c:pt>
                <c:pt idx="10">
                  <c:v>0.97</c:v>
                </c:pt>
                <c:pt idx="11">
                  <c:v>0.97</c:v>
                </c:pt>
                <c:pt idx="12">
                  <c:v>0.97</c:v>
                </c:pt>
                <c:pt idx="13">
                  <c:v>0.97</c:v>
                </c:pt>
                <c:pt idx="14">
                  <c:v>0.97</c:v>
                </c:pt>
                <c:pt idx="15">
                  <c:v>0.97</c:v>
                </c:pt>
                <c:pt idx="16">
                  <c:v>0.97</c:v>
                </c:pt>
                <c:pt idx="17">
                  <c:v>0.97</c:v>
                </c:pt>
                <c:pt idx="18">
                  <c:v>0.97</c:v>
                </c:pt>
                <c:pt idx="19">
                  <c:v>0.97</c:v>
                </c:pt>
                <c:pt idx="20">
                  <c:v>0.97</c:v>
                </c:pt>
                <c:pt idx="21">
                  <c:v>0.97</c:v>
                </c:pt>
                <c:pt idx="22">
                  <c:v>0.97</c:v>
                </c:pt>
                <c:pt idx="23">
                  <c:v>0.97</c:v>
                </c:pt>
                <c:pt idx="24">
                  <c:v>0.97</c:v>
                </c:pt>
                <c:pt idx="25">
                  <c:v>0.97</c:v>
                </c:pt>
                <c:pt idx="26">
                  <c:v>0.97</c:v>
                </c:pt>
                <c:pt idx="27">
                  <c:v>0.97</c:v>
                </c:pt>
                <c:pt idx="28">
                  <c:v>0.97</c:v>
                </c:pt>
                <c:pt idx="29">
                  <c:v>0.97</c:v>
                </c:pt>
                <c:pt idx="30">
                  <c:v>0.97</c:v>
                </c:pt>
                <c:pt idx="31">
                  <c:v>0.97</c:v>
                </c:pt>
                <c:pt idx="32">
                  <c:v>0.97</c:v>
                </c:pt>
                <c:pt idx="33">
                  <c:v>0.97</c:v>
                </c:pt>
                <c:pt idx="34">
                  <c:v>0.97</c:v>
                </c:pt>
                <c:pt idx="35">
                  <c:v>0.97</c:v>
                </c:pt>
                <c:pt idx="36">
                  <c:v>0.97</c:v>
                </c:pt>
                <c:pt idx="37">
                  <c:v>0.97</c:v>
                </c:pt>
                <c:pt idx="38">
                  <c:v>0.97</c:v>
                </c:pt>
                <c:pt idx="39">
                  <c:v>0.97</c:v>
                </c:pt>
                <c:pt idx="40">
                  <c:v>0.97</c:v>
                </c:pt>
                <c:pt idx="41">
                  <c:v>0.97</c:v>
                </c:pt>
                <c:pt idx="42">
                  <c:v>0.97</c:v>
                </c:pt>
                <c:pt idx="43">
                  <c:v>0.97</c:v>
                </c:pt>
                <c:pt idx="44">
                  <c:v>0.97</c:v>
                </c:pt>
                <c:pt idx="45">
                  <c:v>0.97</c:v>
                </c:pt>
                <c:pt idx="46">
                  <c:v>0.97</c:v>
                </c:pt>
                <c:pt idx="47">
                  <c:v>0.97</c:v>
                </c:pt>
                <c:pt idx="48">
                  <c:v>0.97</c:v>
                </c:pt>
                <c:pt idx="49">
                  <c:v>0.97</c:v>
                </c:pt>
                <c:pt idx="50">
                  <c:v>0.97</c:v>
                </c:pt>
                <c:pt idx="51">
                  <c:v>0.97</c:v>
                </c:pt>
                <c:pt idx="52">
                  <c:v>0.97</c:v>
                </c:pt>
                <c:pt idx="53">
                  <c:v>0.97</c:v>
                </c:pt>
                <c:pt idx="54">
                  <c:v>0.97</c:v>
                </c:pt>
                <c:pt idx="55">
                  <c:v>0.97</c:v>
                </c:pt>
                <c:pt idx="56">
                  <c:v>0.97</c:v>
                </c:pt>
                <c:pt idx="57">
                  <c:v>0.97</c:v>
                </c:pt>
                <c:pt idx="58">
                  <c:v>0.97</c:v>
                </c:pt>
                <c:pt idx="59">
                  <c:v>0.97</c:v>
                </c:pt>
                <c:pt idx="60">
                  <c:v>0.97</c:v>
                </c:pt>
                <c:pt idx="61">
                  <c:v>0.97</c:v>
                </c:pt>
                <c:pt idx="62">
                  <c:v>0.97</c:v>
                </c:pt>
                <c:pt idx="63">
                  <c:v>0.97</c:v>
                </c:pt>
                <c:pt idx="64">
                  <c:v>0.97</c:v>
                </c:pt>
                <c:pt idx="65">
                  <c:v>0.97</c:v>
                </c:pt>
                <c:pt idx="66">
                  <c:v>0.97</c:v>
                </c:pt>
                <c:pt idx="67">
                  <c:v>0.97</c:v>
                </c:pt>
                <c:pt idx="68">
                  <c:v>0.97</c:v>
                </c:pt>
                <c:pt idx="69">
                  <c:v>0.97</c:v>
                </c:pt>
                <c:pt idx="70">
                  <c:v>0.97</c:v>
                </c:pt>
                <c:pt idx="71">
                  <c:v>0.97</c:v>
                </c:pt>
                <c:pt idx="72">
                  <c:v>0.97</c:v>
                </c:pt>
                <c:pt idx="73">
                  <c:v>0.97</c:v>
                </c:pt>
                <c:pt idx="74">
                  <c:v>0.97</c:v>
                </c:pt>
                <c:pt idx="75">
                  <c:v>0.97</c:v>
                </c:pt>
                <c:pt idx="76">
                  <c:v>0.97</c:v>
                </c:pt>
                <c:pt idx="77">
                  <c:v>0.97</c:v>
                </c:pt>
                <c:pt idx="78">
                  <c:v>0.97</c:v>
                </c:pt>
                <c:pt idx="79">
                  <c:v>0.97</c:v>
                </c:pt>
                <c:pt idx="80">
                  <c:v>0.97</c:v>
                </c:pt>
                <c:pt idx="81">
                  <c:v>0.97</c:v>
                </c:pt>
                <c:pt idx="82">
                  <c:v>0.97</c:v>
                </c:pt>
                <c:pt idx="83">
                  <c:v>0.97</c:v>
                </c:pt>
                <c:pt idx="84">
                  <c:v>0.97</c:v>
                </c:pt>
                <c:pt idx="85">
                  <c:v>0.97</c:v>
                </c:pt>
                <c:pt idx="86">
                  <c:v>0.97</c:v>
                </c:pt>
                <c:pt idx="87">
                  <c:v>0.97</c:v>
                </c:pt>
                <c:pt idx="88">
                  <c:v>0.97</c:v>
                </c:pt>
                <c:pt idx="89">
                  <c:v>0.97</c:v>
                </c:pt>
                <c:pt idx="90">
                  <c:v>0.97</c:v>
                </c:pt>
                <c:pt idx="91">
                  <c:v>0.97</c:v>
                </c:pt>
                <c:pt idx="92">
                  <c:v>0.97</c:v>
                </c:pt>
                <c:pt idx="93">
                  <c:v>0.97</c:v>
                </c:pt>
                <c:pt idx="94">
                  <c:v>0.97</c:v>
                </c:pt>
                <c:pt idx="95">
                  <c:v>0.97</c:v>
                </c:pt>
                <c:pt idx="96">
                  <c:v>0.97</c:v>
                </c:pt>
                <c:pt idx="97">
                  <c:v>0.97</c:v>
                </c:pt>
                <c:pt idx="98">
                  <c:v>0.97</c:v>
                </c:pt>
                <c:pt idx="99">
                  <c:v>0.97</c:v>
                </c:pt>
                <c:pt idx="100">
                  <c:v>0.97</c:v>
                </c:pt>
                <c:pt idx="101">
                  <c:v>0.97</c:v>
                </c:pt>
                <c:pt idx="102">
                  <c:v>0.97</c:v>
                </c:pt>
                <c:pt idx="103">
                  <c:v>0.97</c:v>
                </c:pt>
                <c:pt idx="104">
                  <c:v>0.97</c:v>
                </c:pt>
                <c:pt idx="105">
                  <c:v>0.97</c:v>
                </c:pt>
                <c:pt idx="106">
                  <c:v>0.97</c:v>
                </c:pt>
                <c:pt idx="107">
                  <c:v>0.97</c:v>
                </c:pt>
                <c:pt idx="108">
                  <c:v>0.97</c:v>
                </c:pt>
                <c:pt idx="109">
                  <c:v>0.97</c:v>
                </c:pt>
                <c:pt idx="110">
                  <c:v>0.97</c:v>
                </c:pt>
                <c:pt idx="111">
                  <c:v>0.97</c:v>
                </c:pt>
                <c:pt idx="112">
                  <c:v>0.97</c:v>
                </c:pt>
                <c:pt idx="113">
                  <c:v>0.97</c:v>
                </c:pt>
                <c:pt idx="114">
                  <c:v>0.97</c:v>
                </c:pt>
                <c:pt idx="115">
                  <c:v>0.97</c:v>
                </c:pt>
                <c:pt idx="116">
                  <c:v>0.97</c:v>
                </c:pt>
                <c:pt idx="117">
                  <c:v>0.97</c:v>
                </c:pt>
                <c:pt idx="118">
                  <c:v>0.97</c:v>
                </c:pt>
                <c:pt idx="119">
                  <c:v>0.97</c:v>
                </c:pt>
                <c:pt idx="120">
                  <c:v>0.97</c:v>
                </c:pt>
                <c:pt idx="121">
                  <c:v>0.97</c:v>
                </c:pt>
                <c:pt idx="122">
                  <c:v>0.97</c:v>
                </c:pt>
                <c:pt idx="123">
                  <c:v>0.97</c:v>
                </c:pt>
                <c:pt idx="124">
                  <c:v>0.97</c:v>
                </c:pt>
                <c:pt idx="125">
                  <c:v>0.97</c:v>
                </c:pt>
                <c:pt idx="126">
                  <c:v>0.97</c:v>
                </c:pt>
                <c:pt idx="127">
                  <c:v>0.97</c:v>
                </c:pt>
                <c:pt idx="128">
                  <c:v>0.97</c:v>
                </c:pt>
                <c:pt idx="129">
                  <c:v>0.97</c:v>
                </c:pt>
                <c:pt idx="130">
                  <c:v>0.97</c:v>
                </c:pt>
                <c:pt idx="131">
                  <c:v>0.97</c:v>
                </c:pt>
                <c:pt idx="132">
                  <c:v>0.97</c:v>
                </c:pt>
                <c:pt idx="133">
                  <c:v>0.97</c:v>
                </c:pt>
                <c:pt idx="134">
                  <c:v>0.97</c:v>
                </c:pt>
                <c:pt idx="135">
                  <c:v>0.97</c:v>
                </c:pt>
                <c:pt idx="136">
                  <c:v>0.97</c:v>
                </c:pt>
                <c:pt idx="137">
                  <c:v>0.97</c:v>
                </c:pt>
                <c:pt idx="138">
                  <c:v>0.97</c:v>
                </c:pt>
                <c:pt idx="139">
                  <c:v>0.97</c:v>
                </c:pt>
                <c:pt idx="140">
                  <c:v>0.97</c:v>
                </c:pt>
                <c:pt idx="141">
                  <c:v>0.97</c:v>
                </c:pt>
                <c:pt idx="142">
                  <c:v>0.97</c:v>
                </c:pt>
                <c:pt idx="143">
                  <c:v>0.97</c:v>
                </c:pt>
                <c:pt idx="144">
                  <c:v>0.97</c:v>
                </c:pt>
                <c:pt idx="145">
                  <c:v>0.97</c:v>
                </c:pt>
                <c:pt idx="146">
                  <c:v>0.97</c:v>
                </c:pt>
                <c:pt idx="147">
                  <c:v>0.97</c:v>
                </c:pt>
                <c:pt idx="148">
                  <c:v>0.97</c:v>
                </c:pt>
                <c:pt idx="149">
                  <c:v>0.97</c:v>
                </c:pt>
                <c:pt idx="150">
                  <c:v>0.97</c:v>
                </c:pt>
                <c:pt idx="151">
                  <c:v>0.97</c:v>
                </c:pt>
                <c:pt idx="152">
                  <c:v>0.97</c:v>
                </c:pt>
                <c:pt idx="153">
                  <c:v>0.97</c:v>
                </c:pt>
                <c:pt idx="154">
                  <c:v>0.97</c:v>
                </c:pt>
                <c:pt idx="155">
                  <c:v>0.97</c:v>
                </c:pt>
                <c:pt idx="156">
                  <c:v>0.97</c:v>
                </c:pt>
                <c:pt idx="157">
                  <c:v>0.97</c:v>
                </c:pt>
                <c:pt idx="158">
                  <c:v>0.97</c:v>
                </c:pt>
                <c:pt idx="159">
                  <c:v>0.97</c:v>
                </c:pt>
                <c:pt idx="160">
                  <c:v>0.97</c:v>
                </c:pt>
                <c:pt idx="161">
                  <c:v>0.97</c:v>
                </c:pt>
                <c:pt idx="162">
                  <c:v>0.97</c:v>
                </c:pt>
                <c:pt idx="163">
                  <c:v>0.97</c:v>
                </c:pt>
                <c:pt idx="164">
                  <c:v>0.97</c:v>
                </c:pt>
                <c:pt idx="165">
                  <c:v>0.97</c:v>
                </c:pt>
                <c:pt idx="166">
                  <c:v>0.97</c:v>
                </c:pt>
                <c:pt idx="167">
                  <c:v>0.97</c:v>
                </c:pt>
                <c:pt idx="168">
                  <c:v>0.97</c:v>
                </c:pt>
                <c:pt idx="169">
                  <c:v>0.97</c:v>
                </c:pt>
                <c:pt idx="170">
                  <c:v>0.97</c:v>
                </c:pt>
                <c:pt idx="171">
                  <c:v>0.97</c:v>
                </c:pt>
                <c:pt idx="172">
                  <c:v>0.97</c:v>
                </c:pt>
                <c:pt idx="173">
                  <c:v>0.97</c:v>
                </c:pt>
                <c:pt idx="174">
                  <c:v>0.97</c:v>
                </c:pt>
                <c:pt idx="175">
                  <c:v>0.97</c:v>
                </c:pt>
                <c:pt idx="176">
                  <c:v>0.97</c:v>
                </c:pt>
                <c:pt idx="177">
                  <c:v>0.97</c:v>
                </c:pt>
                <c:pt idx="178">
                  <c:v>0.97</c:v>
                </c:pt>
                <c:pt idx="179">
                  <c:v>0.97</c:v>
                </c:pt>
                <c:pt idx="180">
                  <c:v>0.97</c:v>
                </c:pt>
                <c:pt idx="181">
                  <c:v>0.97</c:v>
                </c:pt>
                <c:pt idx="182">
                  <c:v>0.97</c:v>
                </c:pt>
                <c:pt idx="183">
                  <c:v>0.97</c:v>
                </c:pt>
                <c:pt idx="184">
                  <c:v>0.97</c:v>
                </c:pt>
                <c:pt idx="185">
                  <c:v>0.97</c:v>
                </c:pt>
                <c:pt idx="186">
                  <c:v>0.97</c:v>
                </c:pt>
                <c:pt idx="187">
                  <c:v>0.97</c:v>
                </c:pt>
                <c:pt idx="188">
                  <c:v>0.97</c:v>
                </c:pt>
                <c:pt idx="189">
                  <c:v>0.97</c:v>
                </c:pt>
                <c:pt idx="190">
                  <c:v>0.97</c:v>
                </c:pt>
                <c:pt idx="191">
                  <c:v>0.97</c:v>
                </c:pt>
                <c:pt idx="192">
                  <c:v>0.97</c:v>
                </c:pt>
                <c:pt idx="193">
                  <c:v>0.97</c:v>
                </c:pt>
                <c:pt idx="194">
                  <c:v>0.97</c:v>
                </c:pt>
                <c:pt idx="195">
                  <c:v>0.97</c:v>
                </c:pt>
                <c:pt idx="196">
                  <c:v>0.97</c:v>
                </c:pt>
                <c:pt idx="197">
                  <c:v>0.97</c:v>
                </c:pt>
                <c:pt idx="198">
                  <c:v>0.97</c:v>
                </c:pt>
                <c:pt idx="199">
                  <c:v>0.97</c:v>
                </c:pt>
                <c:pt idx="200">
                  <c:v>0.97</c:v>
                </c:pt>
                <c:pt idx="201">
                  <c:v>0.97</c:v>
                </c:pt>
                <c:pt idx="202">
                  <c:v>0.97</c:v>
                </c:pt>
                <c:pt idx="203">
                  <c:v>0.97</c:v>
                </c:pt>
                <c:pt idx="204">
                  <c:v>0.97</c:v>
                </c:pt>
                <c:pt idx="205">
                  <c:v>0.97</c:v>
                </c:pt>
                <c:pt idx="206">
                  <c:v>0.97</c:v>
                </c:pt>
                <c:pt idx="207">
                  <c:v>0.97</c:v>
                </c:pt>
                <c:pt idx="208">
                  <c:v>0.97</c:v>
                </c:pt>
                <c:pt idx="209">
                  <c:v>0.97</c:v>
                </c:pt>
                <c:pt idx="210">
                  <c:v>0.97</c:v>
                </c:pt>
                <c:pt idx="211">
                  <c:v>0.97</c:v>
                </c:pt>
                <c:pt idx="212">
                  <c:v>0.97</c:v>
                </c:pt>
                <c:pt idx="213">
                  <c:v>0.97</c:v>
                </c:pt>
                <c:pt idx="214">
                  <c:v>0.97</c:v>
                </c:pt>
                <c:pt idx="215">
                  <c:v>0.97</c:v>
                </c:pt>
                <c:pt idx="216">
                  <c:v>0.97</c:v>
                </c:pt>
                <c:pt idx="217">
                  <c:v>0.97</c:v>
                </c:pt>
                <c:pt idx="218">
                  <c:v>0.97</c:v>
                </c:pt>
                <c:pt idx="219">
                  <c:v>0.97</c:v>
                </c:pt>
                <c:pt idx="220">
                  <c:v>0.97</c:v>
                </c:pt>
                <c:pt idx="221">
                  <c:v>0.97</c:v>
                </c:pt>
                <c:pt idx="222">
                  <c:v>0.97</c:v>
                </c:pt>
                <c:pt idx="223">
                  <c:v>0.97</c:v>
                </c:pt>
                <c:pt idx="224">
                  <c:v>0.97</c:v>
                </c:pt>
                <c:pt idx="225">
                  <c:v>0.97</c:v>
                </c:pt>
                <c:pt idx="226">
                  <c:v>0.97</c:v>
                </c:pt>
                <c:pt idx="227">
                  <c:v>0.97</c:v>
                </c:pt>
                <c:pt idx="228">
                  <c:v>0.97</c:v>
                </c:pt>
                <c:pt idx="229">
                  <c:v>0.97</c:v>
                </c:pt>
                <c:pt idx="230">
                  <c:v>0.97</c:v>
                </c:pt>
                <c:pt idx="231">
                  <c:v>0.97</c:v>
                </c:pt>
                <c:pt idx="232">
                  <c:v>0.97</c:v>
                </c:pt>
                <c:pt idx="233">
                  <c:v>0.97</c:v>
                </c:pt>
                <c:pt idx="234">
                  <c:v>0.97</c:v>
                </c:pt>
                <c:pt idx="235">
                  <c:v>0.97</c:v>
                </c:pt>
                <c:pt idx="236">
                  <c:v>0.97</c:v>
                </c:pt>
                <c:pt idx="237">
                  <c:v>0.97</c:v>
                </c:pt>
                <c:pt idx="238">
                  <c:v>0.97</c:v>
                </c:pt>
                <c:pt idx="239">
                  <c:v>0.97</c:v>
                </c:pt>
                <c:pt idx="240">
                  <c:v>0.97</c:v>
                </c:pt>
                <c:pt idx="241">
                  <c:v>0.97</c:v>
                </c:pt>
                <c:pt idx="242">
                  <c:v>0.97</c:v>
                </c:pt>
                <c:pt idx="243">
                  <c:v>0.97</c:v>
                </c:pt>
                <c:pt idx="244">
                  <c:v>0.97</c:v>
                </c:pt>
                <c:pt idx="245">
                  <c:v>0.97</c:v>
                </c:pt>
                <c:pt idx="246">
                  <c:v>0.97</c:v>
                </c:pt>
                <c:pt idx="247">
                  <c:v>0.97</c:v>
                </c:pt>
                <c:pt idx="248">
                  <c:v>0.97</c:v>
                </c:pt>
                <c:pt idx="249">
                  <c:v>0.97</c:v>
                </c:pt>
                <c:pt idx="250">
                  <c:v>0.97</c:v>
                </c:pt>
                <c:pt idx="251">
                  <c:v>0.97</c:v>
                </c:pt>
                <c:pt idx="252">
                  <c:v>0.97</c:v>
                </c:pt>
                <c:pt idx="253">
                  <c:v>0.97</c:v>
                </c:pt>
                <c:pt idx="254">
                  <c:v>0.97</c:v>
                </c:pt>
                <c:pt idx="255">
                  <c:v>0.97</c:v>
                </c:pt>
                <c:pt idx="256">
                  <c:v>0.97</c:v>
                </c:pt>
                <c:pt idx="257">
                  <c:v>0.97</c:v>
                </c:pt>
                <c:pt idx="258">
                  <c:v>0.97</c:v>
                </c:pt>
                <c:pt idx="259">
                  <c:v>0.97</c:v>
                </c:pt>
                <c:pt idx="260">
                  <c:v>0.97</c:v>
                </c:pt>
                <c:pt idx="261">
                  <c:v>0.97</c:v>
                </c:pt>
                <c:pt idx="262">
                  <c:v>0.97</c:v>
                </c:pt>
                <c:pt idx="263">
                  <c:v>0.97</c:v>
                </c:pt>
                <c:pt idx="264">
                  <c:v>0.97</c:v>
                </c:pt>
                <c:pt idx="265">
                  <c:v>0.97</c:v>
                </c:pt>
                <c:pt idx="266">
                  <c:v>0.97</c:v>
                </c:pt>
                <c:pt idx="267">
                  <c:v>0.97</c:v>
                </c:pt>
                <c:pt idx="268">
                  <c:v>0.97</c:v>
                </c:pt>
                <c:pt idx="269">
                  <c:v>0.97</c:v>
                </c:pt>
                <c:pt idx="270">
                  <c:v>0.97</c:v>
                </c:pt>
                <c:pt idx="271">
                  <c:v>0.97</c:v>
                </c:pt>
                <c:pt idx="272">
                  <c:v>0.97</c:v>
                </c:pt>
                <c:pt idx="273">
                  <c:v>0.97</c:v>
                </c:pt>
                <c:pt idx="274">
                  <c:v>0.97</c:v>
                </c:pt>
                <c:pt idx="275">
                  <c:v>0.97</c:v>
                </c:pt>
                <c:pt idx="276">
                  <c:v>0.97</c:v>
                </c:pt>
                <c:pt idx="277">
                  <c:v>0.97</c:v>
                </c:pt>
                <c:pt idx="278">
                  <c:v>0.97</c:v>
                </c:pt>
                <c:pt idx="279">
                  <c:v>0.97</c:v>
                </c:pt>
                <c:pt idx="280">
                  <c:v>0.97</c:v>
                </c:pt>
                <c:pt idx="281">
                  <c:v>0.97</c:v>
                </c:pt>
                <c:pt idx="282">
                  <c:v>0.97</c:v>
                </c:pt>
                <c:pt idx="283">
                  <c:v>0.97</c:v>
                </c:pt>
                <c:pt idx="284">
                  <c:v>0.97</c:v>
                </c:pt>
                <c:pt idx="285">
                  <c:v>0.97</c:v>
                </c:pt>
                <c:pt idx="286">
                  <c:v>0.97</c:v>
                </c:pt>
                <c:pt idx="287">
                  <c:v>0.97</c:v>
                </c:pt>
                <c:pt idx="288">
                  <c:v>0.97</c:v>
                </c:pt>
                <c:pt idx="289">
                  <c:v>0.97</c:v>
                </c:pt>
                <c:pt idx="290">
                  <c:v>0.97</c:v>
                </c:pt>
                <c:pt idx="291">
                  <c:v>0.97</c:v>
                </c:pt>
                <c:pt idx="292">
                  <c:v>0.97</c:v>
                </c:pt>
                <c:pt idx="293">
                  <c:v>0.97</c:v>
                </c:pt>
                <c:pt idx="294">
                  <c:v>0.97</c:v>
                </c:pt>
                <c:pt idx="295">
                  <c:v>0.97</c:v>
                </c:pt>
                <c:pt idx="296">
                  <c:v>0.97</c:v>
                </c:pt>
                <c:pt idx="297">
                  <c:v>0.97</c:v>
                </c:pt>
                <c:pt idx="298">
                  <c:v>0.97</c:v>
                </c:pt>
                <c:pt idx="299">
                  <c:v>0.97</c:v>
                </c:pt>
                <c:pt idx="300">
                  <c:v>0.97</c:v>
                </c:pt>
                <c:pt idx="301">
                  <c:v>0.97</c:v>
                </c:pt>
                <c:pt idx="302">
                  <c:v>0.97</c:v>
                </c:pt>
                <c:pt idx="303">
                  <c:v>0.97</c:v>
                </c:pt>
                <c:pt idx="304">
                  <c:v>0.97</c:v>
                </c:pt>
                <c:pt idx="305">
                  <c:v>0.97</c:v>
                </c:pt>
                <c:pt idx="306">
                  <c:v>0.97</c:v>
                </c:pt>
                <c:pt idx="307">
                  <c:v>0.97</c:v>
                </c:pt>
                <c:pt idx="308">
                  <c:v>0.97</c:v>
                </c:pt>
                <c:pt idx="309">
                  <c:v>0.97</c:v>
                </c:pt>
                <c:pt idx="310">
                  <c:v>0.97</c:v>
                </c:pt>
                <c:pt idx="311">
                  <c:v>0.97</c:v>
                </c:pt>
                <c:pt idx="312">
                  <c:v>0.97</c:v>
                </c:pt>
                <c:pt idx="313">
                  <c:v>0.97</c:v>
                </c:pt>
                <c:pt idx="314">
                  <c:v>0.97</c:v>
                </c:pt>
                <c:pt idx="315">
                  <c:v>0.97</c:v>
                </c:pt>
                <c:pt idx="316">
                  <c:v>0.97</c:v>
                </c:pt>
                <c:pt idx="317">
                  <c:v>0.97</c:v>
                </c:pt>
                <c:pt idx="318">
                  <c:v>0.97</c:v>
                </c:pt>
                <c:pt idx="319">
                  <c:v>0.97</c:v>
                </c:pt>
                <c:pt idx="320">
                  <c:v>0.97</c:v>
                </c:pt>
                <c:pt idx="321">
                  <c:v>0.97</c:v>
                </c:pt>
                <c:pt idx="322">
                  <c:v>0.97</c:v>
                </c:pt>
                <c:pt idx="323">
                  <c:v>0.97</c:v>
                </c:pt>
                <c:pt idx="324">
                  <c:v>0.97</c:v>
                </c:pt>
                <c:pt idx="325">
                  <c:v>0.97</c:v>
                </c:pt>
                <c:pt idx="326">
                  <c:v>0.97</c:v>
                </c:pt>
                <c:pt idx="327">
                  <c:v>0.97</c:v>
                </c:pt>
                <c:pt idx="328">
                  <c:v>0.97</c:v>
                </c:pt>
                <c:pt idx="329">
                  <c:v>0.97</c:v>
                </c:pt>
                <c:pt idx="330">
                  <c:v>0.97</c:v>
                </c:pt>
                <c:pt idx="331">
                  <c:v>0.97</c:v>
                </c:pt>
                <c:pt idx="332">
                  <c:v>0.97</c:v>
                </c:pt>
                <c:pt idx="333">
                  <c:v>0.97</c:v>
                </c:pt>
                <c:pt idx="334">
                  <c:v>0.97</c:v>
                </c:pt>
                <c:pt idx="335">
                  <c:v>0.97</c:v>
                </c:pt>
                <c:pt idx="336">
                  <c:v>0.97</c:v>
                </c:pt>
                <c:pt idx="337">
                  <c:v>0.97</c:v>
                </c:pt>
                <c:pt idx="338">
                  <c:v>0.97</c:v>
                </c:pt>
                <c:pt idx="339">
                  <c:v>0.97</c:v>
                </c:pt>
                <c:pt idx="340">
                  <c:v>0.97</c:v>
                </c:pt>
                <c:pt idx="341">
                  <c:v>0.97</c:v>
                </c:pt>
                <c:pt idx="342">
                  <c:v>0.97</c:v>
                </c:pt>
                <c:pt idx="343">
                  <c:v>0.97</c:v>
                </c:pt>
                <c:pt idx="344">
                  <c:v>0.97</c:v>
                </c:pt>
                <c:pt idx="345">
                  <c:v>0.97</c:v>
                </c:pt>
                <c:pt idx="346">
                  <c:v>0.97</c:v>
                </c:pt>
                <c:pt idx="347">
                  <c:v>0.97</c:v>
                </c:pt>
                <c:pt idx="348">
                  <c:v>0.97</c:v>
                </c:pt>
                <c:pt idx="349">
                  <c:v>0.97</c:v>
                </c:pt>
                <c:pt idx="350">
                  <c:v>0.97</c:v>
                </c:pt>
                <c:pt idx="351">
                  <c:v>0.97</c:v>
                </c:pt>
                <c:pt idx="352">
                  <c:v>0.97</c:v>
                </c:pt>
                <c:pt idx="353">
                  <c:v>0.97</c:v>
                </c:pt>
                <c:pt idx="354">
                  <c:v>0.97</c:v>
                </c:pt>
                <c:pt idx="355">
                  <c:v>0.97</c:v>
                </c:pt>
                <c:pt idx="356">
                  <c:v>0.97</c:v>
                </c:pt>
                <c:pt idx="357">
                  <c:v>0.97</c:v>
                </c:pt>
                <c:pt idx="358">
                  <c:v>0.97</c:v>
                </c:pt>
                <c:pt idx="359">
                  <c:v>0.97</c:v>
                </c:pt>
                <c:pt idx="360">
                  <c:v>0.97</c:v>
                </c:pt>
                <c:pt idx="361">
                  <c:v>0.97</c:v>
                </c:pt>
                <c:pt idx="362">
                  <c:v>0.97</c:v>
                </c:pt>
                <c:pt idx="363">
                  <c:v>0.97</c:v>
                </c:pt>
                <c:pt idx="364">
                  <c:v>0.97</c:v>
                </c:pt>
                <c:pt idx="365">
                  <c:v>0.97</c:v>
                </c:pt>
              </c:numCache>
            </c:numRef>
          </c:val>
          <c:smooth val="0"/>
          <c:extLst>
            <c:ext xmlns:c16="http://schemas.microsoft.com/office/drawing/2014/chart" uri="{C3380CC4-5D6E-409C-BE32-E72D297353CC}">
              <c16:uniqueId val="{00000002-3E6C-4110-ABE2-D4717089F8FB}"/>
            </c:ext>
          </c:extLst>
        </c:ser>
        <c:dLbls>
          <c:showLegendKey val="0"/>
          <c:showVal val="0"/>
          <c:showCatName val="0"/>
          <c:showSerName val="0"/>
          <c:showPercent val="0"/>
          <c:showBubbleSize val="0"/>
        </c:dLbls>
        <c:marker val="1"/>
        <c:smooth val="0"/>
        <c:axId val="829948360"/>
        <c:axId val="829949928"/>
      </c:lineChart>
      <c:dateAx>
        <c:axId val="829948360"/>
        <c:scaling>
          <c:orientation val="minMax"/>
        </c:scaling>
        <c:delete val="0"/>
        <c:axPos val="b"/>
        <c:numFmt formatCode="mmm" sourceLinked="0"/>
        <c:majorTickMark val="out"/>
        <c:minorTickMark val="none"/>
        <c:tickLblPos val="nextTo"/>
        <c:crossAx val="829949928"/>
        <c:crosses val="autoZero"/>
        <c:auto val="1"/>
        <c:lblOffset val="100"/>
        <c:baseTimeUnit val="days"/>
        <c:majorUnit val="3"/>
        <c:majorTimeUnit val="months"/>
      </c:dateAx>
      <c:valAx>
        <c:axId val="829949928"/>
        <c:scaling>
          <c:orientation val="minMax"/>
          <c:max val="1.05"/>
          <c:min val="0"/>
        </c:scaling>
        <c:delete val="0"/>
        <c:axPos val="l"/>
        <c:majorGridlines>
          <c:spPr>
            <a:ln>
              <a:solidFill>
                <a:schemeClr val="accent1">
                  <a:alpha val="50000"/>
                </a:schemeClr>
              </a:solidFill>
            </a:ln>
          </c:spPr>
        </c:majorGridlines>
        <c:numFmt formatCode="0%" sourceLinked="0"/>
        <c:majorTickMark val="out"/>
        <c:minorTickMark val="none"/>
        <c:tickLblPos val="nextTo"/>
        <c:crossAx val="829948360"/>
        <c:crosses val="autoZero"/>
        <c:crossBetween val="between"/>
        <c:majorUnit val="0.5"/>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0222429875352E-2"/>
          <c:y val="0.12893411694262913"/>
          <c:w val="0.78070982897527641"/>
          <c:h val="0.79187758511747153"/>
        </c:manualLayout>
      </c:layout>
      <c:lineChart>
        <c:grouping val="standard"/>
        <c:varyColors val="0"/>
        <c:ser>
          <c:idx val="6"/>
          <c:order val="0"/>
          <c:tx>
            <c:strRef>
              <c:f>'Figure 12a'!$A$22</c:f>
              <c:strCache>
                <c:ptCount val="1"/>
                <c:pt idx="0">
                  <c:v>SA Murray HS 2017-18</c:v>
                </c:pt>
              </c:strCache>
            </c:strRef>
          </c:tx>
          <c:spPr>
            <a:ln>
              <a:solidFill>
                <a:schemeClr val="accent3"/>
              </a:solidFill>
            </a:ln>
          </c:spPr>
          <c:marker>
            <c:symbol val="none"/>
          </c:marker>
          <c:dLbls>
            <c:dLbl>
              <c:idx val="3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31-4D6C-908C-3C9E221B8E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12a'!$B$22:$NC$22</c:f>
              <c:numCache>
                <c:formatCode>0%</c:formatCode>
                <c:ptCount val="36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1</c:v>
                </c:pt>
              </c:numCache>
            </c:numRef>
          </c:val>
          <c:smooth val="0"/>
          <c:extLst>
            <c:ext xmlns:c16="http://schemas.microsoft.com/office/drawing/2014/chart" uri="{C3380CC4-5D6E-409C-BE32-E72D297353CC}">
              <c16:uniqueId val="{00000001-E431-4D6C-908C-3C9E221B8E82}"/>
            </c:ext>
          </c:extLst>
        </c:ser>
        <c:ser>
          <c:idx val="0"/>
          <c:order val="1"/>
          <c:tx>
            <c:strRef>
              <c:f>'Figure 12a'!$A$23</c:f>
              <c:strCache>
                <c:ptCount val="1"/>
                <c:pt idx="0">
                  <c:v>SA Murray HS 2018-19</c:v>
                </c:pt>
              </c:strCache>
            </c:strRef>
          </c:tx>
          <c:marker>
            <c:symbol val="none"/>
          </c:marker>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12a'!$B$23:$NC$23</c:f>
              <c:numCache>
                <c:formatCode>0%</c:formatCode>
                <c:ptCount val="36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1</c:v>
                </c:pt>
              </c:numCache>
            </c:numRef>
          </c:val>
          <c:smooth val="0"/>
          <c:extLst>
            <c:ext xmlns:c16="http://schemas.microsoft.com/office/drawing/2014/chart" uri="{C3380CC4-5D6E-409C-BE32-E72D297353CC}">
              <c16:uniqueId val="{00000002-E431-4D6C-908C-3C9E221B8E82}"/>
            </c:ext>
          </c:extLst>
        </c:ser>
        <c:dLbls>
          <c:showLegendKey val="0"/>
          <c:showVal val="0"/>
          <c:showCatName val="0"/>
          <c:showSerName val="0"/>
          <c:showPercent val="0"/>
          <c:showBubbleSize val="0"/>
        </c:dLbls>
        <c:smooth val="0"/>
        <c:axId val="849598984"/>
        <c:axId val="849600160"/>
      </c:lineChart>
      <c:dateAx>
        <c:axId val="849598984"/>
        <c:scaling>
          <c:orientation val="minMax"/>
        </c:scaling>
        <c:delete val="0"/>
        <c:axPos val="b"/>
        <c:numFmt formatCode="mmm" sourceLinked="0"/>
        <c:majorTickMark val="out"/>
        <c:minorTickMark val="none"/>
        <c:tickLblPos val="nextTo"/>
        <c:crossAx val="849600160"/>
        <c:crosses val="autoZero"/>
        <c:auto val="1"/>
        <c:lblOffset val="100"/>
        <c:baseTimeUnit val="days"/>
        <c:majorUnit val="3"/>
        <c:majorTimeUnit val="months"/>
        <c:minorUnit val="1"/>
        <c:minorTimeUnit val="months"/>
      </c:dateAx>
      <c:valAx>
        <c:axId val="849600160"/>
        <c:scaling>
          <c:orientation val="minMax"/>
          <c:max val="1.05"/>
          <c:min val="0"/>
        </c:scaling>
        <c:delete val="0"/>
        <c:axPos val="l"/>
        <c:majorGridlines>
          <c:spPr>
            <a:ln>
              <a:solidFill>
                <a:schemeClr val="accent1">
                  <a:alpha val="50000"/>
                </a:schemeClr>
              </a:solidFill>
            </a:ln>
          </c:spPr>
        </c:majorGridlines>
        <c:numFmt formatCode="0%" sourceLinked="0"/>
        <c:majorTickMark val="out"/>
        <c:minorTickMark val="none"/>
        <c:tickLblPos val="nextTo"/>
        <c:spPr>
          <a:ln>
            <a:noFill/>
          </a:ln>
        </c:spPr>
        <c:crossAx val="849598984"/>
        <c:crosses val="autoZero"/>
        <c:crossBetween val="between"/>
        <c:majorUnit val="0.5"/>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9715239724986"/>
          <c:y val="0.12893411694262913"/>
          <c:w val="0.80203927307798606"/>
          <c:h val="0.79187758511747153"/>
        </c:manualLayout>
      </c:layout>
      <c:lineChart>
        <c:grouping val="standard"/>
        <c:varyColors val="0"/>
        <c:ser>
          <c:idx val="6"/>
          <c:order val="0"/>
          <c:tx>
            <c:strRef>
              <c:f>'Figure 12a'!$A$13</c:f>
              <c:strCache>
                <c:ptCount val="1"/>
                <c:pt idx="0">
                  <c:v>NSW Murray GS 2017-18</c:v>
                </c:pt>
              </c:strCache>
            </c:strRef>
          </c:tx>
          <c:spPr>
            <a:ln>
              <a:solidFill>
                <a:schemeClr val="accent3"/>
              </a:solidFill>
            </a:ln>
          </c:spPr>
          <c:marker>
            <c:symbol val="none"/>
          </c:marker>
          <c:dLbls>
            <c:dLbl>
              <c:idx val="3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0A-4AA8-AD16-1C180543B4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12a'!$B$13:$NC$13</c:f>
              <c:numCache>
                <c:formatCode>0%</c:formatCode>
                <c:ptCount val="366"/>
                <c:pt idx="0">
                  <c:v>0.11</c:v>
                </c:pt>
                <c:pt idx="1">
                  <c:v>0.11</c:v>
                </c:pt>
                <c:pt idx="2">
                  <c:v>0.11</c:v>
                </c:pt>
                <c:pt idx="3">
                  <c:v>0.11</c:v>
                </c:pt>
                <c:pt idx="4">
                  <c:v>0.11</c:v>
                </c:pt>
                <c:pt idx="5">
                  <c:v>0.11</c:v>
                </c:pt>
                <c:pt idx="6">
                  <c:v>0.11</c:v>
                </c:pt>
                <c:pt idx="7">
                  <c:v>0.11</c:v>
                </c:pt>
                <c:pt idx="8">
                  <c:v>0.11</c:v>
                </c:pt>
                <c:pt idx="9">
                  <c:v>0.11</c:v>
                </c:pt>
                <c:pt idx="10">
                  <c:v>0.11</c:v>
                </c:pt>
                <c:pt idx="11">
                  <c:v>0.11</c:v>
                </c:pt>
                <c:pt idx="12">
                  <c:v>0.11</c:v>
                </c:pt>
                <c:pt idx="13">
                  <c:v>0.11</c:v>
                </c:pt>
                <c:pt idx="14">
                  <c:v>0.11</c:v>
                </c:pt>
                <c:pt idx="15">
                  <c:v>0.11</c:v>
                </c:pt>
                <c:pt idx="16">
                  <c:v>0.13</c:v>
                </c:pt>
                <c:pt idx="17">
                  <c:v>0.13</c:v>
                </c:pt>
                <c:pt idx="18">
                  <c:v>0.13</c:v>
                </c:pt>
                <c:pt idx="19">
                  <c:v>0.13</c:v>
                </c:pt>
                <c:pt idx="20">
                  <c:v>0.13</c:v>
                </c:pt>
                <c:pt idx="21">
                  <c:v>0.13</c:v>
                </c:pt>
                <c:pt idx="22">
                  <c:v>0.13</c:v>
                </c:pt>
                <c:pt idx="23">
                  <c:v>0.13</c:v>
                </c:pt>
                <c:pt idx="24">
                  <c:v>0.13</c:v>
                </c:pt>
                <c:pt idx="25">
                  <c:v>0.13</c:v>
                </c:pt>
                <c:pt idx="26">
                  <c:v>0.13</c:v>
                </c:pt>
                <c:pt idx="27">
                  <c:v>0.13</c:v>
                </c:pt>
                <c:pt idx="28">
                  <c:v>0.13</c:v>
                </c:pt>
                <c:pt idx="29">
                  <c:v>0.13</c:v>
                </c:pt>
                <c:pt idx="30">
                  <c:v>0.13</c:v>
                </c:pt>
                <c:pt idx="31">
                  <c:v>0.13</c:v>
                </c:pt>
                <c:pt idx="32">
                  <c:v>0.13</c:v>
                </c:pt>
                <c:pt idx="33">
                  <c:v>0.13</c:v>
                </c:pt>
                <c:pt idx="34">
                  <c:v>0.13</c:v>
                </c:pt>
                <c:pt idx="35">
                  <c:v>0.13</c:v>
                </c:pt>
                <c:pt idx="36">
                  <c:v>0.13</c:v>
                </c:pt>
                <c:pt idx="37">
                  <c:v>0.13</c:v>
                </c:pt>
                <c:pt idx="38">
                  <c:v>0.13</c:v>
                </c:pt>
                <c:pt idx="39">
                  <c:v>0.13</c:v>
                </c:pt>
                <c:pt idx="40">
                  <c:v>0.13</c:v>
                </c:pt>
                <c:pt idx="41">
                  <c:v>0.13</c:v>
                </c:pt>
                <c:pt idx="42">
                  <c:v>0.13</c:v>
                </c:pt>
                <c:pt idx="43">
                  <c:v>0.13</c:v>
                </c:pt>
                <c:pt idx="44">
                  <c:v>0.13</c:v>
                </c:pt>
                <c:pt idx="45">
                  <c:v>0.13</c:v>
                </c:pt>
                <c:pt idx="46">
                  <c:v>0.13</c:v>
                </c:pt>
                <c:pt idx="47">
                  <c:v>0.13</c:v>
                </c:pt>
                <c:pt idx="48">
                  <c:v>0.13</c:v>
                </c:pt>
                <c:pt idx="49">
                  <c:v>0.13</c:v>
                </c:pt>
                <c:pt idx="50">
                  <c:v>0.13</c:v>
                </c:pt>
                <c:pt idx="51">
                  <c:v>0.13</c:v>
                </c:pt>
                <c:pt idx="52">
                  <c:v>0.13</c:v>
                </c:pt>
                <c:pt idx="53">
                  <c:v>0.13</c:v>
                </c:pt>
                <c:pt idx="54">
                  <c:v>0.13</c:v>
                </c:pt>
                <c:pt idx="55">
                  <c:v>0.13</c:v>
                </c:pt>
                <c:pt idx="56">
                  <c:v>0.13</c:v>
                </c:pt>
                <c:pt idx="57">
                  <c:v>0.13</c:v>
                </c:pt>
                <c:pt idx="58">
                  <c:v>0.13</c:v>
                </c:pt>
                <c:pt idx="59">
                  <c:v>0.13</c:v>
                </c:pt>
                <c:pt idx="60">
                  <c:v>0.13</c:v>
                </c:pt>
                <c:pt idx="61">
                  <c:v>0.13</c:v>
                </c:pt>
                <c:pt idx="62">
                  <c:v>0.2</c:v>
                </c:pt>
                <c:pt idx="63">
                  <c:v>0.2</c:v>
                </c:pt>
                <c:pt idx="64">
                  <c:v>0.2</c:v>
                </c:pt>
                <c:pt idx="65">
                  <c:v>0.2</c:v>
                </c:pt>
                <c:pt idx="66">
                  <c:v>0.2</c:v>
                </c:pt>
                <c:pt idx="67">
                  <c:v>0.2</c:v>
                </c:pt>
                <c:pt idx="68">
                  <c:v>0.2</c:v>
                </c:pt>
                <c:pt idx="69">
                  <c:v>0.2</c:v>
                </c:pt>
                <c:pt idx="70">
                  <c:v>0.2</c:v>
                </c:pt>
                <c:pt idx="71">
                  <c:v>0.2</c:v>
                </c:pt>
                <c:pt idx="72">
                  <c:v>0.2</c:v>
                </c:pt>
                <c:pt idx="73">
                  <c:v>0.2</c:v>
                </c:pt>
                <c:pt idx="74">
                  <c:v>0.2</c:v>
                </c:pt>
                <c:pt idx="75">
                  <c:v>0.2</c:v>
                </c:pt>
                <c:pt idx="76">
                  <c:v>0.28000000000000003</c:v>
                </c:pt>
                <c:pt idx="77">
                  <c:v>0.28000000000000003</c:v>
                </c:pt>
                <c:pt idx="78">
                  <c:v>0.28000000000000003</c:v>
                </c:pt>
                <c:pt idx="79">
                  <c:v>0.28000000000000003</c:v>
                </c:pt>
                <c:pt idx="80">
                  <c:v>0.28000000000000003</c:v>
                </c:pt>
                <c:pt idx="81">
                  <c:v>0.28000000000000003</c:v>
                </c:pt>
                <c:pt idx="82">
                  <c:v>0.28000000000000003</c:v>
                </c:pt>
                <c:pt idx="83">
                  <c:v>0.28000000000000003</c:v>
                </c:pt>
                <c:pt idx="84">
                  <c:v>0.28000000000000003</c:v>
                </c:pt>
                <c:pt idx="85">
                  <c:v>0.28000000000000003</c:v>
                </c:pt>
                <c:pt idx="86">
                  <c:v>0.28000000000000003</c:v>
                </c:pt>
                <c:pt idx="87">
                  <c:v>0.28000000000000003</c:v>
                </c:pt>
                <c:pt idx="88">
                  <c:v>0.28000000000000003</c:v>
                </c:pt>
                <c:pt idx="89">
                  <c:v>0.28000000000000003</c:v>
                </c:pt>
                <c:pt idx="90">
                  <c:v>0.28000000000000003</c:v>
                </c:pt>
                <c:pt idx="91">
                  <c:v>0.28000000000000003</c:v>
                </c:pt>
                <c:pt idx="92">
                  <c:v>0.28000000000000003</c:v>
                </c:pt>
                <c:pt idx="93">
                  <c:v>0.28000000000000003</c:v>
                </c:pt>
                <c:pt idx="94">
                  <c:v>0.28999999999999998</c:v>
                </c:pt>
                <c:pt idx="95">
                  <c:v>0.28999999999999998</c:v>
                </c:pt>
                <c:pt idx="96">
                  <c:v>0.28999999999999998</c:v>
                </c:pt>
                <c:pt idx="97">
                  <c:v>0.28999999999999998</c:v>
                </c:pt>
                <c:pt idx="98">
                  <c:v>0.28999999999999998</c:v>
                </c:pt>
                <c:pt idx="99">
                  <c:v>0.28999999999999998</c:v>
                </c:pt>
                <c:pt idx="100">
                  <c:v>0.28999999999999998</c:v>
                </c:pt>
                <c:pt idx="101">
                  <c:v>0.28999999999999998</c:v>
                </c:pt>
                <c:pt idx="102">
                  <c:v>0.28999999999999998</c:v>
                </c:pt>
                <c:pt idx="103">
                  <c:v>0.28999999999999998</c:v>
                </c:pt>
                <c:pt idx="104">
                  <c:v>0.28999999999999998</c:v>
                </c:pt>
                <c:pt idx="105">
                  <c:v>0.28999999999999998</c:v>
                </c:pt>
                <c:pt idx="106">
                  <c:v>0.28999999999999998</c:v>
                </c:pt>
                <c:pt idx="107">
                  <c:v>0.3</c:v>
                </c:pt>
                <c:pt idx="108">
                  <c:v>0.3</c:v>
                </c:pt>
                <c:pt idx="109">
                  <c:v>0.3</c:v>
                </c:pt>
                <c:pt idx="110">
                  <c:v>0.3</c:v>
                </c:pt>
                <c:pt idx="111">
                  <c:v>0.3</c:v>
                </c:pt>
                <c:pt idx="112">
                  <c:v>0.3</c:v>
                </c:pt>
                <c:pt idx="113">
                  <c:v>0.3</c:v>
                </c:pt>
                <c:pt idx="114">
                  <c:v>0.3</c:v>
                </c:pt>
                <c:pt idx="115">
                  <c:v>0.3</c:v>
                </c:pt>
                <c:pt idx="116">
                  <c:v>0.3</c:v>
                </c:pt>
                <c:pt idx="117">
                  <c:v>0.3</c:v>
                </c:pt>
                <c:pt idx="118">
                  <c:v>0.3</c:v>
                </c:pt>
                <c:pt idx="119">
                  <c:v>0.3</c:v>
                </c:pt>
                <c:pt idx="120">
                  <c:v>0.3</c:v>
                </c:pt>
                <c:pt idx="121">
                  <c:v>0.3</c:v>
                </c:pt>
                <c:pt idx="122">
                  <c:v>0.3</c:v>
                </c:pt>
                <c:pt idx="123">
                  <c:v>0.32</c:v>
                </c:pt>
                <c:pt idx="124">
                  <c:v>0.32</c:v>
                </c:pt>
                <c:pt idx="125">
                  <c:v>0.32</c:v>
                </c:pt>
                <c:pt idx="126">
                  <c:v>0.32</c:v>
                </c:pt>
                <c:pt idx="127">
                  <c:v>0.32</c:v>
                </c:pt>
                <c:pt idx="128">
                  <c:v>0.32</c:v>
                </c:pt>
                <c:pt idx="129">
                  <c:v>0.32</c:v>
                </c:pt>
                <c:pt idx="130">
                  <c:v>0.32</c:v>
                </c:pt>
                <c:pt idx="131">
                  <c:v>0.32</c:v>
                </c:pt>
                <c:pt idx="132">
                  <c:v>0.32</c:v>
                </c:pt>
                <c:pt idx="133">
                  <c:v>0.32</c:v>
                </c:pt>
                <c:pt idx="134">
                  <c:v>0.32</c:v>
                </c:pt>
                <c:pt idx="135">
                  <c:v>0.32</c:v>
                </c:pt>
                <c:pt idx="136">
                  <c:v>0.32</c:v>
                </c:pt>
                <c:pt idx="137">
                  <c:v>0.35</c:v>
                </c:pt>
                <c:pt idx="138">
                  <c:v>0.35</c:v>
                </c:pt>
                <c:pt idx="139">
                  <c:v>0.35</c:v>
                </c:pt>
                <c:pt idx="140">
                  <c:v>0.35</c:v>
                </c:pt>
                <c:pt idx="141">
                  <c:v>0.35</c:v>
                </c:pt>
                <c:pt idx="142">
                  <c:v>0.35</c:v>
                </c:pt>
                <c:pt idx="143">
                  <c:v>0.35</c:v>
                </c:pt>
                <c:pt idx="144">
                  <c:v>0.35</c:v>
                </c:pt>
                <c:pt idx="145">
                  <c:v>0.35</c:v>
                </c:pt>
                <c:pt idx="146">
                  <c:v>0.35</c:v>
                </c:pt>
                <c:pt idx="147">
                  <c:v>0.35</c:v>
                </c:pt>
                <c:pt idx="148">
                  <c:v>0.35</c:v>
                </c:pt>
                <c:pt idx="149">
                  <c:v>0.35</c:v>
                </c:pt>
                <c:pt idx="150">
                  <c:v>0.35</c:v>
                </c:pt>
                <c:pt idx="151">
                  <c:v>0.35</c:v>
                </c:pt>
                <c:pt idx="152">
                  <c:v>0.35</c:v>
                </c:pt>
                <c:pt idx="153">
                  <c:v>0.39</c:v>
                </c:pt>
                <c:pt idx="154">
                  <c:v>0.39</c:v>
                </c:pt>
                <c:pt idx="155">
                  <c:v>0.39</c:v>
                </c:pt>
                <c:pt idx="156">
                  <c:v>0.39</c:v>
                </c:pt>
                <c:pt idx="157">
                  <c:v>0.39</c:v>
                </c:pt>
                <c:pt idx="158">
                  <c:v>0.39</c:v>
                </c:pt>
                <c:pt idx="159">
                  <c:v>0.39</c:v>
                </c:pt>
                <c:pt idx="160">
                  <c:v>0.39</c:v>
                </c:pt>
                <c:pt idx="161">
                  <c:v>0.39</c:v>
                </c:pt>
                <c:pt idx="162">
                  <c:v>0.39</c:v>
                </c:pt>
                <c:pt idx="163">
                  <c:v>0.39</c:v>
                </c:pt>
                <c:pt idx="164">
                  <c:v>0.39</c:v>
                </c:pt>
                <c:pt idx="165">
                  <c:v>0.39</c:v>
                </c:pt>
                <c:pt idx="166">
                  <c:v>0.39</c:v>
                </c:pt>
                <c:pt idx="167">
                  <c:v>0.46</c:v>
                </c:pt>
                <c:pt idx="168">
                  <c:v>0.46</c:v>
                </c:pt>
                <c:pt idx="169">
                  <c:v>0.46</c:v>
                </c:pt>
                <c:pt idx="170">
                  <c:v>0.46</c:v>
                </c:pt>
                <c:pt idx="171">
                  <c:v>0.46</c:v>
                </c:pt>
                <c:pt idx="172">
                  <c:v>0.46</c:v>
                </c:pt>
                <c:pt idx="173">
                  <c:v>0.46</c:v>
                </c:pt>
                <c:pt idx="174">
                  <c:v>0.46</c:v>
                </c:pt>
                <c:pt idx="175">
                  <c:v>0.46</c:v>
                </c:pt>
                <c:pt idx="176">
                  <c:v>0.46</c:v>
                </c:pt>
                <c:pt idx="177">
                  <c:v>0.46</c:v>
                </c:pt>
                <c:pt idx="178">
                  <c:v>0.46</c:v>
                </c:pt>
                <c:pt idx="179">
                  <c:v>0.46</c:v>
                </c:pt>
                <c:pt idx="180">
                  <c:v>0.46</c:v>
                </c:pt>
                <c:pt idx="181">
                  <c:v>0.46</c:v>
                </c:pt>
                <c:pt idx="182">
                  <c:v>0.46</c:v>
                </c:pt>
                <c:pt idx="183">
                  <c:v>0.46</c:v>
                </c:pt>
                <c:pt idx="184">
                  <c:v>0.46</c:v>
                </c:pt>
                <c:pt idx="185">
                  <c:v>0.46</c:v>
                </c:pt>
                <c:pt idx="186">
                  <c:v>0.46</c:v>
                </c:pt>
                <c:pt idx="187">
                  <c:v>0.46</c:v>
                </c:pt>
                <c:pt idx="188">
                  <c:v>0.46</c:v>
                </c:pt>
                <c:pt idx="189">
                  <c:v>0.46</c:v>
                </c:pt>
                <c:pt idx="190">
                  <c:v>0.46</c:v>
                </c:pt>
                <c:pt idx="191">
                  <c:v>0.46</c:v>
                </c:pt>
                <c:pt idx="192">
                  <c:v>0.46</c:v>
                </c:pt>
                <c:pt idx="193">
                  <c:v>0.46</c:v>
                </c:pt>
                <c:pt idx="194">
                  <c:v>0.46</c:v>
                </c:pt>
                <c:pt idx="195">
                  <c:v>0.46</c:v>
                </c:pt>
                <c:pt idx="196">
                  <c:v>0.46</c:v>
                </c:pt>
                <c:pt idx="197">
                  <c:v>0.46</c:v>
                </c:pt>
                <c:pt idx="198">
                  <c:v>0.49</c:v>
                </c:pt>
                <c:pt idx="199">
                  <c:v>0.49</c:v>
                </c:pt>
                <c:pt idx="200">
                  <c:v>0.49</c:v>
                </c:pt>
                <c:pt idx="201">
                  <c:v>0.49</c:v>
                </c:pt>
                <c:pt idx="202">
                  <c:v>0.49</c:v>
                </c:pt>
                <c:pt idx="203">
                  <c:v>0.49</c:v>
                </c:pt>
                <c:pt idx="204">
                  <c:v>0.49</c:v>
                </c:pt>
                <c:pt idx="205">
                  <c:v>0.49</c:v>
                </c:pt>
                <c:pt idx="206">
                  <c:v>0.49</c:v>
                </c:pt>
                <c:pt idx="207">
                  <c:v>0.49</c:v>
                </c:pt>
                <c:pt idx="208">
                  <c:v>0.49</c:v>
                </c:pt>
                <c:pt idx="209">
                  <c:v>0.49</c:v>
                </c:pt>
                <c:pt idx="210">
                  <c:v>0.49</c:v>
                </c:pt>
                <c:pt idx="211">
                  <c:v>0.49</c:v>
                </c:pt>
                <c:pt idx="212">
                  <c:v>0.49</c:v>
                </c:pt>
                <c:pt idx="213">
                  <c:v>0.49</c:v>
                </c:pt>
                <c:pt idx="214">
                  <c:v>0.49</c:v>
                </c:pt>
                <c:pt idx="215">
                  <c:v>0.49</c:v>
                </c:pt>
                <c:pt idx="216">
                  <c:v>0.49</c:v>
                </c:pt>
                <c:pt idx="217">
                  <c:v>0.49</c:v>
                </c:pt>
                <c:pt idx="218">
                  <c:v>0.49</c:v>
                </c:pt>
                <c:pt idx="219">
                  <c:v>0.49</c:v>
                </c:pt>
                <c:pt idx="220">
                  <c:v>0.49</c:v>
                </c:pt>
                <c:pt idx="221">
                  <c:v>0.49</c:v>
                </c:pt>
                <c:pt idx="222">
                  <c:v>0.49</c:v>
                </c:pt>
                <c:pt idx="223">
                  <c:v>0.49</c:v>
                </c:pt>
                <c:pt idx="224">
                  <c:v>0.49</c:v>
                </c:pt>
                <c:pt idx="225">
                  <c:v>0.49</c:v>
                </c:pt>
                <c:pt idx="226">
                  <c:v>0.49</c:v>
                </c:pt>
                <c:pt idx="227">
                  <c:v>0.49</c:v>
                </c:pt>
                <c:pt idx="228">
                  <c:v>0.49</c:v>
                </c:pt>
                <c:pt idx="229">
                  <c:v>0.49</c:v>
                </c:pt>
                <c:pt idx="230">
                  <c:v>0.49</c:v>
                </c:pt>
                <c:pt idx="231">
                  <c:v>0.49</c:v>
                </c:pt>
                <c:pt idx="232">
                  <c:v>0.49</c:v>
                </c:pt>
                <c:pt idx="233">
                  <c:v>0.49</c:v>
                </c:pt>
                <c:pt idx="234">
                  <c:v>0.49</c:v>
                </c:pt>
                <c:pt idx="235">
                  <c:v>0.49</c:v>
                </c:pt>
                <c:pt idx="236">
                  <c:v>0.49</c:v>
                </c:pt>
                <c:pt idx="237">
                  <c:v>0.49</c:v>
                </c:pt>
                <c:pt idx="238">
                  <c:v>0.49</c:v>
                </c:pt>
                <c:pt idx="239">
                  <c:v>0.49</c:v>
                </c:pt>
                <c:pt idx="240">
                  <c:v>0.49</c:v>
                </c:pt>
                <c:pt idx="241">
                  <c:v>0.49</c:v>
                </c:pt>
                <c:pt idx="242">
                  <c:v>0.49</c:v>
                </c:pt>
                <c:pt idx="243">
                  <c:v>0.49</c:v>
                </c:pt>
                <c:pt idx="244">
                  <c:v>0.49</c:v>
                </c:pt>
                <c:pt idx="245">
                  <c:v>0.49</c:v>
                </c:pt>
                <c:pt idx="246">
                  <c:v>0.49</c:v>
                </c:pt>
                <c:pt idx="247">
                  <c:v>0.49</c:v>
                </c:pt>
                <c:pt idx="248">
                  <c:v>0.49</c:v>
                </c:pt>
                <c:pt idx="249">
                  <c:v>0.49</c:v>
                </c:pt>
                <c:pt idx="250">
                  <c:v>0.49</c:v>
                </c:pt>
                <c:pt idx="251">
                  <c:v>0.49</c:v>
                </c:pt>
                <c:pt idx="252">
                  <c:v>0.49</c:v>
                </c:pt>
                <c:pt idx="253">
                  <c:v>0.49</c:v>
                </c:pt>
                <c:pt idx="254">
                  <c:v>0.49</c:v>
                </c:pt>
                <c:pt idx="255">
                  <c:v>0.49</c:v>
                </c:pt>
                <c:pt idx="256">
                  <c:v>0.49</c:v>
                </c:pt>
                <c:pt idx="257">
                  <c:v>0.51</c:v>
                </c:pt>
                <c:pt idx="258">
                  <c:v>0.51</c:v>
                </c:pt>
                <c:pt idx="259">
                  <c:v>0.51</c:v>
                </c:pt>
                <c:pt idx="260">
                  <c:v>0.51</c:v>
                </c:pt>
                <c:pt idx="261">
                  <c:v>0.51</c:v>
                </c:pt>
                <c:pt idx="262">
                  <c:v>0.51</c:v>
                </c:pt>
                <c:pt idx="263">
                  <c:v>0.51</c:v>
                </c:pt>
                <c:pt idx="264">
                  <c:v>0.51</c:v>
                </c:pt>
                <c:pt idx="265">
                  <c:v>0.51</c:v>
                </c:pt>
                <c:pt idx="266">
                  <c:v>0.51</c:v>
                </c:pt>
                <c:pt idx="267">
                  <c:v>0.51</c:v>
                </c:pt>
                <c:pt idx="268">
                  <c:v>0.51</c:v>
                </c:pt>
                <c:pt idx="269">
                  <c:v>0.51</c:v>
                </c:pt>
                <c:pt idx="270">
                  <c:v>0.51</c:v>
                </c:pt>
                <c:pt idx="271">
                  <c:v>0.51</c:v>
                </c:pt>
                <c:pt idx="272">
                  <c:v>0.51</c:v>
                </c:pt>
                <c:pt idx="273">
                  <c:v>0.51</c:v>
                </c:pt>
                <c:pt idx="274">
                  <c:v>0.51</c:v>
                </c:pt>
                <c:pt idx="275">
                  <c:v>0.51</c:v>
                </c:pt>
                <c:pt idx="276">
                  <c:v>0.51</c:v>
                </c:pt>
                <c:pt idx="277">
                  <c:v>0.51</c:v>
                </c:pt>
                <c:pt idx="278">
                  <c:v>0.51</c:v>
                </c:pt>
                <c:pt idx="279">
                  <c:v>0.51</c:v>
                </c:pt>
                <c:pt idx="280">
                  <c:v>0.51</c:v>
                </c:pt>
                <c:pt idx="281">
                  <c:v>0.51</c:v>
                </c:pt>
                <c:pt idx="282">
                  <c:v>0.51</c:v>
                </c:pt>
                <c:pt idx="283">
                  <c:v>0.51</c:v>
                </c:pt>
                <c:pt idx="284">
                  <c:v>0.51</c:v>
                </c:pt>
                <c:pt idx="285">
                  <c:v>0.51</c:v>
                </c:pt>
                <c:pt idx="286">
                  <c:v>0.51</c:v>
                </c:pt>
                <c:pt idx="287">
                  <c:v>0.51</c:v>
                </c:pt>
                <c:pt idx="288">
                  <c:v>0.51</c:v>
                </c:pt>
                <c:pt idx="289">
                  <c:v>0.51</c:v>
                </c:pt>
                <c:pt idx="290">
                  <c:v>0.51</c:v>
                </c:pt>
                <c:pt idx="291">
                  <c:v>0.51</c:v>
                </c:pt>
                <c:pt idx="292">
                  <c:v>0.51</c:v>
                </c:pt>
                <c:pt idx="293">
                  <c:v>0.51</c:v>
                </c:pt>
                <c:pt idx="294">
                  <c:v>0.51</c:v>
                </c:pt>
                <c:pt idx="295">
                  <c:v>0.51</c:v>
                </c:pt>
                <c:pt idx="296">
                  <c:v>0.51</c:v>
                </c:pt>
                <c:pt idx="297">
                  <c:v>0.51</c:v>
                </c:pt>
                <c:pt idx="298">
                  <c:v>0.51</c:v>
                </c:pt>
                <c:pt idx="299">
                  <c:v>0.51</c:v>
                </c:pt>
                <c:pt idx="300">
                  <c:v>0.51</c:v>
                </c:pt>
                <c:pt idx="301">
                  <c:v>0.51</c:v>
                </c:pt>
                <c:pt idx="302">
                  <c:v>0.51</c:v>
                </c:pt>
                <c:pt idx="303">
                  <c:v>0.51</c:v>
                </c:pt>
                <c:pt idx="304">
                  <c:v>0.51</c:v>
                </c:pt>
                <c:pt idx="305">
                  <c:v>0.51</c:v>
                </c:pt>
                <c:pt idx="306">
                  <c:v>0.51</c:v>
                </c:pt>
                <c:pt idx="307">
                  <c:v>0.51</c:v>
                </c:pt>
                <c:pt idx="308">
                  <c:v>0.51</c:v>
                </c:pt>
                <c:pt idx="309">
                  <c:v>0.51</c:v>
                </c:pt>
                <c:pt idx="310">
                  <c:v>0.51</c:v>
                </c:pt>
                <c:pt idx="311">
                  <c:v>0.51</c:v>
                </c:pt>
                <c:pt idx="312">
                  <c:v>0.51</c:v>
                </c:pt>
                <c:pt idx="313">
                  <c:v>0.51</c:v>
                </c:pt>
                <c:pt idx="314">
                  <c:v>0.51</c:v>
                </c:pt>
                <c:pt idx="315">
                  <c:v>0.51</c:v>
                </c:pt>
                <c:pt idx="316">
                  <c:v>0.51</c:v>
                </c:pt>
                <c:pt idx="317">
                  <c:v>0.51</c:v>
                </c:pt>
                <c:pt idx="318">
                  <c:v>0.51</c:v>
                </c:pt>
                <c:pt idx="319">
                  <c:v>0.51</c:v>
                </c:pt>
                <c:pt idx="320">
                  <c:v>0.51</c:v>
                </c:pt>
                <c:pt idx="321">
                  <c:v>0.51</c:v>
                </c:pt>
                <c:pt idx="322">
                  <c:v>0.51</c:v>
                </c:pt>
                <c:pt idx="323">
                  <c:v>0.51</c:v>
                </c:pt>
                <c:pt idx="324">
                  <c:v>0.51</c:v>
                </c:pt>
                <c:pt idx="325">
                  <c:v>0.51</c:v>
                </c:pt>
                <c:pt idx="326">
                  <c:v>0.51</c:v>
                </c:pt>
                <c:pt idx="327">
                  <c:v>0.51</c:v>
                </c:pt>
                <c:pt idx="328">
                  <c:v>0.51</c:v>
                </c:pt>
                <c:pt idx="329">
                  <c:v>0.51</c:v>
                </c:pt>
                <c:pt idx="330">
                  <c:v>0.51</c:v>
                </c:pt>
                <c:pt idx="331">
                  <c:v>0.51</c:v>
                </c:pt>
                <c:pt idx="332">
                  <c:v>0.51</c:v>
                </c:pt>
                <c:pt idx="333">
                  <c:v>0.51</c:v>
                </c:pt>
                <c:pt idx="334">
                  <c:v>0.51</c:v>
                </c:pt>
                <c:pt idx="335">
                  <c:v>0.51</c:v>
                </c:pt>
                <c:pt idx="336">
                  <c:v>0.51</c:v>
                </c:pt>
                <c:pt idx="337">
                  <c:v>0.51</c:v>
                </c:pt>
                <c:pt idx="338">
                  <c:v>0.51</c:v>
                </c:pt>
                <c:pt idx="339">
                  <c:v>0.51</c:v>
                </c:pt>
                <c:pt idx="340">
                  <c:v>0.51</c:v>
                </c:pt>
                <c:pt idx="341">
                  <c:v>0.51</c:v>
                </c:pt>
                <c:pt idx="342">
                  <c:v>0.51</c:v>
                </c:pt>
                <c:pt idx="343">
                  <c:v>0.51</c:v>
                </c:pt>
                <c:pt idx="344">
                  <c:v>0.51</c:v>
                </c:pt>
                <c:pt idx="345">
                  <c:v>0.51</c:v>
                </c:pt>
                <c:pt idx="346">
                  <c:v>0.51</c:v>
                </c:pt>
                <c:pt idx="347">
                  <c:v>0.51</c:v>
                </c:pt>
                <c:pt idx="348">
                  <c:v>0.51</c:v>
                </c:pt>
                <c:pt idx="349">
                  <c:v>0.51</c:v>
                </c:pt>
                <c:pt idx="350">
                  <c:v>0.51</c:v>
                </c:pt>
                <c:pt idx="351">
                  <c:v>0.51</c:v>
                </c:pt>
                <c:pt idx="352">
                  <c:v>0.51</c:v>
                </c:pt>
                <c:pt idx="353">
                  <c:v>0.51</c:v>
                </c:pt>
                <c:pt idx="354">
                  <c:v>0.51</c:v>
                </c:pt>
                <c:pt idx="355">
                  <c:v>0.51</c:v>
                </c:pt>
                <c:pt idx="356">
                  <c:v>0.51</c:v>
                </c:pt>
                <c:pt idx="357">
                  <c:v>0.51</c:v>
                </c:pt>
                <c:pt idx="358">
                  <c:v>0.51</c:v>
                </c:pt>
                <c:pt idx="359">
                  <c:v>0.51</c:v>
                </c:pt>
                <c:pt idx="360">
                  <c:v>0.51</c:v>
                </c:pt>
                <c:pt idx="361">
                  <c:v>0.51</c:v>
                </c:pt>
                <c:pt idx="362">
                  <c:v>0.51</c:v>
                </c:pt>
                <c:pt idx="363">
                  <c:v>0.51</c:v>
                </c:pt>
                <c:pt idx="364">
                  <c:v>0.51</c:v>
                </c:pt>
                <c:pt idx="365">
                  <c:v>0</c:v>
                </c:pt>
              </c:numCache>
            </c:numRef>
          </c:val>
          <c:smooth val="0"/>
          <c:extLst>
            <c:ext xmlns:c16="http://schemas.microsoft.com/office/drawing/2014/chart" uri="{C3380CC4-5D6E-409C-BE32-E72D297353CC}">
              <c16:uniqueId val="{00000001-0D0A-4AA8-AD16-1C180543B486}"/>
            </c:ext>
          </c:extLst>
        </c:ser>
        <c:ser>
          <c:idx val="0"/>
          <c:order val="1"/>
          <c:tx>
            <c:strRef>
              <c:f>'Figure 12a'!$A$14</c:f>
              <c:strCache>
                <c:ptCount val="1"/>
                <c:pt idx="0">
                  <c:v>NSW Murray GS 2018-19</c:v>
                </c:pt>
              </c:strCache>
            </c:strRef>
          </c:tx>
          <c:marker>
            <c:symbol val="none"/>
          </c:marker>
          <c:dLbls>
            <c:dLbl>
              <c:idx val="3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D0A-4AA8-AD16-1C180543B4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12a'!$B$14:$NC$14</c:f>
              <c:numCache>
                <c:formatCode>0%</c:formatCode>
                <c:ptCount val="36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numCache>
            </c:numRef>
          </c:val>
          <c:smooth val="0"/>
          <c:extLst>
            <c:ext xmlns:c16="http://schemas.microsoft.com/office/drawing/2014/chart" uri="{C3380CC4-5D6E-409C-BE32-E72D297353CC}">
              <c16:uniqueId val="{00000003-0D0A-4AA8-AD16-1C180543B486}"/>
            </c:ext>
          </c:extLst>
        </c:ser>
        <c:dLbls>
          <c:showLegendKey val="0"/>
          <c:showVal val="0"/>
          <c:showCatName val="0"/>
          <c:showSerName val="0"/>
          <c:showPercent val="0"/>
          <c:showBubbleSize val="0"/>
        </c:dLbls>
        <c:smooth val="0"/>
        <c:axId val="829947968"/>
        <c:axId val="809749800"/>
      </c:lineChart>
      <c:dateAx>
        <c:axId val="829947968"/>
        <c:scaling>
          <c:orientation val="minMax"/>
        </c:scaling>
        <c:delete val="0"/>
        <c:axPos val="b"/>
        <c:numFmt formatCode="mmm" sourceLinked="0"/>
        <c:majorTickMark val="out"/>
        <c:minorTickMark val="none"/>
        <c:tickLblPos val="nextTo"/>
        <c:crossAx val="809749800"/>
        <c:crosses val="autoZero"/>
        <c:auto val="1"/>
        <c:lblOffset val="100"/>
        <c:baseTimeUnit val="days"/>
        <c:majorUnit val="3"/>
        <c:majorTimeUnit val="months"/>
      </c:dateAx>
      <c:valAx>
        <c:axId val="809749800"/>
        <c:scaling>
          <c:orientation val="minMax"/>
          <c:max val="1.05"/>
          <c:min val="0"/>
        </c:scaling>
        <c:delete val="0"/>
        <c:axPos val="l"/>
        <c:majorGridlines>
          <c:spPr>
            <a:ln>
              <a:solidFill>
                <a:schemeClr val="accent1">
                  <a:alpha val="50000"/>
                </a:schemeClr>
              </a:solidFill>
            </a:ln>
          </c:spPr>
        </c:majorGridlines>
        <c:numFmt formatCode="0%" sourceLinked="0"/>
        <c:majorTickMark val="out"/>
        <c:minorTickMark val="none"/>
        <c:tickLblPos val="nextTo"/>
        <c:crossAx val="829947968"/>
        <c:crosses val="autoZero"/>
        <c:crossBetween val="between"/>
        <c:majorUnit val="0.5"/>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49632031290203E-2"/>
          <c:y val="0.13742461279338974"/>
          <c:w val="0.78070982897527641"/>
          <c:h val="0.79187758511747153"/>
        </c:manualLayout>
      </c:layout>
      <c:areaChart>
        <c:grouping val="stacked"/>
        <c:varyColors val="0"/>
        <c:dLbls>
          <c:showLegendKey val="0"/>
          <c:showVal val="0"/>
          <c:showCatName val="0"/>
          <c:showSerName val="0"/>
          <c:showPercent val="0"/>
          <c:showBubbleSize val="0"/>
        </c:dLbls>
        <c:axId val="849598984"/>
        <c:axId val="849600160"/>
        <c:extLst>
          <c:ext xmlns:c15="http://schemas.microsoft.com/office/drawing/2012/chart" uri="{02D57815-91ED-43cb-92C2-25804820EDAC}">
            <c15:filteredAreaSeries>
              <c15:ser>
                <c:idx val="1"/>
                <c:order val="2"/>
                <c:spPr>
                  <a:solidFill>
                    <a:srgbClr val="73939C">
                      <a:alpha val="25098"/>
                    </a:srgbClr>
                  </a:solidFill>
                  <a:ln>
                    <a:noFill/>
                  </a:ln>
                </c:spPr>
                <c:val>
                  <c:numRef>
                    <c:extLst>
                      <c:ext uri="{02D57815-91ED-43cb-92C2-25804820EDAC}">
                        <c15:formulaRef>
                          <c15:sqref>'Figure 7'!#REF!</c15:sqref>
                        </c15:formulaRef>
                      </c:ext>
                    </c:extLst>
                    <c:numCache>
                      <c:formatCode>General</c:formatCode>
                      <c:ptCount val="1"/>
                      <c:pt idx="0">
                        <c:v>1</c:v>
                      </c:pt>
                    </c:numCache>
                  </c:numRef>
                </c:val>
                <c:extLst>
                  <c:ext xmlns:c16="http://schemas.microsoft.com/office/drawing/2014/chart" uri="{C3380CC4-5D6E-409C-BE32-E72D297353CC}">
                    <c16:uniqueId val="{00000003-E2C5-48D8-93EC-E884A6961920}"/>
                  </c:ext>
                </c:extLst>
              </c15:ser>
            </c15:filteredAreaSeries>
            <c15:filteredAreaSeries>
              <c15:ser>
                <c:idx val="2"/>
                <c:order val="3"/>
                <c:spPr>
                  <a:solidFill>
                    <a:srgbClr val="73939C">
                      <a:alpha val="25098"/>
                    </a:srgbClr>
                  </a:solidFill>
                  <a:ln>
                    <a:noFill/>
                  </a:ln>
                </c:spPr>
                <c:val>
                  <c:numRef>
                    <c:extLst xmlns:c15="http://schemas.microsoft.com/office/drawing/2012/chart">
                      <c:ext xmlns:c15="http://schemas.microsoft.com/office/drawing/2012/chart" uri="{02D57815-91ED-43cb-92C2-25804820EDAC}">
                        <c15:formulaRef>
                          <c15:sqref>'Figure 7'!#REF!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4-E2C5-48D8-93EC-E884A6961920}"/>
                  </c:ext>
                </c:extLst>
              </c15:ser>
            </c15:filteredAreaSeries>
          </c:ext>
        </c:extLst>
      </c:areaChart>
      <c:lineChart>
        <c:grouping val="standard"/>
        <c:varyColors val="0"/>
        <c:ser>
          <c:idx val="6"/>
          <c:order val="0"/>
          <c:tx>
            <c:strRef>
              <c:f>'Figure 12a'!$A$26</c:f>
              <c:strCache>
                <c:ptCount val="1"/>
                <c:pt idx="0">
                  <c:v>Vic Murray LRWS 2017-18</c:v>
                </c:pt>
              </c:strCache>
            </c:strRef>
          </c:tx>
          <c:spPr>
            <a:ln>
              <a:solidFill>
                <a:schemeClr val="accent3"/>
              </a:solidFill>
            </a:ln>
          </c:spPr>
          <c:marker>
            <c:symbol val="none"/>
          </c:marker>
          <c:dLbls>
            <c:dLbl>
              <c:idx val="36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C5-48D8-93EC-E884A696192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12a'!$B$26:$NC$26</c:f>
              <c:numCache>
                <c:formatCode>0%</c:formatCode>
                <c:ptCount val="36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numCache>
            </c:numRef>
          </c:val>
          <c:smooth val="0"/>
          <c:extLst>
            <c:ext xmlns:c16="http://schemas.microsoft.com/office/drawing/2014/chart" uri="{C3380CC4-5D6E-409C-BE32-E72D297353CC}">
              <c16:uniqueId val="{00000001-E2C5-48D8-93EC-E884A6961920}"/>
            </c:ext>
          </c:extLst>
        </c:ser>
        <c:ser>
          <c:idx val="0"/>
          <c:order val="1"/>
          <c:tx>
            <c:strRef>
              <c:f>'Figure 12a'!$A$27</c:f>
              <c:strCache>
                <c:ptCount val="1"/>
                <c:pt idx="0">
                  <c:v>Vic Murray LRWS 2018-19</c:v>
                </c:pt>
              </c:strCache>
            </c:strRef>
          </c:tx>
          <c:marker>
            <c:symbol val="none"/>
          </c:marker>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12a'!$B$27:$NC$27</c:f>
              <c:numCache>
                <c:formatCode>0%</c:formatCode>
                <c:ptCount val="36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numCache>
            </c:numRef>
          </c:val>
          <c:smooth val="0"/>
          <c:extLst>
            <c:ext xmlns:c16="http://schemas.microsoft.com/office/drawing/2014/chart" uri="{C3380CC4-5D6E-409C-BE32-E72D297353CC}">
              <c16:uniqueId val="{00000002-E2C5-48D8-93EC-E884A6961920}"/>
            </c:ext>
          </c:extLst>
        </c:ser>
        <c:dLbls>
          <c:showLegendKey val="0"/>
          <c:showVal val="0"/>
          <c:showCatName val="0"/>
          <c:showSerName val="0"/>
          <c:showPercent val="0"/>
          <c:showBubbleSize val="0"/>
        </c:dLbls>
        <c:marker val="1"/>
        <c:smooth val="0"/>
        <c:axId val="849598984"/>
        <c:axId val="849600160"/>
      </c:lineChart>
      <c:dateAx>
        <c:axId val="849598984"/>
        <c:scaling>
          <c:orientation val="minMax"/>
        </c:scaling>
        <c:delete val="0"/>
        <c:axPos val="b"/>
        <c:numFmt formatCode="mmm" sourceLinked="0"/>
        <c:majorTickMark val="out"/>
        <c:minorTickMark val="none"/>
        <c:tickLblPos val="nextTo"/>
        <c:crossAx val="849600160"/>
        <c:crosses val="autoZero"/>
        <c:auto val="1"/>
        <c:lblOffset val="100"/>
        <c:baseTimeUnit val="days"/>
        <c:majorUnit val="3"/>
        <c:majorTimeUnit val="months"/>
        <c:minorUnit val="1"/>
        <c:minorTimeUnit val="months"/>
      </c:dateAx>
      <c:valAx>
        <c:axId val="849600160"/>
        <c:scaling>
          <c:orientation val="minMax"/>
          <c:max val="1"/>
        </c:scaling>
        <c:delete val="0"/>
        <c:axPos val="l"/>
        <c:majorGridlines>
          <c:spPr>
            <a:ln>
              <a:solidFill>
                <a:schemeClr val="accent1">
                  <a:alpha val="50000"/>
                </a:schemeClr>
              </a:solidFill>
            </a:ln>
          </c:spPr>
        </c:majorGridlines>
        <c:numFmt formatCode="0%" sourceLinked="0"/>
        <c:majorTickMark val="out"/>
        <c:minorTickMark val="none"/>
        <c:tickLblPos val="nextTo"/>
        <c:spPr>
          <a:ln>
            <a:noFill/>
          </a:ln>
        </c:spPr>
        <c:crossAx val="849598984"/>
        <c:crosses val="autoZero"/>
        <c:crossBetween val="between"/>
        <c:majorUnit val="0.5"/>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'Figure 10'!$A$8</c:f>
              <c:strCache>
                <c:ptCount val="1"/>
                <c:pt idx="0">
                  <c:v>total permanent horticulture water demand</c:v>
                </c:pt>
              </c:strCache>
            </c:strRef>
          </c:tx>
          <c:spPr>
            <a:solidFill>
              <a:schemeClr val="tx2"/>
            </a:solidFill>
            <a:ln>
              <a:noFill/>
            </a:ln>
            <a:effectLst/>
          </c:spPr>
          <c:invertIfNegative val="0"/>
          <c:cat>
            <c:strRef>
              <c:f>'Figure 10'!$B$7:$E$7</c:f>
              <c:strCache>
                <c:ptCount val="4"/>
                <c:pt idx="0">
                  <c:v>wet (similar to 2011-12)</c:v>
                </c:pt>
                <c:pt idx="1">
                  <c:v>average (similar to 2014-15)</c:v>
                </c:pt>
                <c:pt idx="2">
                  <c:v>dry (similar to 2015-16)</c:v>
                </c:pt>
                <c:pt idx="3">
                  <c:v>extreme dry (similar to 2007-08)</c:v>
                </c:pt>
              </c:strCache>
            </c:strRef>
          </c:cat>
          <c:val>
            <c:numRef>
              <c:f>'Figure 10'!$B$8:$E$8</c:f>
              <c:numCache>
                <c:formatCode>#,##0_ ;[Red]\-#,##0\ </c:formatCode>
                <c:ptCount val="4"/>
                <c:pt idx="0">
                  <c:v>1392.2042999999999</c:v>
                </c:pt>
                <c:pt idx="1">
                  <c:v>1392.2042999999999</c:v>
                </c:pt>
                <c:pt idx="2">
                  <c:v>1392.2042999999999</c:v>
                </c:pt>
                <c:pt idx="3">
                  <c:v>1392.2042999999999</c:v>
                </c:pt>
              </c:numCache>
            </c:numRef>
          </c:val>
          <c:extLst>
            <c:ext xmlns:c16="http://schemas.microsoft.com/office/drawing/2014/chart" uri="{C3380CC4-5D6E-409C-BE32-E72D297353CC}">
              <c16:uniqueId val="{00000000-3E9D-4415-A67E-2820E1BC5CCB}"/>
            </c:ext>
          </c:extLst>
        </c:ser>
        <c:ser>
          <c:idx val="3"/>
          <c:order val="3"/>
          <c:tx>
            <c:strRef>
              <c:f>'Figure 10'!$A$11</c:f>
              <c:strCache>
                <c:ptCount val="1"/>
                <c:pt idx="0">
                  <c:v>volume of water available to all other irrigation industries</c:v>
                </c:pt>
              </c:strCache>
            </c:strRef>
          </c:tx>
          <c:spPr>
            <a:solidFill>
              <a:schemeClr val="accent2">
                <a:lumMod val="40000"/>
                <a:lumOff val="60000"/>
              </a:schemeClr>
            </a:solidFill>
            <a:ln>
              <a:noFill/>
            </a:ln>
            <a:effectLst/>
          </c:spPr>
          <c:invertIfNegative val="0"/>
          <c:cat>
            <c:strRef>
              <c:f>'Figure 10'!$B$7:$E$7</c:f>
              <c:strCache>
                <c:ptCount val="4"/>
                <c:pt idx="0">
                  <c:v>wet (similar to 2011-12)</c:v>
                </c:pt>
                <c:pt idx="1">
                  <c:v>average (similar to 2014-15)</c:v>
                </c:pt>
                <c:pt idx="2">
                  <c:v>dry (similar to 2015-16)</c:v>
                </c:pt>
                <c:pt idx="3">
                  <c:v>extreme dry (similar to 2007-08)</c:v>
                </c:pt>
              </c:strCache>
            </c:strRef>
          </c:cat>
          <c:val>
            <c:numRef>
              <c:f>'Figure 10'!$B$11:$E$11</c:f>
              <c:numCache>
                <c:formatCode>#,##0_ ;[Red]\-#,##0\ </c:formatCode>
                <c:ptCount val="4"/>
                <c:pt idx="0">
                  <c:v>2977.6745700000006</c:v>
                </c:pt>
                <c:pt idx="1">
                  <c:v>2399.0093505</c:v>
                </c:pt>
                <c:pt idx="2">
                  <c:v>1708.6764352999994</c:v>
                </c:pt>
                <c:pt idx="3">
                  <c:v>115.12378549999971</c:v>
                </c:pt>
              </c:numCache>
            </c:numRef>
          </c:val>
          <c:extLst>
            <c:ext xmlns:c16="http://schemas.microsoft.com/office/drawing/2014/chart" uri="{C3380CC4-5D6E-409C-BE32-E72D297353CC}">
              <c16:uniqueId val="{00000001-3E9D-4415-A67E-2820E1BC5CCB}"/>
            </c:ext>
          </c:extLst>
        </c:ser>
        <c:dLbls>
          <c:showLegendKey val="0"/>
          <c:showVal val="0"/>
          <c:showCatName val="0"/>
          <c:showSerName val="0"/>
          <c:showPercent val="0"/>
          <c:showBubbleSize val="0"/>
        </c:dLbls>
        <c:gapWidth val="219"/>
        <c:overlap val="100"/>
        <c:axId val="624138144"/>
        <c:axId val="624145688"/>
      </c:barChart>
      <c:scatterChart>
        <c:scatterStyle val="lineMarker"/>
        <c:varyColors val="0"/>
        <c:ser>
          <c:idx val="1"/>
          <c:order val="1"/>
          <c:tx>
            <c:strRef>
              <c:f>'Figure 10'!$A$9</c:f>
              <c:strCache>
                <c:ptCount val="1"/>
                <c:pt idx="0">
                  <c:v>estimated water supply (surface water and groundwater)</c:v>
                </c:pt>
              </c:strCache>
            </c:strRef>
          </c:tx>
          <c:spPr>
            <a:ln w="25400" cap="rnd">
              <a:noFill/>
              <a:round/>
            </a:ln>
            <a:effectLst/>
          </c:spPr>
          <c:marker>
            <c:symbol val="dash"/>
            <c:size val="16"/>
            <c:spPr>
              <a:solidFill>
                <a:schemeClr val="accent5"/>
              </a:solidFill>
              <a:ln w="9525">
                <a:solidFill>
                  <a:schemeClr val="accent5"/>
                </a:solidFill>
              </a:ln>
              <a:effectLst/>
            </c:spPr>
          </c:marker>
          <c:xVal>
            <c:strRef>
              <c:f>'Figure 10'!$B$7:$E$7</c:f>
              <c:strCache>
                <c:ptCount val="4"/>
                <c:pt idx="0">
                  <c:v>wet (similar to 2011-12)</c:v>
                </c:pt>
                <c:pt idx="1">
                  <c:v>average (similar to 2014-15)</c:v>
                </c:pt>
                <c:pt idx="2">
                  <c:v>dry (similar to 2015-16)</c:v>
                </c:pt>
                <c:pt idx="3">
                  <c:v>extreme dry (similar to 2007-08)</c:v>
                </c:pt>
              </c:strCache>
            </c:strRef>
          </c:xVal>
          <c:yVal>
            <c:numRef>
              <c:f>'Figure 10'!$B$9:$E$9</c:f>
              <c:numCache>
                <c:formatCode>#,##0_ ;[Red]\-#,##0\ </c:formatCode>
                <c:ptCount val="4"/>
                <c:pt idx="0">
                  <c:v>4369.8788700000005</c:v>
                </c:pt>
                <c:pt idx="1">
                  <c:v>3791.2136504999999</c:v>
                </c:pt>
                <c:pt idx="2">
                  <c:v>3100.8807352999993</c:v>
                </c:pt>
                <c:pt idx="3">
                  <c:v>1507.3280854999996</c:v>
                </c:pt>
              </c:numCache>
            </c:numRef>
          </c:yVal>
          <c:smooth val="0"/>
          <c:extLst>
            <c:ext xmlns:c16="http://schemas.microsoft.com/office/drawing/2014/chart" uri="{C3380CC4-5D6E-409C-BE32-E72D297353CC}">
              <c16:uniqueId val="{00000002-3E9D-4415-A67E-2820E1BC5CCB}"/>
            </c:ext>
          </c:extLst>
        </c:ser>
        <c:ser>
          <c:idx val="2"/>
          <c:order val="2"/>
          <c:tx>
            <c:strRef>
              <c:f>'Figure 10'!$A$10</c:f>
              <c:strCache>
                <c:ptCount val="1"/>
                <c:pt idx="0">
                  <c:v>estimated water supply (no groundwater)</c:v>
                </c:pt>
              </c:strCache>
            </c:strRef>
          </c:tx>
          <c:spPr>
            <a:ln w="25400" cap="rnd">
              <a:noFill/>
              <a:round/>
            </a:ln>
            <a:effectLst/>
          </c:spPr>
          <c:marker>
            <c:symbol val="dash"/>
            <c:size val="16"/>
            <c:spPr>
              <a:solidFill>
                <a:schemeClr val="accent3"/>
              </a:solidFill>
              <a:ln w="9525">
                <a:solidFill>
                  <a:schemeClr val="accent3"/>
                </a:solidFill>
              </a:ln>
              <a:effectLst/>
            </c:spPr>
          </c:marker>
          <c:xVal>
            <c:strRef>
              <c:f>'Figure 10'!$B$7:$E$7</c:f>
              <c:strCache>
                <c:ptCount val="4"/>
                <c:pt idx="0">
                  <c:v>wet (similar to 2011-12)</c:v>
                </c:pt>
                <c:pt idx="1">
                  <c:v>average (similar to 2014-15)</c:v>
                </c:pt>
                <c:pt idx="2">
                  <c:v>dry (similar to 2015-16)</c:v>
                </c:pt>
                <c:pt idx="3">
                  <c:v>extreme dry (similar to 2007-08)</c:v>
                </c:pt>
              </c:strCache>
            </c:strRef>
          </c:xVal>
          <c:yVal>
            <c:numRef>
              <c:f>'Figure 10'!$B$10:$E$10</c:f>
              <c:numCache>
                <c:formatCode>#,##0_ ;[Red]\-#,##0\ </c:formatCode>
                <c:ptCount val="4"/>
                <c:pt idx="0">
                  <c:v>3979.8988700000004</c:v>
                </c:pt>
                <c:pt idx="1">
                  <c:v>3401.2336504999998</c:v>
                </c:pt>
                <c:pt idx="2">
                  <c:v>2710.9007352999993</c:v>
                </c:pt>
                <c:pt idx="3">
                  <c:v>1117.3480854999996</c:v>
                </c:pt>
              </c:numCache>
            </c:numRef>
          </c:yVal>
          <c:smooth val="0"/>
          <c:extLst>
            <c:ext xmlns:c16="http://schemas.microsoft.com/office/drawing/2014/chart" uri="{C3380CC4-5D6E-409C-BE32-E72D297353CC}">
              <c16:uniqueId val="{00000003-3E9D-4415-A67E-2820E1BC5CCB}"/>
            </c:ext>
          </c:extLst>
        </c:ser>
        <c:dLbls>
          <c:showLegendKey val="0"/>
          <c:showVal val="0"/>
          <c:showCatName val="0"/>
          <c:showSerName val="0"/>
          <c:showPercent val="0"/>
          <c:showBubbleSize val="0"/>
        </c:dLbls>
        <c:axId val="624138144"/>
        <c:axId val="624145688"/>
      </c:scatterChart>
      <c:catAx>
        <c:axId val="62413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24145688"/>
        <c:crosses val="autoZero"/>
        <c:auto val="1"/>
        <c:lblAlgn val="ctr"/>
        <c:lblOffset val="100"/>
        <c:noMultiLvlLbl val="0"/>
      </c:catAx>
      <c:valAx>
        <c:axId val="624145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r>
                  <a:rPr lang="en-US" dirty="0">
                    <a:solidFill>
                      <a:schemeClr val="tx2"/>
                    </a:solidFill>
                    <a:latin typeface="Segoe UI Light" panose="020B0502040204020203" pitchFamily="34" charset="0"/>
                  </a:rPr>
                  <a:t>volume of water (GL)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624138144"/>
        <c:crosses val="autoZero"/>
        <c:crossBetween val="between"/>
        <c:majorUnit val="1000"/>
      </c:valAx>
      <c:spPr>
        <a:noFill/>
        <a:ln>
          <a:noFill/>
        </a:ln>
        <a:effectLst/>
      </c:spPr>
    </c:plotArea>
    <c:legend>
      <c:legendPos val="b"/>
      <c:layout>
        <c:manualLayout>
          <c:xMode val="edge"/>
          <c:yMode val="edge"/>
          <c:x val="9.08693508490937E-2"/>
          <c:y val="0.76373314569058692"/>
          <c:w val="0.88962283444578605"/>
          <c:h val="0.1623617267770317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latin typeface="Myriad Web Pro" panose="020B0503030403020204"/>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'Figure 8'!$A$2</c:f>
              <c:strCache>
                <c:ptCount val="1"/>
                <c:pt idx="0">
                  <c:v>estimated volume allocated for consumptive use</c:v>
                </c:pt>
              </c:strCache>
            </c:strRef>
          </c:tx>
          <c:spPr>
            <a:solidFill>
              <a:schemeClr val="accent1"/>
            </a:solidFill>
            <a:ln>
              <a:noFill/>
            </a:ln>
            <a:effectLst/>
          </c:spPr>
          <c:invertIfNegative val="0"/>
          <c:cat>
            <c:strRef>
              <c:f>'Figure 8'!$B$1:$LK$1</c:f>
              <c:strCache>
                <c:ptCount val="11"/>
                <c:pt idx="0">
                  <c:v>2011-12</c:v>
                </c:pt>
                <c:pt idx="1">
                  <c:v>2010-11</c:v>
                </c:pt>
                <c:pt idx="2">
                  <c:v>2012-13</c:v>
                </c:pt>
                <c:pt idx="3">
                  <c:v>2016-17</c:v>
                </c:pt>
                <c:pt idx="4">
                  <c:v>2013-14</c:v>
                </c:pt>
                <c:pt idx="5">
                  <c:v>2014-15</c:v>
                </c:pt>
                <c:pt idx="6">
                  <c:v>2017-18</c:v>
                </c:pt>
                <c:pt idx="7">
                  <c:v>2009-10</c:v>
                </c:pt>
                <c:pt idx="8">
                  <c:v>2015-16</c:v>
                </c:pt>
                <c:pt idx="9">
                  <c:v>2008-09</c:v>
                </c:pt>
                <c:pt idx="10">
                  <c:v>2018-19</c:v>
                </c:pt>
              </c:strCache>
            </c:strRef>
          </c:cat>
          <c:val>
            <c:numRef>
              <c:f>'Figure 8'!$B$2:$L$2</c:f>
              <c:numCache>
                <c:formatCode>_-* #,##0_-;\-* #,##0_-;_-* "-"??_-;_-@_-</c:formatCode>
                <c:ptCount val="11"/>
                <c:pt idx="0">
                  <c:v>6092.1938890000001</c:v>
                </c:pt>
                <c:pt idx="1">
                  <c:v>6169.0765096599998</c:v>
                </c:pt>
                <c:pt idx="2">
                  <c:v>6009.3280159999995</c:v>
                </c:pt>
                <c:pt idx="3">
                  <c:v>5881.9613310000004</c:v>
                </c:pt>
                <c:pt idx="4">
                  <c:v>5337.7331948000001</c:v>
                </c:pt>
                <c:pt idx="5">
                  <c:v>4448.3535505999998</c:v>
                </c:pt>
                <c:pt idx="6">
                  <c:v>4211.4582154</c:v>
                </c:pt>
                <c:pt idx="7">
                  <c:v>3309.9002417199999</c:v>
                </c:pt>
                <c:pt idx="8">
                  <c:v>3602.5712936</c:v>
                </c:pt>
                <c:pt idx="9">
                  <c:v>1920.9714994999999</c:v>
                </c:pt>
                <c:pt idx="10">
                  <c:v>2792.8594131999998</c:v>
                </c:pt>
              </c:numCache>
            </c:numRef>
          </c:val>
          <c:extLst>
            <c:ext xmlns:c16="http://schemas.microsoft.com/office/drawing/2014/chart" uri="{C3380CC4-5D6E-409C-BE32-E72D297353CC}">
              <c16:uniqueId val="{00000000-1B93-4A5A-8E82-067CCC1FA9AF}"/>
            </c:ext>
          </c:extLst>
        </c:ser>
        <c:ser>
          <c:idx val="1"/>
          <c:order val="1"/>
          <c:tx>
            <c:strRef>
              <c:f>'Figure 8'!$A$3</c:f>
              <c:strCache>
                <c:ptCount val="1"/>
                <c:pt idx="0">
                  <c:v>water allocated to purchased Commonwealth environmental water</c:v>
                </c:pt>
              </c:strCache>
            </c:strRef>
          </c:tx>
          <c:spPr>
            <a:solidFill>
              <a:schemeClr val="accent3"/>
            </a:solidFill>
            <a:ln>
              <a:noFill/>
            </a:ln>
            <a:effectLst/>
          </c:spPr>
          <c:invertIfNegative val="0"/>
          <c:cat>
            <c:strRef>
              <c:f>'Figure 8'!$B$1:$LK$1</c:f>
              <c:strCache>
                <c:ptCount val="11"/>
                <c:pt idx="0">
                  <c:v>2011-12</c:v>
                </c:pt>
                <c:pt idx="1">
                  <c:v>2010-11</c:v>
                </c:pt>
                <c:pt idx="2">
                  <c:v>2012-13</c:v>
                </c:pt>
                <c:pt idx="3">
                  <c:v>2016-17</c:v>
                </c:pt>
                <c:pt idx="4">
                  <c:v>2013-14</c:v>
                </c:pt>
                <c:pt idx="5">
                  <c:v>2014-15</c:v>
                </c:pt>
                <c:pt idx="6">
                  <c:v>2017-18</c:v>
                </c:pt>
                <c:pt idx="7">
                  <c:v>2009-10</c:v>
                </c:pt>
                <c:pt idx="8">
                  <c:v>2015-16</c:v>
                </c:pt>
                <c:pt idx="9">
                  <c:v>2008-09</c:v>
                </c:pt>
                <c:pt idx="10">
                  <c:v>2018-19</c:v>
                </c:pt>
              </c:strCache>
            </c:strRef>
          </c:cat>
          <c:val>
            <c:numRef>
              <c:f>'Figure 8'!$B$3:$L$3</c:f>
              <c:numCache>
                <c:formatCode>_-* #,##0_-;\-* #,##0_-;_-* "-"??_-;_-@_-</c:formatCode>
                <c:ptCount val="11"/>
                <c:pt idx="0">
                  <c:v>872.80611099999987</c:v>
                </c:pt>
                <c:pt idx="1">
                  <c:v>574.16349034000007</c:v>
                </c:pt>
                <c:pt idx="2">
                  <c:v>955.67198399999995</c:v>
                </c:pt>
                <c:pt idx="3">
                  <c:v>974.56903899999998</c:v>
                </c:pt>
                <c:pt idx="4">
                  <c:v>903.45680519999996</c:v>
                </c:pt>
                <c:pt idx="5">
                  <c:v>785.79399480000006</c:v>
                </c:pt>
                <c:pt idx="6">
                  <c:v>745.35951560000001</c:v>
                </c:pt>
                <c:pt idx="7">
                  <c:v>199.58975828000001</c:v>
                </c:pt>
                <c:pt idx="8">
                  <c:v>640.57691640000007</c:v>
                </c:pt>
                <c:pt idx="9">
                  <c:v>6.4585005000000004</c:v>
                </c:pt>
                <c:pt idx="10">
                  <c:v>533.17579639999997</c:v>
                </c:pt>
              </c:numCache>
            </c:numRef>
          </c:val>
          <c:extLst>
            <c:ext xmlns:c16="http://schemas.microsoft.com/office/drawing/2014/chart" uri="{C3380CC4-5D6E-409C-BE32-E72D297353CC}">
              <c16:uniqueId val="{00000001-1B93-4A5A-8E82-067CCC1FA9AF}"/>
            </c:ext>
          </c:extLst>
        </c:ser>
        <c:dLbls>
          <c:showLegendKey val="0"/>
          <c:showVal val="0"/>
          <c:showCatName val="0"/>
          <c:showSerName val="0"/>
          <c:showPercent val="0"/>
          <c:showBubbleSize val="0"/>
        </c:dLbls>
        <c:gapWidth val="85"/>
        <c:overlap val="100"/>
        <c:axId val="664254760"/>
        <c:axId val="652013072"/>
      </c:barChart>
      <c:lineChart>
        <c:grouping val="standard"/>
        <c:varyColors val="0"/>
        <c:ser>
          <c:idx val="2"/>
          <c:order val="3"/>
          <c:tx>
            <c:strRef>
              <c:f>'Figure 8'!$A$4</c:f>
              <c:strCache>
                <c:ptCount val="1"/>
                <c:pt idx="0">
                  <c:v>southern MDB</c:v>
                </c:pt>
              </c:strCache>
            </c:strRef>
          </c:tx>
          <c:spPr>
            <a:ln w="28575" cap="rnd">
              <a:noFill/>
              <a:round/>
            </a:ln>
            <a:effectLst/>
          </c:spPr>
          <c:marker>
            <c:symbol val="dash"/>
            <c:size val="18"/>
            <c:spPr>
              <a:solidFill>
                <a:schemeClr val="accent5"/>
              </a:solidFill>
              <a:ln w="9525">
                <a:solidFill>
                  <a:schemeClr val="accent5"/>
                </a:solidFill>
              </a:ln>
              <a:effectLst/>
            </c:spPr>
          </c:marker>
          <c:cat>
            <c:strRef>
              <c:f>'Figure 8'!$B$1:$L$1</c:f>
              <c:strCache>
                <c:ptCount val="11"/>
                <c:pt idx="0">
                  <c:v>2011-12</c:v>
                </c:pt>
                <c:pt idx="1">
                  <c:v>2010-11</c:v>
                </c:pt>
                <c:pt idx="2">
                  <c:v>2012-13</c:v>
                </c:pt>
                <c:pt idx="3">
                  <c:v>2016-17</c:v>
                </c:pt>
                <c:pt idx="4">
                  <c:v>2013-14</c:v>
                </c:pt>
                <c:pt idx="5">
                  <c:v>2014-15</c:v>
                </c:pt>
                <c:pt idx="6">
                  <c:v>2017-18</c:v>
                </c:pt>
                <c:pt idx="7">
                  <c:v>2009-10</c:v>
                </c:pt>
                <c:pt idx="8">
                  <c:v>2015-16</c:v>
                </c:pt>
                <c:pt idx="9">
                  <c:v>2008-09</c:v>
                </c:pt>
                <c:pt idx="10">
                  <c:v>2018-19</c:v>
                </c:pt>
              </c:strCache>
            </c:strRef>
          </c:cat>
          <c:val>
            <c:numRef>
              <c:f>'Figure 8'!$B$4:$L$4</c:f>
              <c:numCache>
                <c:formatCode>_-"$"* #,##0_-;\-"$"* #,##0_-;_-"$"* "-"??_-;_-@_-</c:formatCode>
                <c:ptCount val="11"/>
                <c:pt idx="0">
                  <c:v>19.1680845475104</c:v>
                </c:pt>
                <c:pt idx="1">
                  <c:v>32.322007713628203</c:v>
                </c:pt>
                <c:pt idx="2">
                  <c:v>43.145067676971898</c:v>
                </c:pt>
                <c:pt idx="3">
                  <c:v>61.024292192053998</c:v>
                </c:pt>
                <c:pt idx="4">
                  <c:v>72.522033730242299</c:v>
                </c:pt>
                <c:pt idx="5">
                  <c:v>117.954815867262</c:v>
                </c:pt>
                <c:pt idx="6">
                  <c:v>124.83924158476199</c:v>
                </c:pt>
                <c:pt idx="7">
                  <c:v>143.52149926789201</c:v>
                </c:pt>
                <c:pt idx="8">
                  <c:v>227.77853805769499</c:v>
                </c:pt>
                <c:pt idx="9">
                  <c:v>348.61721040325898</c:v>
                </c:pt>
                <c:pt idx="10">
                  <c:v>423.14850746542999</c:v>
                </c:pt>
              </c:numCache>
            </c:numRef>
          </c:val>
          <c:smooth val="0"/>
          <c:extLst>
            <c:ext xmlns:c16="http://schemas.microsoft.com/office/drawing/2014/chart" uri="{C3380CC4-5D6E-409C-BE32-E72D297353CC}">
              <c16:uniqueId val="{00000002-1B93-4A5A-8E82-067CCC1FA9AF}"/>
            </c:ext>
          </c:extLst>
        </c:ser>
        <c:dLbls>
          <c:showLegendKey val="0"/>
          <c:showVal val="0"/>
          <c:showCatName val="0"/>
          <c:showSerName val="0"/>
          <c:showPercent val="0"/>
          <c:showBubbleSize val="0"/>
        </c:dLbls>
        <c:marker val="1"/>
        <c:smooth val="0"/>
        <c:axId val="685654744"/>
        <c:axId val="685654088"/>
        <c:extLst>
          <c:ext xmlns:c15="http://schemas.microsoft.com/office/drawing/2012/chart" uri="{02D57815-91ED-43cb-92C2-25804820EDAC}">
            <c15:filteredLineSeries>
              <c15:ser>
                <c:idx val="3"/>
                <c:order val="2"/>
                <c:tx>
                  <c:strRef>
                    <c:extLst>
                      <c:ext uri="{02D57815-91ED-43cb-92C2-25804820EDAC}">
                        <c15:formulaRef>
                          <c15:sqref>'Figure 8'!$A$5</c15:sqref>
                        </c15:formulaRef>
                      </c:ext>
                    </c:extLst>
                    <c:strCache>
                      <c:ptCount val="1"/>
                    </c:strCache>
                  </c:strRef>
                </c:tx>
                <c:spPr>
                  <a:ln w="28575" cap="rnd">
                    <a:noFill/>
                    <a:round/>
                  </a:ln>
                  <a:effectLst/>
                </c:spPr>
                <c:marker>
                  <c:symbol val="dash"/>
                  <c:size val="18"/>
                  <c:spPr>
                    <a:solidFill>
                      <a:schemeClr val="accent1">
                        <a:lumMod val="60000"/>
                      </a:schemeClr>
                    </a:solidFill>
                    <a:ln w="9525">
                      <a:solidFill>
                        <a:schemeClr val="accent1">
                          <a:lumMod val="60000"/>
                        </a:schemeClr>
                      </a:solidFill>
                    </a:ln>
                    <a:effectLst/>
                  </c:spPr>
                </c:marker>
                <c:cat>
                  <c:strRef>
                    <c:extLst>
                      <c:ext uri="{02D57815-91ED-43cb-92C2-25804820EDAC}">
                        <c15:formulaRef>
                          <c15:sqref>'Figure 8'!$B$1:$L$1</c15:sqref>
                        </c15:formulaRef>
                      </c:ext>
                    </c:extLst>
                    <c:strCache>
                      <c:ptCount val="11"/>
                      <c:pt idx="0">
                        <c:v>2011-12</c:v>
                      </c:pt>
                      <c:pt idx="1">
                        <c:v>2010-11</c:v>
                      </c:pt>
                      <c:pt idx="2">
                        <c:v>2012-13</c:v>
                      </c:pt>
                      <c:pt idx="3">
                        <c:v>2016-17</c:v>
                      </c:pt>
                      <c:pt idx="4">
                        <c:v>2013-14</c:v>
                      </c:pt>
                      <c:pt idx="5">
                        <c:v>2014-15</c:v>
                      </c:pt>
                      <c:pt idx="6">
                        <c:v>2017-18</c:v>
                      </c:pt>
                      <c:pt idx="7">
                        <c:v>2009-10</c:v>
                      </c:pt>
                      <c:pt idx="8">
                        <c:v>2015-16</c:v>
                      </c:pt>
                      <c:pt idx="9">
                        <c:v>2008-09</c:v>
                      </c:pt>
                      <c:pt idx="10">
                        <c:v>2018-19</c:v>
                      </c:pt>
                    </c:strCache>
                  </c:strRef>
                </c:cat>
                <c:val>
                  <c:numRef>
                    <c:extLst>
                      <c:ext uri="{02D57815-91ED-43cb-92C2-25804820EDAC}">
                        <c15:formulaRef>
                          <c15:sqref>'Figure 8'!$B$5:$L$5</c15:sqref>
                        </c15:formulaRef>
                      </c:ext>
                    </c:extLst>
                    <c:numCache>
                      <c:formatCode>General</c:formatCode>
                      <c:ptCount val="11"/>
                    </c:numCache>
                  </c:numRef>
                </c:val>
                <c:smooth val="0"/>
                <c:extLst>
                  <c:ext xmlns:c16="http://schemas.microsoft.com/office/drawing/2014/chart" uri="{C3380CC4-5D6E-409C-BE32-E72D297353CC}">
                    <c16:uniqueId val="{00000003-1B93-4A5A-8E82-067CCC1FA9AF}"/>
                  </c:ext>
                </c:extLst>
              </c15:ser>
            </c15:filteredLineSeries>
          </c:ext>
        </c:extLst>
      </c:lineChart>
      <c:catAx>
        <c:axId val="664254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yriad Web Pro" panose="020B0503030403020204"/>
                <a:ea typeface="+mn-ea"/>
                <a:cs typeface="+mn-cs"/>
              </a:defRPr>
            </a:pPr>
            <a:endParaRPr lang="en-US"/>
          </a:p>
        </c:txPr>
        <c:crossAx val="652013072"/>
        <c:crosses val="autoZero"/>
        <c:auto val="1"/>
        <c:lblAlgn val="ctr"/>
        <c:lblOffset val="100"/>
        <c:noMultiLvlLbl val="0"/>
      </c:catAx>
      <c:valAx>
        <c:axId val="652013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yriad Web Pro" panose="020B0503030403020204"/>
                    <a:ea typeface="+mn-ea"/>
                    <a:cs typeface="+mn-cs"/>
                  </a:defRPr>
                </a:pPr>
                <a:r>
                  <a:rPr lang="en-AU" dirty="0">
                    <a:latin typeface="Segoe UI Light" panose="020B0502040204020203" pitchFamily="34" charset="0"/>
                  </a:rPr>
                  <a:t>volume of water allocated (GL)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yriad Web Pro" panose="020B0503030403020204"/>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yriad Web Pro" panose="020B0503030403020204"/>
                <a:ea typeface="+mn-ea"/>
                <a:cs typeface="+mn-cs"/>
              </a:defRPr>
            </a:pPr>
            <a:endParaRPr lang="en-US"/>
          </a:p>
        </c:txPr>
        <c:crossAx val="664254760"/>
        <c:crosses val="autoZero"/>
        <c:crossBetween val="between"/>
      </c:valAx>
      <c:valAx>
        <c:axId val="685654088"/>
        <c:scaling>
          <c:orientation val="minMax"/>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yriad Web Pro" panose="020B0503030403020204"/>
                    <a:ea typeface="+mn-ea"/>
                    <a:cs typeface="+mn-cs"/>
                  </a:defRPr>
                </a:pPr>
                <a:r>
                  <a:rPr lang="en-AU" dirty="0">
                    <a:latin typeface="Segoe UI Light" panose="020B0502040204020203" pitchFamily="34" charset="0"/>
                  </a:rPr>
                  <a:t>volume weighted average price ($/ML)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yriad Web Pro" panose="020B0503030403020204"/>
                  <a:ea typeface="+mn-ea"/>
                  <a:cs typeface="+mn-cs"/>
                </a:defRPr>
              </a:pPr>
              <a:endParaRPr lang="en-US"/>
            </a:p>
          </c:txPr>
        </c:title>
        <c:numFmt formatCode="_(&quot;$&quot;* #,##0_);_(&quot;$&quot;* \(#,##0\);_(&quot;$&quot;* &quot;-&quot;_);_(@_)"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yriad Web Pro" panose="020B0503030403020204"/>
                <a:ea typeface="+mn-ea"/>
                <a:cs typeface="+mn-cs"/>
              </a:defRPr>
            </a:pPr>
            <a:endParaRPr lang="en-US"/>
          </a:p>
        </c:txPr>
        <c:crossAx val="685654744"/>
        <c:crosses val="max"/>
        <c:crossBetween val="between"/>
      </c:valAx>
      <c:catAx>
        <c:axId val="685654744"/>
        <c:scaling>
          <c:orientation val="minMax"/>
        </c:scaling>
        <c:delete val="1"/>
        <c:axPos val="b"/>
        <c:numFmt formatCode="General" sourceLinked="1"/>
        <c:majorTickMark val="out"/>
        <c:minorTickMark val="none"/>
        <c:tickLblPos val="nextTo"/>
        <c:crossAx val="6856540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latin typeface="Myriad Web Pro" panose="020B0503030403020204"/>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6"/>
          <c:order val="0"/>
          <c:tx>
            <c:strRef>
              <c:f>'Figure 9 &amp; 10'!$A$10</c:f>
              <c:strCache>
                <c:ptCount val="1"/>
                <c:pt idx="0">
                  <c:v>Combined Murray</c:v>
                </c:pt>
              </c:strCache>
            </c:strRef>
          </c:tx>
          <c:spPr>
            <a:ln w="19050" cap="rnd" cmpd="sng" algn="ctr">
              <a:solidFill>
                <a:schemeClr val="accent1">
                  <a:lumMod val="60000"/>
                </a:schemeClr>
              </a:solidFill>
              <a:prstDash val="solid"/>
              <a:round/>
            </a:ln>
            <a:effectLst/>
          </c:spPr>
          <c:marker>
            <c:symbol val="none"/>
          </c:marker>
          <c:cat>
            <c:strRef>
              <c:f>'Figure 9 &amp; 10'!$B$3:$M$3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9 &amp; 10'!$B$10:$M$10</c:f>
              <c:numCache>
                <c:formatCode>0</c:formatCode>
                <c:ptCount val="12"/>
                <c:pt idx="0">
                  <c:v>230.64859824181201</c:v>
                </c:pt>
                <c:pt idx="1">
                  <c:v>338.68226776505702</c:v>
                </c:pt>
                <c:pt idx="2">
                  <c:v>340.54233584549098</c:v>
                </c:pt>
                <c:pt idx="3">
                  <c:v>366.70417269175198</c:v>
                </c:pt>
                <c:pt idx="4">
                  <c:v>403.204322218919</c:v>
                </c:pt>
                <c:pt idx="5">
                  <c:v>409.05554198184899</c:v>
                </c:pt>
                <c:pt idx="6">
                  <c:v>427.68665024949701</c:v>
                </c:pt>
                <c:pt idx="7">
                  <c:v>513.82129907819296</c:v>
                </c:pt>
                <c:pt idx="8">
                  <c:v>476.52117964309201</c:v>
                </c:pt>
                <c:pt idx="9">
                  <c:v>499.34700512078399</c:v>
                </c:pt>
                <c:pt idx="10">
                  <c:v>558.38463465070004</c:v>
                </c:pt>
                <c:pt idx="11">
                  <c:v>542.53511278820997</c:v>
                </c:pt>
              </c:numCache>
            </c:numRef>
          </c:val>
          <c:smooth val="0"/>
          <c:extLst>
            <c:ext xmlns:c16="http://schemas.microsoft.com/office/drawing/2014/chart" uri="{C3380CC4-5D6E-409C-BE32-E72D297353CC}">
              <c16:uniqueId val="{00000000-9BCE-46AB-BA78-6CD95984DDEB}"/>
            </c:ext>
          </c:extLst>
        </c:ser>
        <c:ser>
          <c:idx val="1"/>
          <c:order val="1"/>
          <c:tx>
            <c:strRef>
              <c:f>'Figure 9 &amp; 10'!$A$4</c:f>
              <c:strCache>
                <c:ptCount val="1"/>
                <c:pt idx="0">
                  <c:v>Murrumbidgee</c:v>
                </c:pt>
              </c:strCache>
            </c:strRef>
          </c:tx>
          <c:spPr>
            <a:ln w="19050" cap="rnd" cmpd="sng" algn="ctr">
              <a:solidFill>
                <a:schemeClr val="accent2"/>
              </a:solidFill>
              <a:prstDash val="solid"/>
              <a:round/>
            </a:ln>
            <a:effectLst/>
          </c:spPr>
          <c:marker>
            <c:symbol val="none"/>
          </c:marker>
          <c:val>
            <c:numRef>
              <c:f>'Figure 9 &amp; 10'!$B$4:$M$4</c:f>
              <c:numCache>
                <c:formatCode>0</c:formatCode>
                <c:ptCount val="12"/>
                <c:pt idx="0">
                  <c:v>248.26264150943399</c:v>
                </c:pt>
                <c:pt idx="1">
                  <c:v>342.361811045151</c:v>
                </c:pt>
                <c:pt idx="2">
                  <c:v>348.16138448707198</c:v>
                </c:pt>
                <c:pt idx="3">
                  <c:v>377.109174782163</c:v>
                </c:pt>
                <c:pt idx="4">
                  <c:v>405.79533167970402</c:v>
                </c:pt>
                <c:pt idx="5">
                  <c:v>436.71633962199201</c:v>
                </c:pt>
                <c:pt idx="6">
                  <c:v>475.26941538802998</c:v>
                </c:pt>
                <c:pt idx="7">
                  <c:v>509.25528467183801</c:v>
                </c:pt>
                <c:pt idx="8">
                  <c:v>475.35961094597599</c:v>
                </c:pt>
                <c:pt idx="9">
                  <c:v>496.85274919791999</c:v>
                </c:pt>
                <c:pt idx="10">
                  <c:v>554.39858139118996</c:v>
                </c:pt>
                <c:pt idx="11">
                  <c:v>560.859375</c:v>
                </c:pt>
              </c:numCache>
            </c:numRef>
          </c:val>
          <c:smooth val="0"/>
          <c:extLst>
            <c:ext xmlns:c16="http://schemas.microsoft.com/office/drawing/2014/chart" uri="{C3380CC4-5D6E-409C-BE32-E72D297353CC}">
              <c16:uniqueId val="{00000001-9BCE-46AB-BA78-6CD95984DDEB}"/>
            </c:ext>
          </c:extLst>
        </c:ser>
        <c:ser>
          <c:idx val="0"/>
          <c:order val="2"/>
          <c:tx>
            <c:strRef>
              <c:f>'Figure 9 &amp; 10'!$A$7</c:f>
              <c:strCache>
                <c:ptCount val="1"/>
                <c:pt idx="0">
                  <c:v>Combined Goulburn</c:v>
                </c:pt>
              </c:strCache>
            </c:strRef>
          </c:tx>
          <c:spPr>
            <a:ln w="19050" cap="rnd" cmpd="sng" algn="ctr">
              <a:solidFill>
                <a:schemeClr val="accent3"/>
              </a:solidFill>
              <a:prstDash val="solid"/>
              <a:round/>
            </a:ln>
            <a:effectLst/>
          </c:spPr>
          <c:marker>
            <c:symbol val="none"/>
          </c:marker>
          <c:val>
            <c:numRef>
              <c:f>'Figure 9 &amp; 10'!$B$7:$M$7</c:f>
              <c:numCache>
                <c:formatCode>0</c:formatCode>
                <c:ptCount val="12"/>
                <c:pt idx="0">
                  <c:v>232.52161424400001</c:v>
                </c:pt>
                <c:pt idx="1">
                  <c:v>309.51320502902098</c:v>
                </c:pt>
                <c:pt idx="2">
                  <c:v>305.98324146243698</c:v>
                </c:pt>
                <c:pt idx="3">
                  <c:v>348.001164131324</c:v>
                </c:pt>
                <c:pt idx="4">
                  <c:v>390.496677748031</c:v>
                </c:pt>
                <c:pt idx="5">
                  <c:v>402.55314459989199</c:v>
                </c:pt>
                <c:pt idx="6">
                  <c:v>422.69257330936</c:v>
                </c:pt>
                <c:pt idx="7">
                  <c:v>497.87842929314502</c:v>
                </c:pt>
                <c:pt idx="8">
                  <c:v>468.43324804267701</c:v>
                </c:pt>
                <c:pt idx="9">
                  <c:v>486.68575141405199</c:v>
                </c:pt>
                <c:pt idx="10">
                  <c:v>551.10074423815604</c:v>
                </c:pt>
                <c:pt idx="11">
                  <c:v>532.49961038348397</c:v>
                </c:pt>
              </c:numCache>
            </c:numRef>
          </c:val>
          <c:smooth val="0"/>
          <c:extLst>
            <c:ext xmlns:c16="http://schemas.microsoft.com/office/drawing/2014/chart" uri="{C3380CC4-5D6E-409C-BE32-E72D297353CC}">
              <c16:uniqueId val="{00000002-9BCE-46AB-BA78-6CD95984DDEB}"/>
            </c:ext>
          </c:extLst>
        </c:ser>
        <c:dLbls>
          <c:showLegendKey val="0"/>
          <c:showVal val="0"/>
          <c:showCatName val="0"/>
          <c:showSerName val="0"/>
          <c:showPercent val="0"/>
          <c:showBubbleSize val="0"/>
        </c:dLbls>
        <c:smooth val="0"/>
        <c:axId val="850341968"/>
        <c:axId val="850339224"/>
      </c:lineChart>
      <c:catAx>
        <c:axId val="850341968"/>
        <c:scaling>
          <c:orientation val="minMax"/>
        </c:scaling>
        <c:delete val="0"/>
        <c:axPos val="b"/>
        <c:numFmt formatCode="General" sourceLinked="0"/>
        <c:majorTickMark val="out"/>
        <c:minorTickMark val="none"/>
        <c:tickLblPos val="nextTo"/>
        <c:spPr>
          <a:noFill/>
          <a:ln w="6350" cap="flat" cmpd="sng" algn="ctr">
            <a:solidFill>
              <a:schemeClr val="tx2"/>
            </a:solidFill>
            <a:prstDash val="solid"/>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Arial" panose="020B0604020202020204" pitchFamily="34" charset="0"/>
              </a:defRPr>
            </a:pPr>
            <a:endParaRPr lang="en-US"/>
          </a:p>
        </c:txPr>
        <c:crossAx val="850339224"/>
        <c:crosses val="autoZero"/>
        <c:auto val="1"/>
        <c:lblAlgn val="ctr"/>
        <c:lblOffset val="100"/>
        <c:noMultiLvlLbl val="0"/>
      </c:catAx>
      <c:valAx>
        <c:axId val="850339224"/>
        <c:scaling>
          <c:orientation val="minMax"/>
        </c:scaling>
        <c:delete val="0"/>
        <c:axPos val="l"/>
        <c:majorGridlines>
          <c:spPr>
            <a:ln w="6350" cap="flat" cmpd="sng" algn="ctr">
              <a:solidFill>
                <a:schemeClr val="accent1">
                  <a:alpha val="50000"/>
                </a:schemeClr>
              </a:solidFill>
              <a:prstDash val="solid"/>
              <a:round/>
            </a:ln>
            <a:effectLst/>
          </c:spPr>
        </c:majorGridlines>
        <c:title>
          <c:tx>
            <c:rich>
              <a:bodyPr rot="-5400000" spcFirstLastPara="1" vertOverflow="ellipsis" vert="horz" wrap="square" anchor="ctr" anchorCtr="1"/>
              <a:lstStyle/>
              <a:p>
                <a:pPr>
                  <a:defRPr sz="800" b="0" i="0" u="none" strike="noStrike" kern="1200" baseline="0">
                    <a:solidFill>
                      <a:schemeClr val="tx2"/>
                    </a:solidFill>
                    <a:latin typeface="Myriad Web Pro" panose="020B0503030403020204"/>
                    <a:ea typeface="+mn-ea"/>
                    <a:cs typeface="Arial" panose="020B0604020202020204" pitchFamily="34" charset="0"/>
                  </a:defRPr>
                </a:pPr>
                <a:r>
                  <a:rPr lang="en-US" sz="800" b="0" dirty="0">
                    <a:latin typeface="Segoe UI Light" panose="020B0502040204020203" pitchFamily="34" charset="0"/>
                    <a:cs typeface="Segoe UI Light" panose="020B0502040204020203" pitchFamily="34" charset="0"/>
                  </a:rPr>
                  <a:t>volume-weighted average price ($/ML)</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2"/>
                  </a:solidFill>
                  <a:latin typeface="Myriad Web Pro" panose="020B0503030403020204"/>
                  <a:ea typeface="+mn-ea"/>
                  <a:cs typeface="Arial" panose="020B0604020202020204" pitchFamily="34" charset="0"/>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Arial" panose="020B0604020202020204" pitchFamily="34" charset="0"/>
              </a:defRPr>
            </a:pPr>
            <a:endParaRPr lang="en-US"/>
          </a:p>
        </c:txPr>
        <c:crossAx val="85034196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dirty="0">
                <a:latin typeface="Segoe UI Light" panose="020B0502040204020203" pitchFamily="34" charset="0"/>
                <a:cs typeface="Segoe UI Light" panose="020B0502040204020203" pitchFamily="34" charset="0"/>
              </a:rPr>
              <a:t>Renmark</a:t>
            </a:r>
          </a:p>
        </c:rich>
      </c:tx>
      <c:overlay val="0"/>
      <c:spPr>
        <a:solidFill>
          <a:schemeClr val="bg1"/>
        </a:solidFill>
      </c:spPr>
    </c:title>
    <c:autoTitleDeleted val="0"/>
    <c:plotArea>
      <c:layout>
        <c:manualLayout>
          <c:layoutTarget val="inner"/>
          <c:xMode val="edge"/>
          <c:yMode val="edge"/>
          <c:x val="7.2352772036921476E-2"/>
          <c:y val="0.12893411694262913"/>
          <c:w val="0.78061477919360756"/>
          <c:h val="0.79187758511747153"/>
        </c:manualLayout>
      </c:layout>
      <c:barChart>
        <c:barDir val="col"/>
        <c:grouping val="clustered"/>
        <c:varyColors val="0"/>
        <c:ser>
          <c:idx val="6"/>
          <c:order val="0"/>
          <c:tx>
            <c:strRef>
              <c:f>'Figure 13a'!$A$15</c:f>
              <c:strCache>
                <c:ptCount val="1"/>
                <c:pt idx="0">
                  <c:v>Renmark rainfall median (mm)</c:v>
                </c:pt>
              </c:strCache>
            </c:strRef>
          </c:tx>
          <c:spPr>
            <a:solidFill>
              <a:schemeClr val="accent3">
                <a:alpha val="60000"/>
              </a:schemeClr>
            </a:solidFill>
            <a:ln>
              <a:noFill/>
            </a:ln>
          </c:spPr>
          <c:invertIfNegative val="0"/>
          <c:cat>
            <c:multiLvlStrRef>
              <c:f>#REF!$B$5:$M$5</c:f>
            </c:multiLvlStrRef>
          </c:cat>
          <c:val>
            <c:numRef>
              <c:f>'Figure 13a'!$B$15:$M$15</c:f>
              <c:numCache>
                <c:formatCode>General</c:formatCode>
                <c:ptCount val="12"/>
                <c:pt idx="0">
                  <c:v>21</c:v>
                </c:pt>
                <c:pt idx="1">
                  <c:v>22.4</c:v>
                </c:pt>
                <c:pt idx="2">
                  <c:v>19.600000000000001</c:v>
                </c:pt>
                <c:pt idx="3">
                  <c:v>16.8</c:v>
                </c:pt>
                <c:pt idx="4">
                  <c:v>16</c:v>
                </c:pt>
                <c:pt idx="5">
                  <c:v>12.5</c:v>
                </c:pt>
                <c:pt idx="6">
                  <c:v>9.4</c:v>
                </c:pt>
                <c:pt idx="7">
                  <c:v>7.2</c:v>
                </c:pt>
                <c:pt idx="8">
                  <c:v>6.8</c:v>
                </c:pt>
                <c:pt idx="9">
                  <c:v>11.9</c:v>
                </c:pt>
                <c:pt idx="10">
                  <c:v>18.2</c:v>
                </c:pt>
                <c:pt idx="11">
                  <c:v>17</c:v>
                </c:pt>
              </c:numCache>
            </c:numRef>
          </c:val>
          <c:extLst>
            <c:ext xmlns:c16="http://schemas.microsoft.com/office/drawing/2014/chart" uri="{C3380CC4-5D6E-409C-BE32-E72D297353CC}">
              <c16:uniqueId val="{00000000-29F6-48E5-A280-EEA69548BE1B}"/>
            </c:ext>
          </c:extLst>
        </c:ser>
        <c:dLbls>
          <c:showLegendKey val="0"/>
          <c:showVal val="0"/>
          <c:showCatName val="0"/>
          <c:showSerName val="0"/>
          <c:showPercent val="0"/>
          <c:showBubbleSize val="0"/>
        </c:dLbls>
        <c:gapWidth val="0"/>
        <c:axId val="809744312"/>
        <c:axId val="809746272"/>
      </c:barChart>
      <c:lineChart>
        <c:grouping val="standard"/>
        <c:varyColors val="0"/>
        <c:ser>
          <c:idx val="0"/>
          <c:order val="1"/>
          <c:tx>
            <c:strRef>
              <c:f>'Figure 13a'!$A$14</c:f>
              <c:strCache>
                <c:ptCount val="1"/>
                <c:pt idx="0">
                  <c:v>Renmark rainfall (mm)</c:v>
                </c:pt>
              </c:strCache>
            </c:strRef>
          </c:tx>
          <c:marker>
            <c:symbol val="diamond"/>
            <c:size val="4"/>
          </c:marker>
          <c:cat>
            <c:strRef>
              <c:f>'Figure 13a'!$B$3:$M$3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13a'!$B$14:$M$14</c:f>
              <c:numCache>
                <c:formatCode>General</c:formatCode>
                <c:ptCount val="12"/>
                <c:pt idx="0">
                  <c:v>9.1999999999999993</c:v>
                </c:pt>
                <c:pt idx="1">
                  <c:v>37.700000000000003</c:v>
                </c:pt>
                <c:pt idx="2">
                  <c:v>3.3</c:v>
                </c:pt>
                <c:pt idx="3">
                  <c:v>16.8</c:v>
                </c:pt>
                <c:pt idx="4">
                  <c:v>36.6</c:v>
                </c:pt>
                <c:pt idx="5">
                  <c:v>43.6</c:v>
                </c:pt>
                <c:pt idx="6">
                  <c:v>6.8</c:v>
                </c:pt>
                <c:pt idx="7">
                  <c:v>2.4</c:v>
                </c:pt>
                <c:pt idx="8">
                  <c:v>1.2</c:v>
                </c:pt>
                <c:pt idx="9">
                  <c:v>2</c:v>
                </c:pt>
                <c:pt idx="10">
                  <c:v>18.600000000000001</c:v>
                </c:pt>
                <c:pt idx="11">
                  <c:v>31</c:v>
                </c:pt>
              </c:numCache>
            </c:numRef>
          </c:val>
          <c:smooth val="0"/>
          <c:extLst>
            <c:ext xmlns:c16="http://schemas.microsoft.com/office/drawing/2014/chart" uri="{C3380CC4-5D6E-409C-BE32-E72D297353CC}">
              <c16:uniqueId val="{00000001-29F6-48E5-A280-EEA69548BE1B}"/>
            </c:ext>
          </c:extLst>
        </c:ser>
        <c:dLbls>
          <c:showLegendKey val="0"/>
          <c:showVal val="0"/>
          <c:showCatName val="0"/>
          <c:showSerName val="0"/>
          <c:showPercent val="0"/>
          <c:showBubbleSize val="0"/>
        </c:dLbls>
        <c:marker val="1"/>
        <c:smooth val="0"/>
        <c:axId val="809744312"/>
        <c:axId val="809746272"/>
      </c:lineChart>
      <c:catAx>
        <c:axId val="809744312"/>
        <c:scaling>
          <c:orientation val="minMax"/>
        </c:scaling>
        <c:delete val="0"/>
        <c:axPos val="b"/>
        <c:numFmt formatCode="General" sourceLinked="0"/>
        <c:majorTickMark val="out"/>
        <c:minorTickMark val="none"/>
        <c:tickLblPos val="nextTo"/>
        <c:crossAx val="809746272"/>
        <c:crosses val="autoZero"/>
        <c:auto val="1"/>
        <c:lblAlgn val="ctr"/>
        <c:lblOffset val="100"/>
        <c:tickLblSkip val="3"/>
        <c:noMultiLvlLbl val="0"/>
      </c:catAx>
      <c:valAx>
        <c:axId val="809746272"/>
        <c:scaling>
          <c:orientation val="minMax"/>
          <c:max val="80"/>
        </c:scaling>
        <c:delete val="0"/>
        <c:axPos val="l"/>
        <c:majorGridlines>
          <c:spPr>
            <a:ln>
              <a:solidFill>
                <a:schemeClr val="accent1">
                  <a:alpha val="50000"/>
                </a:schemeClr>
              </a:solidFill>
            </a:ln>
          </c:spPr>
        </c:majorGridlines>
        <c:numFmt formatCode="#,##0" sourceLinked="0"/>
        <c:majorTickMark val="out"/>
        <c:minorTickMark val="none"/>
        <c:tickLblPos val="nextTo"/>
        <c:spPr>
          <a:ln>
            <a:noFill/>
          </a:ln>
        </c:spPr>
        <c:crossAx val="809744312"/>
        <c:crosses val="autoZero"/>
        <c:crossBetween val="between"/>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6"/>
          <c:order val="0"/>
          <c:tx>
            <c:strRef>
              <c:f>'Figure 9 &amp; 10'!$A$11</c:f>
              <c:strCache>
                <c:ptCount val="1"/>
                <c:pt idx="0">
                  <c:v>Combined Murray</c:v>
                </c:pt>
              </c:strCache>
            </c:strRef>
          </c:tx>
          <c:spPr>
            <a:solidFill>
              <a:schemeClr val="accent1">
                <a:lumMod val="80000"/>
                <a:lumOff val="20000"/>
              </a:schemeClr>
            </a:solidFill>
            <a:ln>
              <a:noFill/>
            </a:ln>
            <a:effectLst/>
          </c:spPr>
          <c:invertIfNegative val="0"/>
          <c:cat>
            <c:strRef>
              <c:f>'Figure 9 &amp; 10'!$B$3:$M$3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9 &amp; 10'!$B$11:$M$11</c:f>
              <c:numCache>
                <c:formatCode>0</c:formatCode>
                <c:ptCount val="12"/>
                <c:pt idx="0">
                  <c:v>179.54304999999999</c:v>
                </c:pt>
                <c:pt idx="1">
                  <c:v>127.95779399999999</c:v>
                </c:pt>
                <c:pt idx="2">
                  <c:v>150.32354899999999</c:v>
                </c:pt>
                <c:pt idx="3">
                  <c:v>109.257313999999</c:v>
                </c:pt>
                <c:pt idx="4">
                  <c:v>297.21667500000001</c:v>
                </c:pt>
                <c:pt idx="5">
                  <c:v>452.79886900000002</c:v>
                </c:pt>
                <c:pt idx="6">
                  <c:v>201.72034499999901</c:v>
                </c:pt>
                <c:pt idx="7">
                  <c:v>155.23416399999999</c:v>
                </c:pt>
                <c:pt idx="8">
                  <c:v>174.21189999999999</c:v>
                </c:pt>
                <c:pt idx="9">
                  <c:v>144.649113</c:v>
                </c:pt>
                <c:pt idx="10">
                  <c:v>142.51545299999898</c:v>
                </c:pt>
                <c:pt idx="11">
                  <c:v>310.03654700000004</c:v>
                </c:pt>
              </c:numCache>
            </c:numRef>
          </c:val>
          <c:extLst>
            <c:ext xmlns:c16="http://schemas.microsoft.com/office/drawing/2014/chart" uri="{C3380CC4-5D6E-409C-BE32-E72D297353CC}">
              <c16:uniqueId val="{00000000-AEE1-471B-9F75-594A815CADA3}"/>
            </c:ext>
          </c:extLst>
        </c:ser>
        <c:ser>
          <c:idx val="1"/>
          <c:order val="1"/>
          <c:tx>
            <c:strRef>
              <c:f>'Figure 9 &amp; 10'!$A$5</c:f>
              <c:strCache>
                <c:ptCount val="1"/>
                <c:pt idx="0">
                  <c:v>Murrumbidgee</c:v>
                </c:pt>
              </c:strCache>
            </c:strRef>
          </c:tx>
          <c:spPr>
            <a:solidFill>
              <a:schemeClr val="accent3"/>
            </a:solidFill>
            <a:ln>
              <a:noFill/>
            </a:ln>
            <a:effectLst/>
          </c:spPr>
          <c:invertIfNegative val="0"/>
          <c:val>
            <c:numRef>
              <c:f>'Figure 9 &amp; 10'!$B$5:$M$5</c:f>
              <c:numCache>
                <c:formatCode>0</c:formatCode>
                <c:ptCount val="12"/>
                <c:pt idx="0">
                  <c:v>42.061999999999998</c:v>
                </c:pt>
                <c:pt idx="1">
                  <c:v>50.042499999999997</c:v>
                </c:pt>
                <c:pt idx="2">
                  <c:v>54.864699999999999</c:v>
                </c:pt>
                <c:pt idx="3">
                  <c:v>23.223400000000002</c:v>
                </c:pt>
                <c:pt idx="4">
                  <c:v>14.315299999999999</c:v>
                </c:pt>
                <c:pt idx="5">
                  <c:v>11.5306</c:v>
                </c:pt>
                <c:pt idx="6">
                  <c:v>50.983499999999999</c:v>
                </c:pt>
                <c:pt idx="7">
                  <c:v>20.704099999999997</c:v>
                </c:pt>
                <c:pt idx="8">
                  <c:v>16.174799999999998</c:v>
                </c:pt>
                <c:pt idx="9">
                  <c:v>7.3680000000000003</c:v>
                </c:pt>
                <c:pt idx="10">
                  <c:v>23.299799999999998</c:v>
                </c:pt>
                <c:pt idx="11">
                  <c:v>10.345799999999999</c:v>
                </c:pt>
              </c:numCache>
            </c:numRef>
          </c:val>
          <c:extLst>
            <c:ext xmlns:c16="http://schemas.microsoft.com/office/drawing/2014/chart" uri="{C3380CC4-5D6E-409C-BE32-E72D297353CC}">
              <c16:uniqueId val="{00000001-AEE1-471B-9F75-594A815CADA3}"/>
            </c:ext>
          </c:extLst>
        </c:ser>
        <c:ser>
          <c:idx val="0"/>
          <c:order val="2"/>
          <c:tx>
            <c:strRef>
              <c:f>'Figure 9 &amp; 10'!$A$8</c:f>
              <c:strCache>
                <c:ptCount val="1"/>
                <c:pt idx="0">
                  <c:v>Combined Goulburn</c:v>
                </c:pt>
              </c:strCache>
            </c:strRef>
          </c:tx>
          <c:spPr>
            <a:solidFill>
              <a:schemeClr val="accent1"/>
            </a:solidFill>
            <a:ln>
              <a:noFill/>
            </a:ln>
            <a:effectLst/>
          </c:spPr>
          <c:invertIfNegative val="0"/>
          <c:val>
            <c:numRef>
              <c:f>'Figure 9 &amp; 10'!$B$8:$M$8</c:f>
              <c:numCache>
                <c:formatCode>0</c:formatCode>
                <c:ptCount val="12"/>
                <c:pt idx="0">
                  <c:v>118.18719999999999</c:v>
                </c:pt>
                <c:pt idx="1">
                  <c:v>68.774699999999996</c:v>
                </c:pt>
                <c:pt idx="2">
                  <c:v>110.73560000000001</c:v>
                </c:pt>
                <c:pt idx="3">
                  <c:v>111.0889</c:v>
                </c:pt>
                <c:pt idx="4">
                  <c:v>65.325900000000004</c:v>
                </c:pt>
                <c:pt idx="5">
                  <c:v>44.459099999999999</c:v>
                </c:pt>
                <c:pt idx="6">
                  <c:v>70.183999999999997</c:v>
                </c:pt>
                <c:pt idx="7">
                  <c:v>29.8096</c:v>
                </c:pt>
                <c:pt idx="8">
                  <c:v>27.3764</c:v>
                </c:pt>
                <c:pt idx="9">
                  <c:v>62.506300000000003</c:v>
                </c:pt>
                <c:pt idx="10">
                  <c:v>9.8507000000000016</c:v>
                </c:pt>
                <c:pt idx="11">
                  <c:v>73.276299999999907</c:v>
                </c:pt>
              </c:numCache>
            </c:numRef>
          </c:val>
          <c:extLst>
            <c:ext xmlns:c16="http://schemas.microsoft.com/office/drawing/2014/chart" uri="{C3380CC4-5D6E-409C-BE32-E72D297353CC}">
              <c16:uniqueId val="{00000002-AEE1-471B-9F75-594A815CADA3}"/>
            </c:ext>
          </c:extLst>
        </c:ser>
        <c:dLbls>
          <c:showLegendKey val="0"/>
          <c:showVal val="0"/>
          <c:showCatName val="0"/>
          <c:showSerName val="0"/>
          <c:showPercent val="0"/>
          <c:showBubbleSize val="0"/>
        </c:dLbls>
        <c:gapWidth val="150"/>
        <c:overlap val="100"/>
        <c:axId val="850341968"/>
        <c:axId val="850339224"/>
      </c:barChart>
      <c:catAx>
        <c:axId val="850341968"/>
        <c:scaling>
          <c:orientation val="minMax"/>
        </c:scaling>
        <c:delete val="0"/>
        <c:axPos val="b"/>
        <c:numFmt formatCode="General" sourceLinked="0"/>
        <c:majorTickMark val="out"/>
        <c:minorTickMark val="none"/>
        <c:tickLblPos val="nextTo"/>
        <c:spPr>
          <a:noFill/>
          <a:ln w="6350" cap="flat" cmpd="sng" algn="ctr">
            <a:solidFill>
              <a:schemeClr val="tx2"/>
            </a:solidFill>
            <a:prstDash val="solid"/>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Arial" panose="020B0604020202020204" pitchFamily="34" charset="0"/>
              </a:defRPr>
            </a:pPr>
            <a:endParaRPr lang="en-US"/>
          </a:p>
        </c:txPr>
        <c:crossAx val="850339224"/>
        <c:crosses val="autoZero"/>
        <c:auto val="1"/>
        <c:lblAlgn val="ctr"/>
        <c:lblOffset val="100"/>
        <c:noMultiLvlLbl val="0"/>
      </c:catAx>
      <c:valAx>
        <c:axId val="850339224"/>
        <c:scaling>
          <c:orientation val="minMax"/>
        </c:scaling>
        <c:delete val="0"/>
        <c:axPos val="l"/>
        <c:majorGridlines>
          <c:spPr>
            <a:ln w="6350" cap="flat" cmpd="sng" algn="ctr">
              <a:solidFill>
                <a:schemeClr val="accent1">
                  <a:alpha val="50000"/>
                </a:schemeClr>
              </a:solidFill>
              <a:prstDash val="solid"/>
              <a:round/>
            </a:ln>
            <a:effectLst/>
          </c:spPr>
        </c:majorGridlines>
        <c:title>
          <c:tx>
            <c:rich>
              <a:bodyPr rot="-5400000" spcFirstLastPara="1" vertOverflow="ellipsis" vert="horz" wrap="square" anchor="ctr" anchorCtr="1"/>
              <a:lstStyle/>
              <a:p>
                <a:pPr>
                  <a:defRPr sz="800" b="0" i="0" u="none" strike="noStrike" kern="1200" baseline="0">
                    <a:solidFill>
                      <a:schemeClr val="tx2"/>
                    </a:solidFill>
                    <a:latin typeface="Myriad Web Pro" panose="020B0503030403020204"/>
                    <a:ea typeface="+mn-ea"/>
                    <a:cs typeface="Arial" panose="020B0604020202020204" pitchFamily="34" charset="0"/>
                  </a:defRPr>
                </a:pPr>
                <a:r>
                  <a:rPr lang="en-US" sz="800" b="0" dirty="0">
                    <a:latin typeface="Segoe UI Light" panose="020B0502040204020203" pitchFamily="34" charset="0"/>
                    <a:cs typeface="Segoe UI Light" panose="020B0502040204020203" pitchFamily="34" charset="0"/>
                  </a:rPr>
                  <a:t>volume of allocation (GL)</a:t>
                </a:r>
              </a:p>
            </c:rich>
          </c:tx>
          <c:layout>
            <c:manualLayout>
              <c:xMode val="edge"/>
              <c:yMode val="edge"/>
              <c:x val="2.3562302706943705E-2"/>
              <c:y val="9.1074190090944432E-2"/>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2"/>
                  </a:solidFill>
                  <a:latin typeface="Myriad Web Pro" panose="020B0503030403020204"/>
                  <a:ea typeface="+mn-ea"/>
                  <a:cs typeface="Arial" panose="020B0604020202020204" pitchFamily="34" charset="0"/>
                </a:defRPr>
              </a:pPr>
              <a:endParaRPr lang="en-US"/>
            </a:p>
          </c:txPr>
        </c:title>
        <c:numFmt formatCode="#,##0"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Arial" panose="020B0604020202020204" pitchFamily="34" charset="0"/>
              </a:defRPr>
            </a:pPr>
            <a:endParaRPr lang="en-US"/>
          </a:p>
        </c:txPr>
        <c:crossAx val="85034196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2"/>
              </a:solidFill>
              <a:latin typeface="+mn-lt"/>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02759600538474"/>
          <c:y val="0.12877371786222169"/>
          <c:w val="0.78661811994638831"/>
          <c:h val="0.72755466564963134"/>
        </c:manualLayout>
      </c:layout>
      <c:barChart>
        <c:barDir val="col"/>
        <c:grouping val="clustered"/>
        <c:varyColors val="0"/>
        <c:ser>
          <c:idx val="6"/>
          <c:order val="1"/>
          <c:tx>
            <c:strRef>
              <c:f>'Figure 6'!$A$5</c:f>
              <c:strCache>
                <c:ptCount val="1"/>
                <c:pt idx="0">
                  <c:v>Vic 1A Greater Goulburn (GL)</c:v>
                </c:pt>
              </c:strCache>
            </c:strRef>
          </c:tx>
          <c:spPr>
            <a:solidFill>
              <a:schemeClr val="accent3"/>
            </a:solidFill>
          </c:spPr>
          <c:invertIfNegative val="0"/>
          <c:cat>
            <c:multiLvlStrRef>
              <c:f>#REF!</c:f>
            </c:multiLvlStrRef>
          </c:cat>
          <c:val>
            <c:numRef>
              <c:f>'Figure 6'!$B$5:$M$5</c:f>
              <c:numCache>
                <c:formatCode>_(* #,##0_);_(* \(#,##0\);_(* "-"??_);_(@_)</c:formatCode>
                <c:ptCount val="12"/>
                <c:pt idx="0">
                  <c:v>115.4695</c:v>
                </c:pt>
                <c:pt idx="1">
                  <c:v>65.055900000000008</c:v>
                </c:pt>
                <c:pt idx="2">
                  <c:v>103.6404</c:v>
                </c:pt>
                <c:pt idx="3">
                  <c:v>109.3293</c:v>
                </c:pt>
                <c:pt idx="4">
                  <c:v>61.991099999999996</c:v>
                </c:pt>
                <c:pt idx="5">
                  <c:v>37.3474</c:v>
                </c:pt>
                <c:pt idx="6">
                  <c:v>65.7179</c:v>
                </c:pt>
                <c:pt idx="7">
                  <c:v>26.831299999999999</c:v>
                </c:pt>
                <c:pt idx="8">
                  <c:v>24.936699999999899</c:v>
                </c:pt>
                <c:pt idx="9">
                  <c:v>61.162599999999998</c:v>
                </c:pt>
                <c:pt idx="10">
                  <c:v>7.3880999999999908</c:v>
                </c:pt>
                <c:pt idx="11">
                  <c:v>69.964799999999897</c:v>
                </c:pt>
              </c:numCache>
            </c:numRef>
          </c:val>
          <c:extLst>
            <c:ext xmlns:c16="http://schemas.microsoft.com/office/drawing/2014/chart" uri="{C3380CC4-5D6E-409C-BE32-E72D297353CC}">
              <c16:uniqueId val="{00000000-8819-4825-ACC8-1721789BD81A}"/>
            </c:ext>
          </c:extLst>
        </c:ser>
        <c:dLbls>
          <c:showLegendKey val="0"/>
          <c:showVal val="0"/>
          <c:showCatName val="0"/>
          <c:showSerName val="0"/>
          <c:showPercent val="0"/>
          <c:showBubbleSize val="0"/>
        </c:dLbls>
        <c:gapWidth val="150"/>
        <c:axId val="848768224"/>
        <c:axId val="848769400"/>
      </c:barChart>
      <c:lineChart>
        <c:grouping val="standard"/>
        <c:varyColors val="0"/>
        <c:ser>
          <c:idx val="0"/>
          <c:order val="0"/>
          <c:tx>
            <c:strRef>
              <c:f>'Figure 6'!$A$4</c:f>
              <c:strCache>
                <c:ptCount val="1"/>
                <c:pt idx="0">
                  <c:v>Vic 1A Greater Goulburn ($/ML)</c:v>
                </c:pt>
              </c:strCache>
            </c:strRef>
          </c:tx>
          <c:cat>
            <c:strRef>
              <c:f>'Figure 6'!$B$3:$M$3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6'!$B$4:$M$4</c:f>
              <c:numCache>
                <c:formatCode>_(* #,##0_);_(* \(#,##0\);_(* "-"??_);_(@_)</c:formatCode>
                <c:ptCount val="12"/>
                <c:pt idx="0">
                  <c:v>232.22039965649901</c:v>
                </c:pt>
                <c:pt idx="1">
                  <c:v>309.92926013224297</c:v>
                </c:pt>
                <c:pt idx="2">
                  <c:v>306.26801695299702</c:v>
                </c:pt>
                <c:pt idx="3">
                  <c:v>348.01769509170202</c:v>
                </c:pt>
                <c:pt idx="4">
                  <c:v>390.61541606013202</c:v>
                </c:pt>
                <c:pt idx="5">
                  <c:v>402.40444483919998</c:v>
                </c:pt>
                <c:pt idx="6">
                  <c:v>422.25447485756303</c:v>
                </c:pt>
                <c:pt idx="7">
                  <c:v>497.51669707754399</c:v>
                </c:pt>
                <c:pt idx="8">
                  <c:v>468.22156405687201</c:v>
                </c:pt>
                <c:pt idx="9">
                  <c:v>487.00906661559497</c:v>
                </c:pt>
                <c:pt idx="10">
                  <c:v>546.452171095268</c:v>
                </c:pt>
                <c:pt idx="11">
                  <c:v>533.01238657631495</c:v>
                </c:pt>
              </c:numCache>
            </c:numRef>
          </c:val>
          <c:smooth val="0"/>
          <c:extLst>
            <c:ext xmlns:c16="http://schemas.microsoft.com/office/drawing/2014/chart" uri="{C3380CC4-5D6E-409C-BE32-E72D297353CC}">
              <c16:uniqueId val="{00000001-8819-4825-ACC8-1721789BD81A}"/>
            </c:ext>
          </c:extLst>
        </c:ser>
        <c:dLbls>
          <c:showLegendKey val="0"/>
          <c:showVal val="0"/>
          <c:showCatName val="0"/>
          <c:showSerName val="0"/>
          <c:showPercent val="0"/>
          <c:showBubbleSize val="0"/>
        </c:dLbls>
        <c:marker val="1"/>
        <c:smooth val="0"/>
        <c:axId val="153421568"/>
        <c:axId val="153421960"/>
      </c:lineChart>
      <c:catAx>
        <c:axId val="153421568"/>
        <c:scaling>
          <c:orientation val="minMax"/>
        </c:scaling>
        <c:delete val="0"/>
        <c:axPos val="b"/>
        <c:numFmt formatCode="General" sourceLinked="0"/>
        <c:majorTickMark val="out"/>
        <c:minorTickMark val="none"/>
        <c:tickLblPos val="nextTo"/>
        <c:crossAx val="153421960"/>
        <c:crosses val="autoZero"/>
        <c:auto val="1"/>
        <c:lblAlgn val="ctr"/>
        <c:lblOffset val="100"/>
        <c:tickLblSkip val="3"/>
        <c:tickMarkSkip val="1"/>
        <c:noMultiLvlLbl val="0"/>
      </c:catAx>
      <c:valAx>
        <c:axId val="153421960"/>
        <c:scaling>
          <c:orientation val="minMax"/>
        </c:scaling>
        <c:delete val="0"/>
        <c:axPos val="l"/>
        <c:majorGridlines>
          <c:spPr>
            <a:ln>
              <a:solidFill>
                <a:schemeClr val="accent1">
                  <a:alpha val="50000"/>
                </a:schemeClr>
              </a:solidFill>
            </a:ln>
          </c:spPr>
        </c:majorGridlines>
        <c:numFmt formatCode="&quot;$&quot;#,##0" sourceLinked="0"/>
        <c:majorTickMark val="out"/>
        <c:minorTickMark val="none"/>
        <c:tickLblPos val="nextTo"/>
        <c:crossAx val="153421568"/>
        <c:crosses val="autoZero"/>
        <c:crossBetween val="between"/>
      </c:valAx>
      <c:valAx>
        <c:axId val="848769400"/>
        <c:scaling>
          <c:orientation val="minMax"/>
          <c:max val="400"/>
        </c:scaling>
        <c:delete val="0"/>
        <c:axPos val="r"/>
        <c:numFmt formatCode="#,##0" sourceLinked="0"/>
        <c:majorTickMark val="out"/>
        <c:minorTickMark val="none"/>
        <c:tickLblPos val="nextTo"/>
        <c:spPr>
          <a:ln>
            <a:noFill/>
          </a:ln>
        </c:spPr>
        <c:crossAx val="848768224"/>
        <c:crosses val="max"/>
        <c:crossBetween val="between"/>
      </c:valAx>
      <c:catAx>
        <c:axId val="848768224"/>
        <c:scaling>
          <c:orientation val="minMax"/>
        </c:scaling>
        <c:delete val="1"/>
        <c:axPos val="b"/>
        <c:numFmt formatCode="General" sourceLinked="1"/>
        <c:majorTickMark val="out"/>
        <c:minorTickMark val="none"/>
        <c:tickLblPos val="nextTo"/>
        <c:crossAx val="848769400"/>
        <c:crosses val="autoZero"/>
        <c:auto val="1"/>
        <c:lblAlgn val="ctr"/>
        <c:lblOffset val="100"/>
        <c:noMultiLvlLbl val="0"/>
      </c:cat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52772036921476E-2"/>
          <c:y val="0.12893411694262913"/>
          <c:w val="0.78061477919360756"/>
          <c:h val="0.79187758511747153"/>
        </c:manualLayout>
      </c:layout>
      <c:barChart>
        <c:barDir val="col"/>
        <c:grouping val="clustered"/>
        <c:varyColors val="0"/>
        <c:ser>
          <c:idx val="6"/>
          <c:order val="1"/>
          <c:tx>
            <c:strRef>
              <c:f>'Figure 6'!$A$14</c:f>
              <c:strCache>
                <c:ptCount val="1"/>
                <c:pt idx="0">
                  <c:v>NSW Murray (GL)</c:v>
                </c:pt>
              </c:strCache>
            </c:strRef>
          </c:tx>
          <c:spPr>
            <a:solidFill>
              <a:schemeClr val="accent3"/>
            </a:solidFill>
          </c:spPr>
          <c:invertIfNegative val="0"/>
          <c:cat>
            <c:multiLvlStrRef>
              <c:f>#REF!</c:f>
            </c:multiLvlStrRef>
          </c:cat>
          <c:val>
            <c:numRef>
              <c:f>'Figure 6'!$B$14:$M$14</c:f>
              <c:numCache>
                <c:formatCode>_(* #,##0_);_(* \(#,##0\);_(* "-"??_);_(@_)</c:formatCode>
                <c:ptCount val="12"/>
                <c:pt idx="0">
                  <c:v>69.478499999999997</c:v>
                </c:pt>
                <c:pt idx="1">
                  <c:v>50.3063</c:v>
                </c:pt>
                <c:pt idx="2">
                  <c:v>43.5214</c:v>
                </c:pt>
                <c:pt idx="3">
                  <c:v>31.692499999999903</c:v>
                </c:pt>
                <c:pt idx="4">
                  <c:v>33.2119</c:v>
                </c:pt>
                <c:pt idx="5">
                  <c:v>17.792099999999998</c:v>
                </c:pt>
                <c:pt idx="6">
                  <c:v>29.1785</c:v>
                </c:pt>
                <c:pt idx="7">
                  <c:v>32.8553</c:v>
                </c:pt>
                <c:pt idx="8">
                  <c:v>11.557700000000001</c:v>
                </c:pt>
                <c:pt idx="9">
                  <c:v>20.336400000000001</c:v>
                </c:pt>
                <c:pt idx="10">
                  <c:v>28.043299999999999</c:v>
                </c:pt>
                <c:pt idx="11">
                  <c:v>31.4131</c:v>
                </c:pt>
              </c:numCache>
            </c:numRef>
          </c:val>
          <c:extLst>
            <c:ext xmlns:c16="http://schemas.microsoft.com/office/drawing/2014/chart" uri="{C3380CC4-5D6E-409C-BE32-E72D297353CC}">
              <c16:uniqueId val="{00000000-F437-4CF8-8FDA-BF023217BE54}"/>
            </c:ext>
          </c:extLst>
        </c:ser>
        <c:dLbls>
          <c:showLegendKey val="0"/>
          <c:showVal val="0"/>
          <c:showCatName val="0"/>
          <c:showSerName val="0"/>
          <c:showPercent val="0"/>
          <c:showBubbleSize val="0"/>
        </c:dLbls>
        <c:gapWidth val="150"/>
        <c:axId val="848766264"/>
        <c:axId val="848765872"/>
      </c:barChart>
      <c:lineChart>
        <c:grouping val="standard"/>
        <c:varyColors val="0"/>
        <c:ser>
          <c:idx val="0"/>
          <c:order val="0"/>
          <c:tx>
            <c:strRef>
              <c:f>'Figure 6'!$A$13</c:f>
              <c:strCache>
                <c:ptCount val="1"/>
                <c:pt idx="0">
                  <c:v>NSW Murray ($/ML)</c:v>
                </c:pt>
              </c:strCache>
            </c:strRef>
          </c:tx>
          <c:cat>
            <c:strRef>
              <c:f>'Figure 6'!$B$3:$M$3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6'!$B$13:$M$13</c:f>
              <c:numCache>
                <c:formatCode>_(* #,##0_);_(* \(#,##0\);_(* "-"??_);_(@_)</c:formatCode>
                <c:ptCount val="12"/>
                <c:pt idx="0">
                  <c:v>247.465334989756</c:v>
                </c:pt>
                <c:pt idx="1">
                  <c:v>344.83258796130201</c:v>
                </c:pt>
                <c:pt idx="2">
                  <c:v>343.49895403403599</c:v>
                </c:pt>
                <c:pt idx="3">
                  <c:v>367.64139332063297</c:v>
                </c:pt>
                <c:pt idx="4">
                  <c:v>403.20983857449897</c:v>
                </c:pt>
                <c:pt idx="5">
                  <c:v>417.21898101898103</c:v>
                </c:pt>
                <c:pt idx="6">
                  <c:v>421.30023478624901</c:v>
                </c:pt>
                <c:pt idx="7">
                  <c:v>514.86083033405896</c:v>
                </c:pt>
                <c:pt idx="8">
                  <c:v>479.82754133911601</c:v>
                </c:pt>
                <c:pt idx="9">
                  <c:v>500.39020711415202</c:v>
                </c:pt>
                <c:pt idx="10">
                  <c:v>545.81113193497902</c:v>
                </c:pt>
                <c:pt idx="11">
                  <c:v>536.91497138432806</c:v>
                </c:pt>
              </c:numCache>
            </c:numRef>
          </c:val>
          <c:smooth val="0"/>
          <c:extLst>
            <c:ext xmlns:c16="http://schemas.microsoft.com/office/drawing/2014/chart" uri="{C3380CC4-5D6E-409C-BE32-E72D297353CC}">
              <c16:uniqueId val="{00000001-F437-4CF8-8FDA-BF023217BE54}"/>
            </c:ext>
          </c:extLst>
        </c:ser>
        <c:dLbls>
          <c:showLegendKey val="0"/>
          <c:showVal val="0"/>
          <c:showCatName val="0"/>
          <c:showSerName val="0"/>
          <c:showPercent val="0"/>
          <c:showBubbleSize val="0"/>
        </c:dLbls>
        <c:marker val="1"/>
        <c:smooth val="0"/>
        <c:axId val="848769008"/>
        <c:axId val="848768616"/>
      </c:lineChart>
      <c:catAx>
        <c:axId val="848769008"/>
        <c:scaling>
          <c:orientation val="minMax"/>
        </c:scaling>
        <c:delete val="0"/>
        <c:axPos val="b"/>
        <c:numFmt formatCode="General" sourceLinked="0"/>
        <c:majorTickMark val="out"/>
        <c:minorTickMark val="none"/>
        <c:tickLblPos val="nextTo"/>
        <c:crossAx val="848768616"/>
        <c:crosses val="autoZero"/>
        <c:auto val="1"/>
        <c:lblAlgn val="ctr"/>
        <c:lblOffset val="100"/>
        <c:tickLblSkip val="3"/>
        <c:noMultiLvlLbl val="0"/>
      </c:catAx>
      <c:valAx>
        <c:axId val="848768616"/>
        <c:scaling>
          <c:orientation val="minMax"/>
        </c:scaling>
        <c:delete val="0"/>
        <c:axPos val="l"/>
        <c:majorGridlines>
          <c:spPr>
            <a:ln>
              <a:solidFill>
                <a:schemeClr val="accent1">
                  <a:alpha val="50000"/>
                </a:schemeClr>
              </a:solidFill>
            </a:ln>
          </c:spPr>
        </c:majorGridlines>
        <c:numFmt formatCode="&quot;$&quot;#,##0" sourceLinked="0"/>
        <c:majorTickMark val="out"/>
        <c:minorTickMark val="none"/>
        <c:tickLblPos val="nextTo"/>
        <c:spPr>
          <a:ln>
            <a:noFill/>
          </a:ln>
        </c:spPr>
        <c:crossAx val="848769008"/>
        <c:crosses val="autoZero"/>
        <c:crossBetween val="between"/>
      </c:valAx>
      <c:valAx>
        <c:axId val="848765872"/>
        <c:scaling>
          <c:orientation val="minMax"/>
          <c:max val="400"/>
        </c:scaling>
        <c:delete val="0"/>
        <c:axPos val="r"/>
        <c:numFmt formatCode="#,##0" sourceLinked="0"/>
        <c:majorTickMark val="out"/>
        <c:minorTickMark val="none"/>
        <c:tickLblPos val="nextTo"/>
        <c:crossAx val="848766264"/>
        <c:crosses val="max"/>
        <c:crossBetween val="between"/>
      </c:valAx>
      <c:catAx>
        <c:axId val="848766264"/>
        <c:scaling>
          <c:orientation val="minMax"/>
        </c:scaling>
        <c:delete val="1"/>
        <c:axPos val="b"/>
        <c:numFmt formatCode="General" sourceLinked="1"/>
        <c:majorTickMark val="out"/>
        <c:minorTickMark val="none"/>
        <c:tickLblPos val="nextTo"/>
        <c:crossAx val="848765872"/>
        <c:crosses val="autoZero"/>
        <c:auto val="1"/>
        <c:lblAlgn val="ctr"/>
        <c:lblOffset val="100"/>
        <c:noMultiLvlLbl val="0"/>
      </c:cat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07167535799422"/>
          <c:y val="0.12893411694262913"/>
          <c:w val="0.78569086168199576"/>
          <c:h val="0.72729595728451568"/>
        </c:manualLayout>
      </c:layout>
      <c:barChart>
        <c:barDir val="col"/>
        <c:grouping val="clustered"/>
        <c:varyColors val="0"/>
        <c:ser>
          <c:idx val="6"/>
          <c:order val="1"/>
          <c:tx>
            <c:strRef>
              <c:f>'Figure 6'!$A$8</c:f>
              <c:strCache>
                <c:ptCount val="1"/>
                <c:pt idx="0">
                  <c:v>Vic 6 Murray (Dart to Barmah) (GL)</c:v>
                </c:pt>
              </c:strCache>
            </c:strRef>
          </c:tx>
          <c:spPr>
            <a:solidFill>
              <a:schemeClr val="accent3"/>
            </a:solidFill>
          </c:spPr>
          <c:invertIfNegative val="0"/>
          <c:cat>
            <c:multiLvlStrRef>
              <c:f>#REF!</c:f>
            </c:multiLvlStrRef>
          </c:cat>
          <c:val>
            <c:numRef>
              <c:f>'Figure 6'!$B$8:$M$8</c:f>
              <c:numCache>
                <c:formatCode>_(* #,##0_);_(* \(#,##0\);_(* "-"??_);_(@_)</c:formatCode>
                <c:ptCount val="12"/>
                <c:pt idx="0">
                  <c:v>42.065899999999999</c:v>
                </c:pt>
                <c:pt idx="1">
                  <c:v>5.2501999999999995</c:v>
                </c:pt>
                <c:pt idx="2">
                  <c:v>5.9436999999999998</c:v>
                </c:pt>
                <c:pt idx="3">
                  <c:v>2.7171999999999996</c:v>
                </c:pt>
                <c:pt idx="4">
                  <c:v>24.610900000000001</c:v>
                </c:pt>
                <c:pt idx="5">
                  <c:v>6.2909999999999897</c:v>
                </c:pt>
                <c:pt idx="6">
                  <c:v>9.4979999999999993</c:v>
                </c:pt>
                <c:pt idx="7">
                  <c:v>4.6571000000000007</c:v>
                </c:pt>
                <c:pt idx="8">
                  <c:v>5.5267999999999899</c:v>
                </c:pt>
                <c:pt idx="9">
                  <c:v>6.5961999999999996</c:v>
                </c:pt>
                <c:pt idx="10">
                  <c:v>5.1338999999999997</c:v>
                </c:pt>
                <c:pt idx="11">
                  <c:v>33.742199999999997</c:v>
                </c:pt>
              </c:numCache>
            </c:numRef>
          </c:val>
          <c:extLst>
            <c:ext xmlns:c16="http://schemas.microsoft.com/office/drawing/2014/chart" uri="{C3380CC4-5D6E-409C-BE32-E72D297353CC}">
              <c16:uniqueId val="{00000000-E9A9-4853-8638-13097E2547E8}"/>
            </c:ext>
          </c:extLst>
        </c:ser>
        <c:dLbls>
          <c:showLegendKey val="0"/>
          <c:showVal val="0"/>
          <c:showCatName val="0"/>
          <c:showSerName val="0"/>
          <c:showPercent val="0"/>
          <c:showBubbleSize val="0"/>
        </c:dLbls>
        <c:gapWidth val="150"/>
        <c:axId val="153421176"/>
        <c:axId val="153423920"/>
      </c:barChart>
      <c:lineChart>
        <c:grouping val="standard"/>
        <c:varyColors val="0"/>
        <c:ser>
          <c:idx val="0"/>
          <c:order val="0"/>
          <c:tx>
            <c:strRef>
              <c:f>'Figure 6'!$A$7</c:f>
              <c:strCache>
                <c:ptCount val="1"/>
                <c:pt idx="0">
                  <c:v>Vic 6 Murray (Dart to Barmah) ($/ML)</c:v>
                </c:pt>
              </c:strCache>
            </c:strRef>
          </c:tx>
          <c:cat>
            <c:strRef>
              <c:f>'Figure 6'!$B$3:$M$3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6'!$B$7:$M$7</c:f>
              <c:numCache>
                <c:formatCode>_(* #,##0_);_(* \(#,##0\);_(* "-"??_);_(@_)</c:formatCode>
                <c:ptCount val="12"/>
                <c:pt idx="0">
                  <c:v>244.35594795539001</c:v>
                </c:pt>
                <c:pt idx="1">
                  <c:v>328.254788689571</c:v>
                </c:pt>
                <c:pt idx="2">
                  <c:v>334.44284094516701</c:v>
                </c:pt>
                <c:pt idx="3">
                  <c:v>359.48783629250602</c:v>
                </c:pt>
                <c:pt idx="4">
                  <c:v>406.53793425592102</c:v>
                </c:pt>
                <c:pt idx="5">
                  <c:v>410.94341285411599</c:v>
                </c:pt>
                <c:pt idx="6">
                  <c:v>429.888350857935</c:v>
                </c:pt>
                <c:pt idx="7">
                  <c:v>496.86746683721799</c:v>
                </c:pt>
                <c:pt idx="8">
                  <c:v>479.92821896845498</c:v>
                </c:pt>
                <c:pt idx="9">
                  <c:v>490.20997934994699</c:v>
                </c:pt>
                <c:pt idx="10">
                  <c:v>531.94840547642104</c:v>
                </c:pt>
                <c:pt idx="11">
                  <c:v>531.93138438281198</c:v>
                </c:pt>
              </c:numCache>
            </c:numRef>
          </c:val>
          <c:smooth val="0"/>
          <c:extLst>
            <c:ext xmlns:c16="http://schemas.microsoft.com/office/drawing/2014/chart" uri="{C3380CC4-5D6E-409C-BE32-E72D297353CC}">
              <c16:uniqueId val="{00000001-E9A9-4853-8638-13097E2547E8}"/>
            </c:ext>
          </c:extLst>
        </c:ser>
        <c:dLbls>
          <c:showLegendKey val="0"/>
          <c:showVal val="0"/>
          <c:showCatName val="0"/>
          <c:showSerName val="0"/>
          <c:showPercent val="0"/>
          <c:showBubbleSize val="0"/>
        </c:dLbls>
        <c:marker val="1"/>
        <c:smooth val="0"/>
        <c:axId val="153424704"/>
        <c:axId val="153423528"/>
      </c:lineChart>
      <c:catAx>
        <c:axId val="153424704"/>
        <c:scaling>
          <c:orientation val="minMax"/>
        </c:scaling>
        <c:delete val="0"/>
        <c:axPos val="b"/>
        <c:numFmt formatCode="General" sourceLinked="0"/>
        <c:majorTickMark val="out"/>
        <c:minorTickMark val="none"/>
        <c:tickLblPos val="nextTo"/>
        <c:crossAx val="153423528"/>
        <c:crosses val="autoZero"/>
        <c:auto val="1"/>
        <c:lblAlgn val="ctr"/>
        <c:lblOffset val="100"/>
        <c:tickLblSkip val="3"/>
        <c:noMultiLvlLbl val="0"/>
      </c:catAx>
      <c:valAx>
        <c:axId val="153423528"/>
        <c:scaling>
          <c:orientation val="minMax"/>
        </c:scaling>
        <c:delete val="0"/>
        <c:axPos val="l"/>
        <c:majorGridlines>
          <c:spPr>
            <a:ln>
              <a:solidFill>
                <a:schemeClr val="accent1">
                  <a:alpha val="50000"/>
                </a:schemeClr>
              </a:solidFill>
            </a:ln>
          </c:spPr>
        </c:majorGridlines>
        <c:numFmt formatCode="&quot;$&quot;#,##0" sourceLinked="0"/>
        <c:majorTickMark val="out"/>
        <c:minorTickMark val="none"/>
        <c:tickLblPos val="nextTo"/>
        <c:crossAx val="153424704"/>
        <c:crosses val="autoZero"/>
        <c:crossBetween val="between"/>
      </c:valAx>
      <c:valAx>
        <c:axId val="153423920"/>
        <c:scaling>
          <c:orientation val="minMax"/>
          <c:max val="400"/>
        </c:scaling>
        <c:delete val="0"/>
        <c:axPos val="r"/>
        <c:numFmt formatCode="#,##0" sourceLinked="0"/>
        <c:majorTickMark val="out"/>
        <c:minorTickMark val="none"/>
        <c:tickLblPos val="nextTo"/>
        <c:spPr>
          <a:ln>
            <a:noFill/>
          </a:ln>
        </c:spPr>
        <c:crossAx val="153421176"/>
        <c:crosses val="max"/>
        <c:crossBetween val="between"/>
      </c:valAx>
      <c:catAx>
        <c:axId val="153421176"/>
        <c:scaling>
          <c:orientation val="minMax"/>
        </c:scaling>
        <c:delete val="1"/>
        <c:axPos val="b"/>
        <c:numFmt formatCode="General" sourceLinked="1"/>
        <c:majorTickMark val="out"/>
        <c:minorTickMark val="none"/>
        <c:tickLblPos val="nextTo"/>
        <c:crossAx val="153423920"/>
        <c:crosses val="autoZero"/>
        <c:auto val="1"/>
        <c:lblAlgn val="ctr"/>
        <c:lblOffset val="100"/>
        <c:noMultiLvlLbl val="0"/>
      </c:cat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0222429875352E-2"/>
          <c:y val="0.12893411694262913"/>
          <c:w val="0.78070982897527641"/>
          <c:h val="0.79187758511747153"/>
        </c:manualLayout>
      </c:layout>
      <c:barChart>
        <c:barDir val="col"/>
        <c:grouping val="clustered"/>
        <c:varyColors val="0"/>
        <c:ser>
          <c:idx val="6"/>
          <c:order val="1"/>
          <c:tx>
            <c:strRef>
              <c:f>'Figure 6'!$A$17</c:f>
              <c:strCache>
                <c:ptCount val="1"/>
                <c:pt idx="0">
                  <c:v>NSW Murrumbidgee (GL)</c:v>
                </c:pt>
              </c:strCache>
            </c:strRef>
          </c:tx>
          <c:spPr>
            <a:solidFill>
              <a:schemeClr val="accent3"/>
            </a:solidFill>
          </c:spPr>
          <c:invertIfNegative val="0"/>
          <c:cat>
            <c:multiLvlStrRef>
              <c:f>#REF!</c:f>
            </c:multiLvlStrRef>
          </c:cat>
          <c:val>
            <c:numRef>
              <c:f>'Figure 6'!$B$17:$M$17</c:f>
              <c:numCache>
                <c:formatCode>_(* #,##0_);_(* \(#,##0\);_(* "-"??_);_(@_)</c:formatCode>
                <c:ptCount val="12"/>
                <c:pt idx="0">
                  <c:v>42.061999999999998</c:v>
                </c:pt>
                <c:pt idx="1">
                  <c:v>50.042499999999997</c:v>
                </c:pt>
                <c:pt idx="2">
                  <c:v>54.864699999999999</c:v>
                </c:pt>
                <c:pt idx="3">
                  <c:v>23.223400000000002</c:v>
                </c:pt>
                <c:pt idx="4">
                  <c:v>14.315299999999999</c:v>
                </c:pt>
                <c:pt idx="5">
                  <c:v>11.5306</c:v>
                </c:pt>
                <c:pt idx="6">
                  <c:v>50.983499999999999</c:v>
                </c:pt>
                <c:pt idx="7">
                  <c:v>20.704099999999997</c:v>
                </c:pt>
                <c:pt idx="8">
                  <c:v>16.174799999999998</c:v>
                </c:pt>
                <c:pt idx="9">
                  <c:v>7.3680000000000003</c:v>
                </c:pt>
                <c:pt idx="10">
                  <c:v>23.299799999999998</c:v>
                </c:pt>
                <c:pt idx="11">
                  <c:v>10.345799999999999</c:v>
                </c:pt>
              </c:numCache>
            </c:numRef>
          </c:val>
          <c:extLst>
            <c:ext xmlns:c16="http://schemas.microsoft.com/office/drawing/2014/chart" uri="{C3380CC4-5D6E-409C-BE32-E72D297353CC}">
              <c16:uniqueId val="{00000000-94B8-4E17-B0F9-550B5B5993A2}"/>
            </c:ext>
          </c:extLst>
        </c:ser>
        <c:dLbls>
          <c:showLegendKey val="0"/>
          <c:showVal val="0"/>
          <c:showCatName val="0"/>
          <c:showSerName val="0"/>
          <c:showPercent val="0"/>
          <c:showBubbleSize val="0"/>
        </c:dLbls>
        <c:gapWidth val="150"/>
        <c:axId val="891235136"/>
        <c:axId val="891235528"/>
      </c:barChart>
      <c:lineChart>
        <c:grouping val="standard"/>
        <c:varyColors val="0"/>
        <c:ser>
          <c:idx val="0"/>
          <c:order val="0"/>
          <c:tx>
            <c:strRef>
              <c:f>'Figure 6'!$A$16</c:f>
              <c:strCache>
                <c:ptCount val="1"/>
                <c:pt idx="0">
                  <c:v>NSW Murrumbidgee ($/ML)</c:v>
                </c:pt>
              </c:strCache>
            </c:strRef>
          </c:tx>
          <c:cat>
            <c:strRef>
              <c:f>'Figure 6'!$B$3:$M$3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6'!$B$16:$M$16</c:f>
              <c:numCache>
                <c:formatCode>_(* #,##0_);_(* \(#,##0\);_(* "-"??_);_(@_)</c:formatCode>
                <c:ptCount val="12"/>
                <c:pt idx="0">
                  <c:v>248.26264150943399</c:v>
                </c:pt>
                <c:pt idx="1">
                  <c:v>342.361811045151</c:v>
                </c:pt>
                <c:pt idx="2">
                  <c:v>348.16138448707198</c:v>
                </c:pt>
                <c:pt idx="3">
                  <c:v>377.109174782163</c:v>
                </c:pt>
                <c:pt idx="4">
                  <c:v>405.79533167970402</c:v>
                </c:pt>
                <c:pt idx="5">
                  <c:v>436.71633962199201</c:v>
                </c:pt>
                <c:pt idx="6">
                  <c:v>475.26941538802998</c:v>
                </c:pt>
                <c:pt idx="7">
                  <c:v>509.25528467183801</c:v>
                </c:pt>
                <c:pt idx="8">
                  <c:v>475.35961094597599</c:v>
                </c:pt>
                <c:pt idx="9">
                  <c:v>496.85274919791999</c:v>
                </c:pt>
                <c:pt idx="10">
                  <c:v>554.39858139118996</c:v>
                </c:pt>
                <c:pt idx="11">
                  <c:v>560.859375</c:v>
                </c:pt>
              </c:numCache>
            </c:numRef>
          </c:val>
          <c:smooth val="0"/>
          <c:extLst>
            <c:ext xmlns:c16="http://schemas.microsoft.com/office/drawing/2014/chart" uri="{C3380CC4-5D6E-409C-BE32-E72D297353CC}">
              <c16:uniqueId val="{00000001-94B8-4E17-B0F9-550B5B5993A2}"/>
            </c:ext>
          </c:extLst>
        </c:ser>
        <c:dLbls>
          <c:showLegendKey val="0"/>
          <c:showVal val="0"/>
          <c:showCatName val="0"/>
          <c:showSerName val="0"/>
          <c:showPercent val="0"/>
          <c:showBubbleSize val="0"/>
        </c:dLbls>
        <c:marker val="1"/>
        <c:smooth val="0"/>
        <c:axId val="848767440"/>
        <c:axId val="848767832"/>
      </c:lineChart>
      <c:catAx>
        <c:axId val="848767440"/>
        <c:scaling>
          <c:orientation val="minMax"/>
        </c:scaling>
        <c:delete val="0"/>
        <c:axPos val="b"/>
        <c:numFmt formatCode="General" sourceLinked="0"/>
        <c:majorTickMark val="out"/>
        <c:minorTickMark val="none"/>
        <c:tickLblPos val="nextTo"/>
        <c:crossAx val="848767832"/>
        <c:crosses val="autoZero"/>
        <c:auto val="1"/>
        <c:lblAlgn val="ctr"/>
        <c:lblOffset val="100"/>
        <c:tickLblSkip val="3"/>
        <c:noMultiLvlLbl val="0"/>
      </c:catAx>
      <c:valAx>
        <c:axId val="848767832"/>
        <c:scaling>
          <c:orientation val="minMax"/>
        </c:scaling>
        <c:delete val="0"/>
        <c:axPos val="l"/>
        <c:majorGridlines>
          <c:spPr>
            <a:ln>
              <a:solidFill>
                <a:schemeClr val="accent1">
                  <a:alpha val="50000"/>
                </a:schemeClr>
              </a:solidFill>
            </a:ln>
          </c:spPr>
        </c:majorGridlines>
        <c:numFmt formatCode="&quot;$&quot;#,##0" sourceLinked="0"/>
        <c:majorTickMark val="out"/>
        <c:minorTickMark val="none"/>
        <c:tickLblPos val="nextTo"/>
        <c:spPr>
          <a:ln>
            <a:noFill/>
          </a:ln>
        </c:spPr>
        <c:crossAx val="848767440"/>
        <c:crosses val="autoZero"/>
        <c:crossBetween val="between"/>
      </c:valAx>
      <c:valAx>
        <c:axId val="891235528"/>
        <c:scaling>
          <c:orientation val="minMax"/>
          <c:max val="400"/>
        </c:scaling>
        <c:delete val="0"/>
        <c:axPos val="r"/>
        <c:numFmt formatCode="#,##0" sourceLinked="0"/>
        <c:majorTickMark val="out"/>
        <c:minorTickMark val="none"/>
        <c:tickLblPos val="nextTo"/>
        <c:crossAx val="891235136"/>
        <c:crosses val="max"/>
        <c:crossBetween val="between"/>
      </c:valAx>
      <c:catAx>
        <c:axId val="891235136"/>
        <c:scaling>
          <c:orientation val="minMax"/>
        </c:scaling>
        <c:delete val="1"/>
        <c:axPos val="b"/>
        <c:numFmt formatCode="General" sourceLinked="1"/>
        <c:majorTickMark val="out"/>
        <c:minorTickMark val="none"/>
        <c:tickLblPos val="nextTo"/>
        <c:crossAx val="891235528"/>
        <c:crosses val="autoZero"/>
        <c:auto val="1"/>
        <c:lblAlgn val="ctr"/>
        <c:lblOffset val="100"/>
        <c:noMultiLvlLbl val="0"/>
      </c:cat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9715239724986"/>
          <c:y val="0.12893411694262913"/>
          <c:w val="0.7854485635545233"/>
          <c:h val="0.7353686753114671"/>
        </c:manualLayout>
      </c:layout>
      <c:barChart>
        <c:barDir val="col"/>
        <c:grouping val="clustered"/>
        <c:varyColors val="0"/>
        <c:ser>
          <c:idx val="6"/>
          <c:order val="1"/>
          <c:tx>
            <c:strRef>
              <c:f>'Figure 6'!$A$11</c:f>
              <c:strCache>
                <c:ptCount val="1"/>
                <c:pt idx="0">
                  <c:v>Vic 7 Murray (Barmah to SA) (GL)</c:v>
                </c:pt>
              </c:strCache>
            </c:strRef>
          </c:tx>
          <c:spPr>
            <a:solidFill>
              <a:schemeClr val="accent3"/>
            </a:solidFill>
          </c:spPr>
          <c:invertIfNegative val="0"/>
          <c:cat>
            <c:multiLvlStrRef>
              <c:f>#REF!</c:f>
            </c:multiLvlStrRef>
          </c:cat>
          <c:val>
            <c:numRef>
              <c:f>'Figure 6'!$B$11:$M$11</c:f>
              <c:numCache>
                <c:formatCode>_(* #,##0_);_(* \(#,##0\);_(* "-"??_);_(@_)</c:formatCode>
                <c:ptCount val="12"/>
                <c:pt idx="0">
                  <c:v>50.342599999999997</c:v>
                </c:pt>
                <c:pt idx="1">
                  <c:v>39.504800000000003</c:v>
                </c:pt>
                <c:pt idx="2">
                  <c:v>80.763000000000005</c:v>
                </c:pt>
                <c:pt idx="3">
                  <c:v>62.966899999999903</c:v>
                </c:pt>
                <c:pt idx="4">
                  <c:v>66.734999999999999</c:v>
                </c:pt>
                <c:pt idx="5">
                  <c:v>99.147100000000009</c:v>
                </c:pt>
                <c:pt idx="6">
                  <c:v>135.94589999999999</c:v>
                </c:pt>
                <c:pt idx="7">
                  <c:v>96.533100000000005</c:v>
                </c:pt>
                <c:pt idx="8">
                  <c:v>81.521500000000003</c:v>
                </c:pt>
                <c:pt idx="9">
                  <c:v>82.320499999999996</c:v>
                </c:pt>
                <c:pt idx="10">
                  <c:v>81.281999999999996</c:v>
                </c:pt>
                <c:pt idx="11">
                  <c:v>124.28280000000001</c:v>
                </c:pt>
              </c:numCache>
            </c:numRef>
          </c:val>
          <c:extLst>
            <c:ext xmlns:c16="http://schemas.microsoft.com/office/drawing/2014/chart" uri="{C3380CC4-5D6E-409C-BE32-E72D297353CC}">
              <c16:uniqueId val="{00000000-6B36-4BE5-8CF2-1C362CA5705B}"/>
            </c:ext>
          </c:extLst>
        </c:ser>
        <c:dLbls>
          <c:showLegendKey val="0"/>
          <c:showVal val="0"/>
          <c:showCatName val="0"/>
          <c:showSerName val="0"/>
          <c:showPercent val="0"/>
          <c:showBubbleSize val="0"/>
        </c:dLbls>
        <c:gapWidth val="150"/>
        <c:axId val="858049208"/>
        <c:axId val="858050384"/>
      </c:barChart>
      <c:lineChart>
        <c:grouping val="standard"/>
        <c:varyColors val="0"/>
        <c:ser>
          <c:idx val="0"/>
          <c:order val="0"/>
          <c:tx>
            <c:strRef>
              <c:f>'Figure 6'!$A$10</c:f>
              <c:strCache>
                <c:ptCount val="1"/>
                <c:pt idx="0">
                  <c:v>Vic 7 Murray (Barmah to SA) ($/ML)</c:v>
                </c:pt>
              </c:strCache>
            </c:strRef>
          </c:tx>
          <c:cat>
            <c:strRef>
              <c:f>'Figure 6'!$B$3:$M$3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6'!$B$10:$M$10</c:f>
              <c:numCache>
                <c:formatCode>_(* #,##0_);_(* \(#,##0\);_(* "-"??_);_(@_)</c:formatCode>
                <c:ptCount val="12"/>
                <c:pt idx="0">
                  <c:v>241.316089271186</c:v>
                </c:pt>
                <c:pt idx="1">
                  <c:v>340.43906145503598</c:v>
                </c:pt>
                <c:pt idx="2">
                  <c:v>340.27963146297202</c:v>
                </c:pt>
                <c:pt idx="3">
                  <c:v>366.576087466037</c:v>
                </c:pt>
                <c:pt idx="4">
                  <c:v>405.13449973617298</c:v>
                </c:pt>
                <c:pt idx="5">
                  <c:v>417.482926424016</c:v>
                </c:pt>
                <c:pt idx="6">
                  <c:v>429.83895483914</c:v>
                </c:pt>
                <c:pt idx="7">
                  <c:v>514.42761591126998</c:v>
                </c:pt>
                <c:pt idx="8">
                  <c:v>474.31277768737999</c:v>
                </c:pt>
                <c:pt idx="9">
                  <c:v>499.23528368497102</c:v>
                </c:pt>
                <c:pt idx="10">
                  <c:v>560.29746627433599</c:v>
                </c:pt>
                <c:pt idx="11">
                  <c:v>541.155194953251</c:v>
                </c:pt>
              </c:numCache>
            </c:numRef>
          </c:val>
          <c:smooth val="0"/>
          <c:extLst>
            <c:ext xmlns:c16="http://schemas.microsoft.com/office/drawing/2014/chart" uri="{C3380CC4-5D6E-409C-BE32-E72D297353CC}">
              <c16:uniqueId val="{00000001-6B36-4BE5-8CF2-1C362CA5705B}"/>
            </c:ext>
          </c:extLst>
        </c:ser>
        <c:dLbls>
          <c:showLegendKey val="0"/>
          <c:showVal val="0"/>
          <c:showCatName val="0"/>
          <c:showSerName val="0"/>
          <c:showPercent val="0"/>
          <c:showBubbleSize val="0"/>
        </c:dLbls>
        <c:marker val="1"/>
        <c:smooth val="0"/>
        <c:axId val="880243688"/>
        <c:axId val="880244080"/>
      </c:lineChart>
      <c:catAx>
        <c:axId val="880243688"/>
        <c:scaling>
          <c:orientation val="minMax"/>
        </c:scaling>
        <c:delete val="0"/>
        <c:axPos val="b"/>
        <c:numFmt formatCode="General" sourceLinked="0"/>
        <c:majorTickMark val="out"/>
        <c:minorTickMark val="none"/>
        <c:tickLblPos val="nextTo"/>
        <c:crossAx val="880244080"/>
        <c:crosses val="autoZero"/>
        <c:auto val="1"/>
        <c:lblAlgn val="ctr"/>
        <c:lblOffset val="100"/>
        <c:tickLblSkip val="3"/>
        <c:noMultiLvlLbl val="0"/>
      </c:catAx>
      <c:valAx>
        <c:axId val="880244080"/>
        <c:scaling>
          <c:orientation val="minMax"/>
        </c:scaling>
        <c:delete val="0"/>
        <c:axPos val="l"/>
        <c:majorGridlines>
          <c:spPr>
            <a:ln>
              <a:solidFill>
                <a:schemeClr val="accent1">
                  <a:alpha val="50000"/>
                </a:schemeClr>
              </a:solidFill>
            </a:ln>
          </c:spPr>
        </c:majorGridlines>
        <c:numFmt formatCode="&quot;$&quot;#,##0" sourceLinked="0"/>
        <c:majorTickMark val="out"/>
        <c:minorTickMark val="none"/>
        <c:tickLblPos val="nextTo"/>
        <c:crossAx val="880243688"/>
        <c:crosses val="autoZero"/>
        <c:crossBetween val="between"/>
      </c:valAx>
      <c:valAx>
        <c:axId val="858050384"/>
        <c:scaling>
          <c:orientation val="minMax"/>
          <c:max val="400"/>
        </c:scaling>
        <c:delete val="0"/>
        <c:axPos val="r"/>
        <c:numFmt formatCode="#,##0" sourceLinked="0"/>
        <c:majorTickMark val="out"/>
        <c:minorTickMark val="none"/>
        <c:tickLblPos val="nextTo"/>
        <c:spPr>
          <a:ln>
            <a:noFill/>
          </a:ln>
        </c:spPr>
        <c:crossAx val="858049208"/>
        <c:crosses val="max"/>
        <c:crossBetween val="between"/>
      </c:valAx>
      <c:catAx>
        <c:axId val="858049208"/>
        <c:scaling>
          <c:orientation val="minMax"/>
        </c:scaling>
        <c:delete val="1"/>
        <c:axPos val="b"/>
        <c:numFmt formatCode="General" sourceLinked="1"/>
        <c:majorTickMark val="out"/>
        <c:minorTickMark val="none"/>
        <c:tickLblPos val="nextTo"/>
        <c:crossAx val="858050384"/>
        <c:crosses val="autoZero"/>
        <c:auto val="1"/>
        <c:lblAlgn val="ctr"/>
        <c:lblOffset val="100"/>
        <c:noMultiLvlLbl val="0"/>
      </c:cat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352772036921476E-2"/>
          <c:y val="0.12719004764866945"/>
          <c:w val="0.78051798538973227"/>
          <c:h val="0.79362165441143118"/>
        </c:manualLayout>
      </c:layout>
      <c:barChart>
        <c:barDir val="col"/>
        <c:grouping val="clustered"/>
        <c:varyColors val="0"/>
        <c:ser>
          <c:idx val="6"/>
          <c:order val="1"/>
          <c:tx>
            <c:strRef>
              <c:f>'Figure 6'!$A$20</c:f>
              <c:strCache>
                <c:ptCount val="1"/>
                <c:pt idx="0">
                  <c:v>SA Murray (GL)</c:v>
                </c:pt>
              </c:strCache>
            </c:strRef>
          </c:tx>
          <c:spPr>
            <a:solidFill>
              <a:schemeClr val="accent3"/>
            </a:solidFill>
          </c:spPr>
          <c:invertIfNegative val="0"/>
          <c:cat>
            <c:multiLvlStrRef>
              <c:f>#REF!</c:f>
            </c:multiLvlStrRef>
          </c:cat>
          <c:val>
            <c:numRef>
              <c:f>'Figure 6'!$B$20:$M$20</c:f>
              <c:numCache>
                <c:formatCode>_(* #,##0_);_(* \(#,##0\);_(* "-"??_);_(@_)</c:formatCode>
                <c:ptCount val="12"/>
                <c:pt idx="0">
                  <c:v>17.347950000000001</c:v>
                </c:pt>
                <c:pt idx="1">
                  <c:v>32.737394000000002</c:v>
                </c:pt>
                <c:pt idx="2">
                  <c:v>19.925848999999999</c:v>
                </c:pt>
                <c:pt idx="3">
                  <c:v>11.761214000000001</c:v>
                </c:pt>
                <c:pt idx="4">
                  <c:v>172.62837500000001</c:v>
                </c:pt>
                <c:pt idx="5">
                  <c:v>329.36956899999905</c:v>
                </c:pt>
                <c:pt idx="6">
                  <c:v>26.953744999999998</c:v>
                </c:pt>
                <c:pt idx="7">
                  <c:v>21.012464000000001</c:v>
                </c:pt>
                <c:pt idx="8">
                  <c:v>74.948599999999999</c:v>
                </c:pt>
                <c:pt idx="9">
                  <c:v>34.948012999999996</c:v>
                </c:pt>
                <c:pt idx="10">
                  <c:v>27.3927529999999</c:v>
                </c:pt>
                <c:pt idx="11">
                  <c:v>119.280447</c:v>
                </c:pt>
              </c:numCache>
            </c:numRef>
          </c:val>
          <c:extLst>
            <c:ext xmlns:c16="http://schemas.microsoft.com/office/drawing/2014/chart" uri="{C3380CC4-5D6E-409C-BE32-E72D297353CC}">
              <c16:uniqueId val="{00000000-3BDF-429A-83CF-DB7196F76196}"/>
            </c:ext>
          </c:extLst>
        </c:ser>
        <c:dLbls>
          <c:showLegendKey val="0"/>
          <c:showVal val="0"/>
          <c:showCatName val="0"/>
          <c:showSerName val="0"/>
          <c:showPercent val="0"/>
          <c:showBubbleSize val="0"/>
        </c:dLbls>
        <c:gapWidth val="150"/>
        <c:axId val="153424312"/>
        <c:axId val="153422352"/>
      </c:barChart>
      <c:lineChart>
        <c:grouping val="standard"/>
        <c:varyColors val="0"/>
        <c:ser>
          <c:idx val="0"/>
          <c:order val="0"/>
          <c:tx>
            <c:strRef>
              <c:f>'Figure 6'!$A$19</c:f>
              <c:strCache>
                <c:ptCount val="1"/>
                <c:pt idx="0">
                  <c:v>SA Murray ($/ML)</c:v>
                </c:pt>
              </c:strCache>
            </c:strRef>
          </c:tx>
          <c:cat>
            <c:strRef>
              <c:f>'Figure 6'!$B$3:$M$3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6'!$B$19:$M$19</c:f>
              <c:numCache>
                <c:formatCode>_(* #,##0_);_(* \(#,##0\);_(* "-"??_);_(@_)</c:formatCode>
                <c:ptCount val="12"/>
                <c:pt idx="0">
                  <c:v>202.939498826793</c:v>
                </c:pt>
                <c:pt idx="1">
                  <c:v>317.94424520433699</c:v>
                </c:pt>
                <c:pt idx="2">
                  <c:v>337.70465317691497</c:v>
                </c:pt>
                <c:pt idx="3">
                  <c:v>366.35702440936802</c:v>
                </c:pt>
                <c:pt idx="4">
                  <c:v>388.75997379149601</c:v>
                </c:pt>
                <c:pt idx="5">
                  <c:v>366.79154795821398</c:v>
                </c:pt>
                <c:pt idx="6">
                  <c:v>422.68730430987</c:v>
                </c:pt>
                <c:pt idx="7">
                  <c:v>511.41668702787399</c:v>
                </c:pt>
                <c:pt idx="8">
                  <c:v>487.900325491422</c:v>
                </c:pt>
                <c:pt idx="9">
                  <c:v>502.32732742907803</c:v>
                </c:pt>
                <c:pt idx="10">
                  <c:v>561.01439135027499</c:v>
                </c:pt>
                <c:pt idx="11">
                  <c:v>549.116944271335</c:v>
                </c:pt>
              </c:numCache>
            </c:numRef>
          </c:val>
          <c:smooth val="0"/>
          <c:extLst>
            <c:ext xmlns:c16="http://schemas.microsoft.com/office/drawing/2014/chart" uri="{C3380CC4-5D6E-409C-BE32-E72D297353CC}">
              <c16:uniqueId val="{00000001-3BDF-429A-83CF-DB7196F76196}"/>
            </c:ext>
          </c:extLst>
        </c:ser>
        <c:dLbls>
          <c:showLegendKey val="0"/>
          <c:showVal val="0"/>
          <c:showCatName val="0"/>
          <c:showSerName val="0"/>
          <c:showPercent val="0"/>
          <c:showBubbleSize val="0"/>
        </c:dLbls>
        <c:marker val="1"/>
        <c:smooth val="0"/>
        <c:axId val="858049600"/>
        <c:axId val="858048816"/>
      </c:lineChart>
      <c:catAx>
        <c:axId val="858049600"/>
        <c:scaling>
          <c:orientation val="minMax"/>
        </c:scaling>
        <c:delete val="0"/>
        <c:axPos val="b"/>
        <c:numFmt formatCode="General" sourceLinked="0"/>
        <c:majorTickMark val="out"/>
        <c:minorTickMark val="none"/>
        <c:tickLblPos val="nextTo"/>
        <c:crossAx val="858048816"/>
        <c:crosses val="autoZero"/>
        <c:auto val="1"/>
        <c:lblAlgn val="ctr"/>
        <c:lblOffset val="100"/>
        <c:tickLblSkip val="3"/>
        <c:noMultiLvlLbl val="0"/>
      </c:catAx>
      <c:valAx>
        <c:axId val="858048816"/>
        <c:scaling>
          <c:orientation val="minMax"/>
        </c:scaling>
        <c:delete val="0"/>
        <c:axPos val="l"/>
        <c:majorGridlines>
          <c:spPr>
            <a:ln>
              <a:solidFill>
                <a:schemeClr val="accent1">
                  <a:alpha val="50000"/>
                </a:schemeClr>
              </a:solidFill>
            </a:ln>
          </c:spPr>
        </c:majorGridlines>
        <c:numFmt formatCode="&quot;$&quot;#,##0" sourceLinked="0"/>
        <c:majorTickMark val="out"/>
        <c:minorTickMark val="none"/>
        <c:tickLblPos val="nextTo"/>
        <c:spPr>
          <a:ln>
            <a:noFill/>
          </a:ln>
        </c:spPr>
        <c:crossAx val="858049600"/>
        <c:crosses val="autoZero"/>
        <c:crossBetween val="between"/>
      </c:valAx>
      <c:valAx>
        <c:axId val="153422352"/>
        <c:scaling>
          <c:orientation val="minMax"/>
          <c:max val="400"/>
          <c:min val="0"/>
        </c:scaling>
        <c:delete val="0"/>
        <c:axPos val="r"/>
        <c:numFmt formatCode="#,##0" sourceLinked="0"/>
        <c:majorTickMark val="out"/>
        <c:minorTickMark val="none"/>
        <c:tickLblPos val="nextTo"/>
        <c:crossAx val="153424312"/>
        <c:crosses val="max"/>
        <c:crossBetween val="between"/>
      </c:valAx>
      <c:catAx>
        <c:axId val="153424312"/>
        <c:scaling>
          <c:orientation val="minMax"/>
        </c:scaling>
        <c:delete val="1"/>
        <c:axPos val="b"/>
        <c:numFmt formatCode="General" sourceLinked="1"/>
        <c:majorTickMark val="out"/>
        <c:minorTickMark val="none"/>
        <c:tickLblPos val="nextTo"/>
        <c:crossAx val="153422352"/>
        <c:crosses val="autoZero"/>
        <c:auto val="1"/>
        <c:lblAlgn val="ctr"/>
        <c:lblOffset val="100"/>
        <c:noMultiLvlLbl val="0"/>
      </c:cat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'Figure 19'!$B$3</c:f>
              <c:strCache>
                <c:ptCount val="1"/>
                <c:pt idx="0">
                  <c:v>Aither Entitlement Index</c:v>
                </c:pt>
              </c:strCache>
            </c:strRef>
          </c:tx>
          <c:spPr>
            <a:ln w="28575" cap="rnd">
              <a:solidFill>
                <a:schemeClr val="accent1"/>
              </a:solidFill>
              <a:round/>
            </a:ln>
            <a:effectLst/>
          </c:spPr>
          <c:marker>
            <c:symbol val="none"/>
          </c:marker>
          <c:cat>
            <c:numRef>
              <c:f>'Figure 19'!$A$4:$A$136</c:f>
              <c:numCache>
                <c:formatCode>mmm\-yy</c:formatCode>
                <c:ptCount val="133"/>
                <c:pt idx="0">
                  <c:v>39660</c:v>
                </c:pt>
                <c:pt idx="1">
                  <c:v>39691</c:v>
                </c:pt>
                <c:pt idx="2">
                  <c:v>39721</c:v>
                </c:pt>
                <c:pt idx="3">
                  <c:v>39752</c:v>
                </c:pt>
                <c:pt idx="4">
                  <c:v>39782</c:v>
                </c:pt>
                <c:pt idx="5">
                  <c:v>39813</c:v>
                </c:pt>
                <c:pt idx="6">
                  <c:v>39844</c:v>
                </c:pt>
                <c:pt idx="7">
                  <c:v>39872</c:v>
                </c:pt>
                <c:pt idx="8">
                  <c:v>39903</c:v>
                </c:pt>
                <c:pt idx="9">
                  <c:v>39933</c:v>
                </c:pt>
                <c:pt idx="10">
                  <c:v>39964</c:v>
                </c:pt>
                <c:pt idx="11">
                  <c:v>39994</c:v>
                </c:pt>
                <c:pt idx="12">
                  <c:v>40025</c:v>
                </c:pt>
                <c:pt idx="13">
                  <c:v>40056</c:v>
                </c:pt>
                <c:pt idx="14">
                  <c:v>40086</c:v>
                </c:pt>
                <c:pt idx="15">
                  <c:v>40117</c:v>
                </c:pt>
                <c:pt idx="16">
                  <c:v>40147</c:v>
                </c:pt>
                <c:pt idx="17">
                  <c:v>40178</c:v>
                </c:pt>
                <c:pt idx="18">
                  <c:v>40209</c:v>
                </c:pt>
                <c:pt idx="19">
                  <c:v>40237</c:v>
                </c:pt>
                <c:pt idx="20">
                  <c:v>40268</c:v>
                </c:pt>
                <c:pt idx="21">
                  <c:v>40298</c:v>
                </c:pt>
                <c:pt idx="22">
                  <c:v>40329</c:v>
                </c:pt>
                <c:pt idx="23">
                  <c:v>40359</c:v>
                </c:pt>
                <c:pt idx="24">
                  <c:v>40390</c:v>
                </c:pt>
                <c:pt idx="25">
                  <c:v>40421</c:v>
                </c:pt>
                <c:pt idx="26">
                  <c:v>40451</c:v>
                </c:pt>
                <c:pt idx="27">
                  <c:v>40482</c:v>
                </c:pt>
                <c:pt idx="28">
                  <c:v>40512</c:v>
                </c:pt>
                <c:pt idx="29">
                  <c:v>40543</c:v>
                </c:pt>
                <c:pt idx="30">
                  <c:v>40574</c:v>
                </c:pt>
                <c:pt idx="31">
                  <c:v>40602</c:v>
                </c:pt>
                <c:pt idx="32">
                  <c:v>40633</c:v>
                </c:pt>
                <c:pt idx="33">
                  <c:v>40663</c:v>
                </c:pt>
                <c:pt idx="34">
                  <c:v>40694</c:v>
                </c:pt>
                <c:pt idx="35">
                  <c:v>40724</c:v>
                </c:pt>
                <c:pt idx="36">
                  <c:v>40755</c:v>
                </c:pt>
                <c:pt idx="37">
                  <c:v>40786</c:v>
                </c:pt>
                <c:pt idx="38">
                  <c:v>40816</c:v>
                </c:pt>
                <c:pt idx="39">
                  <c:v>40847</c:v>
                </c:pt>
                <c:pt idx="40">
                  <c:v>40877</c:v>
                </c:pt>
                <c:pt idx="41">
                  <c:v>40908</c:v>
                </c:pt>
                <c:pt idx="42">
                  <c:v>40939</c:v>
                </c:pt>
                <c:pt idx="43">
                  <c:v>40968</c:v>
                </c:pt>
                <c:pt idx="44">
                  <c:v>40999</c:v>
                </c:pt>
                <c:pt idx="45">
                  <c:v>41029</c:v>
                </c:pt>
                <c:pt idx="46">
                  <c:v>41060</c:v>
                </c:pt>
                <c:pt idx="47">
                  <c:v>41090</c:v>
                </c:pt>
                <c:pt idx="48">
                  <c:v>41121</c:v>
                </c:pt>
                <c:pt idx="49">
                  <c:v>41152</c:v>
                </c:pt>
                <c:pt idx="50">
                  <c:v>41182</c:v>
                </c:pt>
                <c:pt idx="51">
                  <c:v>41213</c:v>
                </c:pt>
                <c:pt idx="52">
                  <c:v>41243</c:v>
                </c:pt>
                <c:pt idx="53">
                  <c:v>41274</c:v>
                </c:pt>
                <c:pt idx="54">
                  <c:v>41305</c:v>
                </c:pt>
                <c:pt idx="55">
                  <c:v>41333</c:v>
                </c:pt>
                <c:pt idx="56">
                  <c:v>41364</c:v>
                </c:pt>
                <c:pt idx="57">
                  <c:v>41394</c:v>
                </c:pt>
                <c:pt idx="58">
                  <c:v>41425</c:v>
                </c:pt>
                <c:pt idx="59">
                  <c:v>41455</c:v>
                </c:pt>
                <c:pt idx="60">
                  <c:v>41486</c:v>
                </c:pt>
                <c:pt idx="61">
                  <c:v>41517</c:v>
                </c:pt>
                <c:pt idx="62">
                  <c:v>41547</c:v>
                </c:pt>
                <c:pt idx="63">
                  <c:v>41578</c:v>
                </c:pt>
                <c:pt idx="64">
                  <c:v>41608</c:v>
                </c:pt>
                <c:pt idx="65">
                  <c:v>41639</c:v>
                </c:pt>
                <c:pt idx="66">
                  <c:v>41670</c:v>
                </c:pt>
                <c:pt idx="67">
                  <c:v>41698</c:v>
                </c:pt>
                <c:pt idx="68">
                  <c:v>41729</c:v>
                </c:pt>
                <c:pt idx="69">
                  <c:v>41759</c:v>
                </c:pt>
                <c:pt idx="70">
                  <c:v>41790</c:v>
                </c:pt>
                <c:pt idx="71">
                  <c:v>41820</c:v>
                </c:pt>
                <c:pt idx="72">
                  <c:v>41851</c:v>
                </c:pt>
                <c:pt idx="73">
                  <c:v>41882</c:v>
                </c:pt>
                <c:pt idx="74">
                  <c:v>41912</c:v>
                </c:pt>
                <c:pt idx="75">
                  <c:v>41943</c:v>
                </c:pt>
                <c:pt idx="76">
                  <c:v>41973</c:v>
                </c:pt>
                <c:pt idx="77">
                  <c:v>42004</c:v>
                </c:pt>
                <c:pt idx="78">
                  <c:v>42035</c:v>
                </c:pt>
                <c:pt idx="79">
                  <c:v>42063</c:v>
                </c:pt>
                <c:pt idx="80">
                  <c:v>42094</c:v>
                </c:pt>
                <c:pt idx="81">
                  <c:v>42124</c:v>
                </c:pt>
                <c:pt idx="82">
                  <c:v>42155</c:v>
                </c:pt>
                <c:pt idx="83">
                  <c:v>42185</c:v>
                </c:pt>
                <c:pt idx="84">
                  <c:v>42216</c:v>
                </c:pt>
                <c:pt idx="85">
                  <c:v>42247</c:v>
                </c:pt>
                <c:pt idx="86">
                  <c:v>42277</c:v>
                </c:pt>
                <c:pt idx="87">
                  <c:v>42308</c:v>
                </c:pt>
                <c:pt idx="88">
                  <c:v>42338</c:v>
                </c:pt>
                <c:pt idx="89">
                  <c:v>42369</c:v>
                </c:pt>
                <c:pt idx="90">
                  <c:v>42400</c:v>
                </c:pt>
                <c:pt idx="91">
                  <c:v>42429</c:v>
                </c:pt>
                <c:pt idx="92">
                  <c:v>42460</c:v>
                </c:pt>
                <c:pt idx="93">
                  <c:v>42490</c:v>
                </c:pt>
                <c:pt idx="94">
                  <c:v>42521</c:v>
                </c:pt>
                <c:pt idx="95">
                  <c:v>42551</c:v>
                </c:pt>
                <c:pt idx="96">
                  <c:v>42582</c:v>
                </c:pt>
                <c:pt idx="97">
                  <c:v>42613</c:v>
                </c:pt>
                <c:pt idx="98">
                  <c:v>42643</c:v>
                </c:pt>
                <c:pt idx="99">
                  <c:v>42674</c:v>
                </c:pt>
                <c:pt idx="100">
                  <c:v>42704</c:v>
                </c:pt>
                <c:pt idx="101">
                  <c:v>42735</c:v>
                </c:pt>
                <c:pt idx="102">
                  <c:v>42766</c:v>
                </c:pt>
                <c:pt idx="103">
                  <c:v>42794</c:v>
                </c:pt>
                <c:pt idx="104">
                  <c:v>42825</c:v>
                </c:pt>
                <c:pt idx="105">
                  <c:v>42855</c:v>
                </c:pt>
                <c:pt idx="106">
                  <c:v>42886</c:v>
                </c:pt>
                <c:pt idx="107">
                  <c:v>42916</c:v>
                </c:pt>
                <c:pt idx="108">
                  <c:v>42947</c:v>
                </c:pt>
                <c:pt idx="109">
                  <c:v>42978</c:v>
                </c:pt>
                <c:pt idx="110">
                  <c:v>43008</c:v>
                </c:pt>
                <c:pt idx="111">
                  <c:v>43039</c:v>
                </c:pt>
                <c:pt idx="112">
                  <c:v>43069</c:v>
                </c:pt>
                <c:pt idx="113">
                  <c:v>43100</c:v>
                </c:pt>
                <c:pt idx="114">
                  <c:v>43131</c:v>
                </c:pt>
                <c:pt idx="115">
                  <c:v>43159</c:v>
                </c:pt>
                <c:pt idx="116">
                  <c:v>43190</c:v>
                </c:pt>
                <c:pt idx="117">
                  <c:v>43220</c:v>
                </c:pt>
                <c:pt idx="118">
                  <c:v>43251</c:v>
                </c:pt>
                <c:pt idx="119">
                  <c:v>43281</c:v>
                </c:pt>
                <c:pt idx="120">
                  <c:v>43312</c:v>
                </c:pt>
                <c:pt idx="121">
                  <c:v>43343</c:v>
                </c:pt>
                <c:pt idx="122">
                  <c:v>43373</c:v>
                </c:pt>
                <c:pt idx="123">
                  <c:v>43404</c:v>
                </c:pt>
                <c:pt idx="124">
                  <c:v>43434</c:v>
                </c:pt>
                <c:pt idx="125">
                  <c:v>43465</c:v>
                </c:pt>
                <c:pt idx="126">
                  <c:v>43496</c:v>
                </c:pt>
                <c:pt idx="127">
                  <c:v>43524</c:v>
                </c:pt>
                <c:pt idx="128">
                  <c:v>43555</c:v>
                </c:pt>
                <c:pt idx="129">
                  <c:v>43585</c:v>
                </c:pt>
                <c:pt idx="130">
                  <c:v>43616</c:v>
                </c:pt>
                <c:pt idx="131">
                  <c:v>43646</c:v>
                </c:pt>
              </c:numCache>
            </c:numRef>
          </c:cat>
          <c:val>
            <c:numRef>
              <c:f>'Figure 19'!$B$4:$B$136</c:f>
              <c:numCache>
                <c:formatCode>0</c:formatCode>
                <c:ptCount val="133"/>
                <c:pt idx="0">
                  <c:v>100</c:v>
                </c:pt>
                <c:pt idx="1">
                  <c:v>101.49976289068201</c:v>
                </c:pt>
                <c:pt idx="2">
                  <c:v>102.384014138514</c:v>
                </c:pt>
                <c:pt idx="3">
                  <c:v>103.800270009032</c:v>
                </c:pt>
                <c:pt idx="4">
                  <c:v>106.925641572437</c:v>
                </c:pt>
                <c:pt idx="5">
                  <c:v>103.638405414204</c:v>
                </c:pt>
                <c:pt idx="6">
                  <c:v>110.694185093833</c:v>
                </c:pt>
                <c:pt idx="7">
                  <c:v>109.374689312717</c:v>
                </c:pt>
                <c:pt idx="8">
                  <c:v>115.915227300266</c:v>
                </c:pt>
                <c:pt idx="9">
                  <c:v>110.967252069042</c:v>
                </c:pt>
                <c:pt idx="10">
                  <c:v>110.599210836034</c:v>
                </c:pt>
                <c:pt idx="11">
                  <c:v>106.24517552179999</c:v>
                </c:pt>
                <c:pt idx="12">
                  <c:v>111.02962882743699</c:v>
                </c:pt>
                <c:pt idx="13">
                  <c:v>114.56967844997099</c:v>
                </c:pt>
                <c:pt idx="14">
                  <c:v>114.412657939943</c:v>
                </c:pt>
                <c:pt idx="15">
                  <c:v>102.026396030795</c:v>
                </c:pt>
                <c:pt idx="16">
                  <c:v>115.75639959789</c:v>
                </c:pt>
                <c:pt idx="17">
                  <c:v>113.64185963182599</c:v>
                </c:pt>
                <c:pt idx="18">
                  <c:v>115.98888496278499</c:v>
                </c:pt>
                <c:pt idx="19">
                  <c:v>113.262436137967</c:v>
                </c:pt>
                <c:pt idx="20">
                  <c:v>100.501580824359</c:v>
                </c:pt>
                <c:pt idx="21">
                  <c:v>96.359604720714103</c:v>
                </c:pt>
                <c:pt idx="22">
                  <c:v>106.36293932947299</c:v>
                </c:pt>
                <c:pt idx="23">
                  <c:v>111.885457935628</c:v>
                </c:pt>
                <c:pt idx="24">
                  <c:v>98.094376366785994</c:v>
                </c:pt>
                <c:pt idx="25">
                  <c:v>89.053696860967506</c:v>
                </c:pt>
                <c:pt idx="26">
                  <c:v>85.685278943991605</c:v>
                </c:pt>
                <c:pt idx="27">
                  <c:v>88.789083472176998</c:v>
                </c:pt>
                <c:pt idx="28">
                  <c:v>79.763072056385695</c:v>
                </c:pt>
                <c:pt idx="29">
                  <c:v>79.315270407676095</c:v>
                </c:pt>
                <c:pt idx="30">
                  <c:v>77.205010774021503</c:v>
                </c:pt>
                <c:pt idx="31">
                  <c:v>81.142709738446896</c:v>
                </c:pt>
                <c:pt idx="32">
                  <c:v>74.158511486294003</c:v>
                </c:pt>
                <c:pt idx="33">
                  <c:v>78.693078634891805</c:v>
                </c:pt>
                <c:pt idx="34">
                  <c:v>80.947458116434802</c:v>
                </c:pt>
                <c:pt idx="35">
                  <c:v>74.633114661750994</c:v>
                </c:pt>
                <c:pt idx="36">
                  <c:v>80.676669576596396</c:v>
                </c:pt>
                <c:pt idx="37">
                  <c:v>81.414341186092003</c:v>
                </c:pt>
                <c:pt idx="38">
                  <c:v>78.674164601496301</c:v>
                </c:pt>
                <c:pt idx="39">
                  <c:v>79.699960257685703</c:v>
                </c:pt>
                <c:pt idx="40">
                  <c:v>79.0005814756408</c:v>
                </c:pt>
                <c:pt idx="41">
                  <c:v>83.603617019775101</c:v>
                </c:pt>
                <c:pt idx="42">
                  <c:v>81.141116035644799</c:v>
                </c:pt>
                <c:pt idx="43">
                  <c:v>78.6325620946279</c:v>
                </c:pt>
                <c:pt idx="44">
                  <c:v>84.345774177091698</c:v>
                </c:pt>
                <c:pt idx="45">
                  <c:v>77.445914406179398</c:v>
                </c:pt>
                <c:pt idx="46">
                  <c:v>76.358535407967906</c:v>
                </c:pt>
                <c:pt idx="47">
                  <c:v>77.350725449300896</c:v>
                </c:pt>
                <c:pt idx="48">
                  <c:v>72.815918082241197</c:v>
                </c:pt>
                <c:pt idx="49">
                  <c:v>77.001661039310505</c:v>
                </c:pt>
                <c:pt idx="50">
                  <c:v>72.949373991856902</c:v>
                </c:pt>
                <c:pt idx="51">
                  <c:v>71.472792272327894</c:v>
                </c:pt>
                <c:pt idx="52">
                  <c:v>67.012980890867695</c:v>
                </c:pt>
                <c:pt idx="53">
                  <c:v>64.557337615200495</c:v>
                </c:pt>
                <c:pt idx="54">
                  <c:v>64.757313516184894</c:v>
                </c:pt>
                <c:pt idx="55">
                  <c:v>66.425921725809602</c:v>
                </c:pt>
                <c:pt idx="56">
                  <c:v>63.832690300457301</c:v>
                </c:pt>
                <c:pt idx="57">
                  <c:v>61.467327142814902</c:v>
                </c:pt>
                <c:pt idx="58">
                  <c:v>62.2135130964704</c:v>
                </c:pt>
                <c:pt idx="59">
                  <c:v>66.245558406745999</c:v>
                </c:pt>
                <c:pt idx="60">
                  <c:v>64.620487138528802</c:v>
                </c:pt>
                <c:pt idx="61">
                  <c:v>66.922288304784999</c:v>
                </c:pt>
                <c:pt idx="62">
                  <c:v>69.235368518356694</c:v>
                </c:pt>
                <c:pt idx="63">
                  <c:v>67.220459789796394</c:v>
                </c:pt>
                <c:pt idx="64">
                  <c:v>63.336754941066701</c:v>
                </c:pt>
                <c:pt idx="65">
                  <c:v>64.542350163212404</c:v>
                </c:pt>
                <c:pt idx="66">
                  <c:v>67.075032459140303</c:v>
                </c:pt>
                <c:pt idx="67">
                  <c:v>68.114574593365305</c:v>
                </c:pt>
                <c:pt idx="68">
                  <c:v>69.522663168112402</c:v>
                </c:pt>
                <c:pt idx="69">
                  <c:v>67.011109559278793</c:v>
                </c:pt>
                <c:pt idx="70">
                  <c:v>69.0405908387675</c:v>
                </c:pt>
                <c:pt idx="71">
                  <c:v>71.399733660646703</c:v>
                </c:pt>
                <c:pt idx="72">
                  <c:v>71.584226236348499</c:v>
                </c:pt>
                <c:pt idx="73">
                  <c:v>76.5396332800278</c:v>
                </c:pt>
                <c:pt idx="74">
                  <c:v>77.778234513242296</c:v>
                </c:pt>
                <c:pt idx="75">
                  <c:v>79.059516805575001</c:v>
                </c:pt>
                <c:pt idx="76">
                  <c:v>82.338799121694194</c:v>
                </c:pt>
                <c:pt idx="77">
                  <c:v>86.295064174568907</c:v>
                </c:pt>
                <c:pt idx="78">
                  <c:v>86.577850458705299</c:v>
                </c:pt>
                <c:pt idx="79">
                  <c:v>82.889004776663398</c:v>
                </c:pt>
                <c:pt idx="80">
                  <c:v>84.703956316090299</c:v>
                </c:pt>
                <c:pt idx="81">
                  <c:v>84.260603502320507</c:v>
                </c:pt>
                <c:pt idx="82">
                  <c:v>87.639401297087403</c:v>
                </c:pt>
                <c:pt idx="83">
                  <c:v>91.966109840840502</c:v>
                </c:pt>
                <c:pt idx="84">
                  <c:v>97.677493822740701</c:v>
                </c:pt>
                <c:pt idx="85">
                  <c:v>104.91404352403799</c:v>
                </c:pt>
                <c:pt idx="86">
                  <c:v>110.793833467295</c:v>
                </c:pt>
                <c:pt idx="87">
                  <c:v>109.234465830255</c:v>
                </c:pt>
                <c:pt idx="88">
                  <c:v>113.57033985907501</c:v>
                </c:pt>
                <c:pt idx="89">
                  <c:v>118.287974518696</c:v>
                </c:pt>
                <c:pt idx="90">
                  <c:v>127.41553777105599</c:v>
                </c:pt>
                <c:pt idx="91">
                  <c:v>126.494746289665</c:v>
                </c:pt>
                <c:pt idx="92">
                  <c:v>135.550124150822</c:v>
                </c:pt>
                <c:pt idx="93">
                  <c:v>136.90108284912901</c:v>
                </c:pt>
                <c:pt idx="94">
                  <c:v>128.804251617022</c:v>
                </c:pt>
                <c:pt idx="95">
                  <c:v>134.35525517484501</c:v>
                </c:pt>
                <c:pt idx="96">
                  <c:v>133.52158253260299</c:v>
                </c:pt>
                <c:pt idx="97">
                  <c:v>131.49601177287701</c:v>
                </c:pt>
                <c:pt idx="98">
                  <c:v>131.12032589010801</c:v>
                </c:pt>
                <c:pt idx="99">
                  <c:v>130.67213854888101</c:v>
                </c:pt>
                <c:pt idx="100">
                  <c:v>130.371703255809</c:v>
                </c:pt>
                <c:pt idx="101">
                  <c:v>132.76084330348499</c:v>
                </c:pt>
                <c:pt idx="102">
                  <c:v>134.10582226154301</c:v>
                </c:pt>
                <c:pt idx="103">
                  <c:v>135.957253901537</c:v>
                </c:pt>
                <c:pt idx="104">
                  <c:v>136.86767407142301</c:v>
                </c:pt>
                <c:pt idx="105">
                  <c:v>137.24348363989401</c:v>
                </c:pt>
                <c:pt idx="106">
                  <c:v>138.85774510402601</c:v>
                </c:pt>
                <c:pt idx="107">
                  <c:v>140.06317639005499</c:v>
                </c:pt>
                <c:pt idx="108">
                  <c:v>141.85553943910301</c:v>
                </c:pt>
                <c:pt idx="109">
                  <c:v>144.38705447679399</c:v>
                </c:pt>
                <c:pt idx="110">
                  <c:v>148.13086414960301</c:v>
                </c:pt>
                <c:pt idx="111">
                  <c:v>152.22622358056799</c:v>
                </c:pt>
                <c:pt idx="112">
                  <c:v>152.46708435560001</c:v>
                </c:pt>
                <c:pt idx="113">
                  <c:v>153.71272306567801</c:v>
                </c:pt>
                <c:pt idx="114">
                  <c:v>156.129983253099</c:v>
                </c:pt>
                <c:pt idx="115">
                  <c:v>157.76291239781099</c:v>
                </c:pt>
                <c:pt idx="116">
                  <c:v>162.397657982646</c:v>
                </c:pt>
                <c:pt idx="117">
                  <c:v>168.61213000000001</c:v>
                </c:pt>
                <c:pt idx="118">
                  <c:v>172.3298752</c:v>
                </c:pt>
                <c:pt idx="119">
                  <c:v>180.55288730000001</c:v>
                </c:pt>
                <c:pt idx="120">
                  <c:v>187.44928719999999</c:v>
                </c:pt>
                <c:pt idx="121">
                  <c:v>190.4371812</c:v>
                </c:pt>
                <c:pt idx="122">
                  <c:v>194.48534520000001</c:v>
                </c:pt>
                <c:pt idx="123">
                  <c:v>195.00244029999999</c:v>
                </c:pt>
                <c:pt idx="124">
                  <c:v>197.10466919999999</c:v>
                </c:pt>
                <c:pt idx="125">
                  <c:v>198.519372</c:v>
                </c:pt>
                <c:pt idx="126">
                  <c:v>210.0841915</c:v>
                </c:pt>
                <c:pt idx="127">
                  <c:v>217.57673199999999</c:v>
                </c:pt>
                <c:pt idx="128">
                  <c:v>216.2183172</c:v>
                </c:pt>
                <c:pt idx="129">
                  <c:v>218.2070841</c:v>
                </c:pt>
                <c:pt idx="130">
                  <c:v>219.4622478</c:v>
                </c:pt>
                <c:pt idx="131">
                  <c:v>223.7701897</c:v>
                </c:pt>
                <c:pt idx="132">
                  <c:v>224.28943910000001</c:v>
                </c:pt>
              </c:numCache>
            </c:numRef>
          </c:val>
          <c:smooth val="0"/>
          <c:extLst>
            <c:ext xmlns:c16="http://schemas.microsoft.com/office/drawing/2014/chart" uri="{C3380CC4-5D6E-409C-BE32-E72D297353CC}">
              <c16:uniqueId val="{00000000-2FDA-4EF9-8484-AFA8FD6AC84C}"/>
            </c:ext>
          </c:extLst>
        </c:ser>
        <c:dLbls>
          <c:showLegendKey val="0"/>
          <c:showVal val="0"/>
          <c:showCatName val="0"/>
          <c:showSerName val="0"/>
          <c:showPercent val="0"/>
          <c:showBubbleSize val="0"/>
        </c:dLbls>
        <c:smooth val="0"/>
        <c:axId val="537912312"/>
        <c:axId val="537909360"/>
      </c:lineChart>
      <c:dateAx>
        <c:axId val="537912312"/>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yanmar Text" panose="020B0502040204020203" pitchFamily="34" charset="0"/>
              </a:defRPr>
            </a:pPr>
            <a:endParaRPr lang="en-US"/>
          </a:p>
        </c:txPr>
        <c:crossAx val="537909360"/>
        <c:crosses val="autoZero"/>
        <c:auto val="1"/>
        <c:lblOffset val="100"/>
        <c:baseTimeUnit val="months"/>
        <c:majorUnit val="24"/>
        <c:majorTimeUnit val="months"/>
      </c:dateAx>
      <c:valAx>
        <c:axId val="537909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yanmar Text" panose="020B0502040204020203" pitchFamily="34" charset="0"/>
              </a:defRPr>
            </a:pPr>
            <a:endParaRPr lang="en-US"/>
          </a:p>
        </c:txPr>
        <c:crossAx val="537912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2"/>
          </a:solidFill>
          <a:latin typeface="Myriad Web Pro" panose="020B0503030403020204"/>
          <a:cs typeface="Myanmar Text" panose="020B0502040204020203"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r>
              <a:rPr lang="en-AU" b="0" dirty="0">
                <a:latin typeface="Segoe UI Light" panose="020B0502040204020203" pitchFamily="34" charset="0"/>
              </a:rPr>
              <a:t>Vic 1A Greater Goulburn HRWS</a:t>
            </a:r>
          </a:p>
        </c:rich>
      </c:tx>
      <c:overlay val="1"/>
      <c:spPr>
        <a:solidFill>
          <a:schemeClr val="bg1"/>
        </a:solid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17a'!$A$5</c:f>
              <c:strCache>
                <c:ptCount val="1"/>
                <c:pt idx="0">
                  <c:v>Vic 1A Greater Goulburn HRWS (ML)</c:v>
                </c:pt>
              </c:strCache>
            </c:strRef>
          </c:tx>
          <c:spPr>
            <a:solidFill>
              <a:schemeClr val="accent3"/>
            </a:solidFill>
            <a:ln>
              <a:noFill/>
            </a:ln>
            <a:effectLst/>
          </c:spPr>
          <c:invertIfNegative val="0"/>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17a'!$B$5:$M$5</c:f>
              <c:numCache>
                <c:formatCode>General</c:formatCode>
                <c:ptCount val="12"/>
                <c:pt idx="0">
                  <c:v>2261.5</c:v>
                </c:pt>
                <c:pt idx="1">
                  <c:v>2844.8</c:v>
                </c:pt>
                <c:pt idx="2">
                  <c:v>1869.9</c:v>
                </c:pt>
                <c:pt idx="3">
                  <c:v>2702.9</c:v>
                </c:pt>
                <c:pt idx="4">
                  <c:v>1495.5</c:v>
                </c:pt>
                <c:pt idx="5">
                  <c:v>2934.3999999999901</c:v>
                </c:pt>
                <c:pt idx="6">
                  <c:v>5344.0999999999904</c:v>
                </c:pt>
                <c:pt idx="7">
                  <c:v>4033.5</c:v>
                </c:pt>
                <c:pt idx="8">
                  <c:v>4332.1000000000004</c:v>
                </c:pt>
                <c:pt idx="9">
                  <c:v>1214.4000000000001</c:v>
                </c:pt>
                <c:pt idx="10">
                  <c:v>2977.9</c:v>
                </c:pt>
                <c:pt idx="11">
                  <c:v>6636</c:v>
                </c:pt>
              </c:numCache>
            </c:numRef>
          </c:val>
          <c:extLst>
            <c:ext xmlns:c16="http://schemas.microsoft.com/office/drawing/2014/chart" uri="{C3380CC4-5D6E-409C-BE32-E72D297353CC}">
              <c16:uniqueId val="{00000000-3A7B-4DEB-AEFE-54FA9F5C77E4}"/>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17a'!$A$4</c:f>
              <c:strCache>
                <c:ptCount val="1"/>
                <c:pt idx="0">
                  <c:v>Vic 1A Greater Goulburn HRWS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17a'!$B$4:$M$4</c:f>
              <c:numCache>
                <c:formatCode>"$"#,##0</c:formatCode>
                <c:ptCount val="12"/>
                <c:pt idx="0">
                  <c:v>3200.5859574034398</c:v>
                </c:pt>
                <c:pt idx="1">
                  <c:v>3272.5486807235802</c:v>
                </c:pt>
                <c:pt idx="2">
                  <c:v>3344.8343416512798</c:v>
                </c:pt>
                <c:pt idx="3">
                  <c:v>3454.9066222491401</c:v>
                </c:pt>
                <c:pt idx="4">
                  <c:v>3349.47149959532</c:v>
                </c:pt>
                <c:pt idx="5">
                  <c:v>3361.2652413682799</c:v>
                </c:pt>
                <c:pt idx="6">
                  <c:v>3581.5094719154999</c:v>
                </c:pt>
                <c:pt idx="7">
                  <c:v>3703.9069487577599</c:v>
                </c:pt>
                <c:pt idx="8">
                  <c:v>3921.5509330070299</c:v>
                </c:pt>
                <c:pt idx="9">
                  <c:v>3912.6871604611101</c:v>
                </c:pt>
                <c:pt idx="10">
                  <c:v>4008.54112578065</c:v>
                </c:pt>
                <c:pt idx="11">
                  <c:v>4064.5104119060302</c:v>
                </c:pt>
              </c:numCache>
            </c:numRef>
          </c:val>
          <c:smooth val="0"/>
          <c:extLst>
            <c:ext xmlns:c16="http://schemas.microsoft.com/office/drawing/2014/chart" uri="{C3380CC4-5D6E-409C-BE32-E72D297353CC}">
              <c16:uniqueId val="{00000001-3A7B-4DEB-AEFE-54FA9F5C77E4}"/>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8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latin typeface="Myriad Web Pro" panose="020B0503030403020204"/>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r>
              <a:rPr lang="en-AU" b="0" dirty="0">
                <a:latin typeface="Segoe UI Light" panose="020B0502040204020203" pitchFamily="34" charset="0"/>
              </a:rPr>
              <a:t>Vic 6 Murray (Dartmouth to Barmah) HRWS</a:t>
            </a:r>
          </a:p>
        </c:rich>
      </c:tx>
      <c:overlay val="1"/>
      <c:spPr>
        <a:solidFill>
          <a:schemeClr val="bg1"/>
        </a:solid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17a'!$A$8</c:f>
              <c:strCache>
                <c:ptCount val="1"/>
                <c:pt idx="0">
                  <c:v>Vic 6 Murray (Dart to Barmah) HRWS (ML)</c:v>
                </c:pt>
              </c:strCache>
            </c:strRef>
          </c:tx>
          <c:spPr>
            <a:solidFill>
              <a:schemeClr val="accent3"/>
            </a:solidFill>
            <a:ln>
              <a:noFill/>
            </a:ln>
            <a:effectLst/>
          </c:spPr>
          <c:invertIfNegative val="0"/>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17a'!$B$8:$M$8</c:f>
              <c:numCache>
                <c:formatCode>General</c:formatCode>
                <c:ptCount val="12"/>
                <c:pt idx="0">
                  <c:v>2127.8000000000002</c:v>
                </c:pt>
                <c:pt idx="1">
                  <c:v>1025.9000000000001</c:v>
                </c:pt>
                <c:pt idx="2">
                  <c:v>211.1</c:v>
                </c:pt>
                <c:pt idx="3">
                  <c:v>1475</c:v>
                </c:pt>
                <c:pt idx="4">
                  <c:v>1263.9000000000001</c:v>
                </c:pt>
                <c:pt idx="5">
                  <c:v>2093.4</c:v>
                </c:pt>
                <c:pt idx="6">
                  <c:v>3121.3999999999901</c:v>
                </c:pt>
                <c:pt idx="7">
                  <c:v>4057.99999999999</c:v>
                </c:pt>
                <c:pt idx="8">
                  <c:v>1057.8</c:v>
                </c:pt>
                <c:pt idx="9">
                  <c:v>4132.3999999999996</c:v>
                </c:pt>
                <c:pt idx="10">
                  <c:v>1070.19999999999</c:v>
                </c:pt>
                <c:pt idx="11">
                  <c:v>1210.4000000000001</c:v>
                </c:pt>
              </c:numCache>
            </c:numRef>
          </c:val>
          <c:extLst>
            <c:ext xmlns:c16="http://schemas.microsoft.com/office/drawing/2014/chart" uri="{C3380CC4-5D6E-409C-BE32-E72D297353CC}">
              <c16:uniqueId val="{00000000-1C93-4103-9F4B-8C6F3A6EA040}"/>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17a'!$A$7</c:f>
              <c:strCache>
                <c:ptCount val="1"/>
                <c:pt idx="0">
                  <c:v>Vic 6 Murray (Dart to Barmah) HRWS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17a'!$B$7:$M$7</c:f>
              <c:numCache>
                <c:formatCode>"$"#,##0</c:formatCode>
                <c:ptCount val="12"/>
                <c:pt idx="0">
                  <c:v>3035.46691991136</c:v>
                </c:pt>
                <c:pt idx="1">
                  <c:v>3182.4402886472199</c:v>
                </c:pt>
                <c:pt idx="2">
                  <c:v>3471.2698412698401</c:v>
                </c:pt>
                <c:pt idx="3">
                  <c:v>3752.9610694183798</c:v>
                </c:pt>
                <c:pt idx="4">
                  <c:v>3836.6904739820002</c:v>
                </c:pt>
                <c:pt idx="5">
                  <c:v>3635.7432578174798</c:v>
                </c:pt>
                <c:pt idx="6">
                  <c:v>3531.3268000410299</c:v>
                </c:pt>
                <c:pt idx="7">
                  <c:v>4149.3331812652004</c:v>
                </c:pt>
                <c:pt idx="8">
                  <c:v>4433.9790864061597</c:v>
                </c:pt>
                <c:pt idx="9">
                  <c:v>3890.2896494878701</c:v>
                </c:pt>
                <c:pt idx="10">
                  <c:v>4338.96151053013</c:v>
                </c:pt>
                <c:pt idx="11">
                  <c:v>4649.5106331111801</c:v>
                </c:pt>
              </c:numCache>
            </c:numRef>
          </c:val>
          <c:smooth val="0"/>
          <c:extLst>
            <c:ext xmlns:c16="http://schemas.microsoft.com/office/drawing/2014/chart" uri="{C3380CC4-5D6E-409C-BE32-E72D297353CC}">
              <c16:uniqueId val="{00000001-1C93-4103-9F4B-8C6F3A6EA040}"/>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8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latin typeface="Myriad Web Pro" panose="020B0503030403020204"/>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dirty="0">
                <a:latin typeface="Segoe UI Light" panose="020B0502040204020203" pitchFamily="34" charset="0"/>
                <a:cs typeface="Segoe UI Light" panose="020B0502040204020203" pitchFamily="34" charset="0"/>
              </a:rPr>
              <a:t>Deniliquin</a:t>
            </a:r>
          </a:p>
        </c:rich>
      </c:tx>
      <c:overlay val="0"/>
      <c:spPr>
        <a:solidFill>
          <a:schemeClr val="bg1"/>
        </a:solidFill>
      </c:spPr>
    </c:title>
    <c:autoTitleDeleted val="0"/>
    <c:plotArea>
      <c:layout>
        <c:manualLayout>
          <c:layoutTarget val="inner"/>
          <c:xMode val="edge"/>
          <c:yMode val="edge"/>
          <c:x val="0.13107167535799422"/>
          <c:y val="0.12893411694262913"/>
          <c:w val="0.78569086168199576"/>
          <c:h val="0.69342829457364341"/>
        </c:manualLayout>
      </c:layout>
      <c:barChart>
        <c:barDir val="col"/>
        <c:grouping val="clustered"/>
        <c:varyColors val="0"/>
        <c:ser>
          <c:idx val="6"/>
          <c:order val="0"/>
          <c:tx>
            <c:strRef>
              <c:f>'Figure 13a'!$A$9</c:f>
              <c:strCache>
                <c:ptCount val="1"/>
                <c:pt idx="0">
                  <c:v>Deniliquin rainfall median (mm)</c:v>
                </c:pt>
              </c:strCache>
            </c:strRef>
          </c:tx>
          <c:spPr>
            <a:solidFill>
              <a:schemeClr val="accent3">
                <a:alpha val="60000"/>
              </a:schemeClr>
            </a:solidFill>
            <a:ln>
              <a:noFill/>
            </a:ln>
          </c:spPr>
          <c:invertIfNegative val="0"/>
          <c:cat>
            <c:multiLvlStrRef>
              <c:f>#REF!$B$5:$M$5</c:f>
            </c:multiLvlStrRef>
          </c:cat>
          <c:val>
            <c:numRef>
              <c:f>'Figure 13a'!$B$9:$M$9</c:f>
              <c:numCache>
                <c:formatCode>General</c:formatCode>
                <c:ptCount val="12"/>
                <c:pt idx="0">
                  <c:v>26.4</c:v>
                </c:pt>
                <c:pt idx="1">
                  <c:v>32.5</c:v>
                </c:pt>
                <c:pt idx="2">
                  <c:v>28.8</c:v>
                </c:pt>
                <c:pt idx="3">
                  <c:v>24.4</c:v>
                </c:pt>
                <c:pt idx="4">
                  <c:v>43.2</c:v>
                </c:pt>
                <c:pt idx="5">
                  <c:v>21.9</c:v>
                </c:pt>
                <c:pt idx="6">
                  <c:v>19.7</c:v>
                </c:pt>
                <c:pt idx="7">
                  <c:v>27.6</c:v>
                </c:pt>
                <c:pt idx="8">
                  <c:v>15.2</c:v>
                </c:pt>
                <c:pt idx="9">
                  <c:v>22.3</c:v>
                </c:pt>
                <c:pt idx="10">
                  <c:v>21.1</c:v>
                </c:pt>
                <c:pt idx="11">
                  <c:v>26.2</c:v>
                </c:pt>
              </c:numCache>
            </c:numRef>
          </c:val>
          <c:extLst>
            <c:ext xmlns:c16="http://schemas.microsoft.com/office/drawing/2014/chart" uri="{C3380CC4-5D6E-409C-BE32-E72D297353CC}">
              <c16:uniqueId val="{00000000-92A2-45C5-A990-A04C5C4E82EF}"/>
            </c:ext>
          </c:extLst>
        </c:ser>
        <c:dLbls>
          <c:showLegendKey val="0"/>
          <c:showVal val="0"/>
          <c:showCatName val="0"/>
          <c:showSerName val="0"/>
          <c:showPercent val="0"/>
          <c:showBubbleSize val="0"/>
        </c:dLbls>
        <c:gapWidth val="0"/>
        <c:axId val="809750584"/>
        <c:axId val="809750976"/>
      </c:barChart>
      <c:lineChart>
        <c:grouping val="standard"/>
        <c:varyColors val="0"/>
        <c:ser>
          <c:idx val="0"/>
          <c:order val="1"/>
          <c:tx>
            <c:strRef>
              <c:f>'Figure 13a'!$A$8</c:f>
              <c:strCache>
                <c:ptCount val="1"/>
                <c:pt idx="0">
                  <c:v>Deniliquin rainfall (mm)</c:v>
                </c:pt>
              </c:strCache>
            </c:strRef>
          </c:tx>
          <c:marker>
            <c:symbol val="diamond"/>
            <c:size val="4"/>
          </c:marker>
          <c:cat>
            <c:strRef>
              <c:f>'Figure 13a'!$B$3:$M$3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13a'!$B$8:$M$8</c:f>
              <c:numCache>
                <c:formatCode>General</c:formatCode>
                <c:ptCount val="12"/>
                <c:pt idx="0">
                  <c:v>14.8</c:v>
                </c:pt>
                <c:pt idx="1">
                  <c:v>9.8000000000000007</c:v>
                </c:pt>
                <c:pt idx="2">
                  <c:v>3.4</c:v>
                </c:pt>
                <c:pt idx="3">
                  <c:v>44.4</c:v>
                </c:pt>
                <c:pt idx="4">
                  <c:v>21.8</c:v>
                </c:pt>
                <c:pt idx="5">
                  <c:v>16.2</c:v>
                </c:pt>
                <c:pt idx="6">
                  <c:v>3</c:v>
                </c:pt>
                <c:pt idx="7">
                  <c:v>31</c:v>
                </c:pt>
                <c:pt idx="8">
                  <c:v>15.4</c:v>
                </c:pt>
                <c:pt idx="9">
                  <c:v>9.8000000000000007</c:v>
                </c:pt>
                <c:pt idx="10">
                  <c:v>47</c:v>
                </c:pt>
                <c:pt idx="11">
                  <c:v>22.8</c:v>
                </c:pt>
              </c:numCache>
            </c:numRef>
          </c:val>
          <c:smooth val="0"/>
          <c:extLst>
            <c:ext xmlns:c16="http://schemas.microsoft.com/office/drawing/2014/chart" uri="{C3380CC4-5D6E-409C-BE32-E72D297353CC}">
              <c16:uniqueId val="{00000001-92A2-45C5-A990-A04C5C4E82EF}"/>
            </c:ext>
          </c:extLst>
        </c:ser>
        <c:dLbls>
          <c:showLegendKey val="0"/>
          <c:showVal val="0"/>
          <c:showCatName val="0"/>
          <c:showSerName val="0"/>
          <c:showPercent val="0"/>
          <c:showBubbleSize val="0"/>
        </c:dLbls>
        <c:marker val="1"/>
        <c:smooth val="0"/>
        <c:axId val="809750584"/>
        <c:axId val="809750976"/>
      </c:lineChart>
      <c:catAx>
        <c:axId val="809750584"/>
        <c:scaling>
          <c:orientation val="minMax"/>
        </c:scaling>
        <c:delete val="0"/>
        <c:axPos val="b"/>
        <c:numFmt formatCode="General" sourceLinked="0"/>
        <c:majorTickMark val="out"/>
        <c:minorTickMark val="none"/>
        <c:tickLblPos val="nextTo"/>
        <c:crossAx val="809750976"/>
        <c:crosses val="autoZero"/>
        <c:auto val="1"/>
        <c:lblAlgn val="ctr"/>
        <c:lblOffset val="100"/>
        <c:tickLblSkip val="3"/>
        <c:noMultiLvlLbl val="0"/>
      </c:catAx>
      <c:valAx>
        <c:axId val="809750976"/>
        <c:scaling>
          <c:orientation val="minMax"/>
          <c:max val="80"/>
        </c:scaling>
        <c:delete val="0"/>
        <c:axPos val="l"/>
        <c:majorGridlines>
          <c:spPr>
            <a:ln>
              <a:solidFill>
                <a:schemeClr val="accent1">
                  <a:alpha val="50000"/>
                </a:schemeClr>
              </a:solidFill>
            </a:ln>
          </c:spPr>
        </c:majorGridlines>
        <c:numFmt formatCode="#,##0" sourceLinked="0"/>
        <c:majorTickMark val="out"/>
        <c:minorTickMark val="none"/>
        <c:tickLblPos val="nextTo"/>
        <c:crossAx val="809750584"/>
        <c:crosses val="autoZero"/>
        <c:crossBetween val="between"/>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r>
              <a:rPr lang="en-AU" b="0" dirty="0">
                <a:latin typeface="Segoe UI Light" panose="020B0502040204020203" pitchFamily="34" charset="0"/>
              </a:rPr>
              <a:t>Vic 7 Murray (Barmah to SA) HRWS</a:t>
            </a:r>
          </a:p>
        </c:rich>
      </c:tx>
      <c:overlay val="1"/>
      <c:spPr>
        <a:solidFill>
          <a:schemeClr val="bg1"/>
        </a:solid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17a'!$A$11</c:f>
              <c:strCache>
                <c:ptCount val="1"/>
                <c:pt idx="0">
                  <c:v>Vic 7 Murray (Barmah to SA) HRWS (ML)</c:v>
                </c:pt>
              </c:strCache>
            </c:strRef>
          </c:tx>
          <c:spPr>
            <a:solidFill>
              <a:schemeClr val="accent3"/>
            </a:solidFill>
            <a:ln>
              <a:noFill/>
            </a:ln>
            <a:effectLst/>
          </c:spPr>
          <c:invertIfNegative val="0"/>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17a'!$B$11:$M$11</c:f>
              <c:numCache>
                <c:formatCode>General</c:formatCode>
                <c:ptCount val="12"/>
                <c:pt idx="0">
                  <c:v>1768.69999999999</c:v>
                </c:pt>
                <c:pt idx="1">
                  <c:v>1993.3999999999901</c:v>
                </c:pt>
                <c:pt idx="2">
                  <c:v>1545.8</c:v>
                </c:pt>
                <c:pt idx="3">
                  <c:v>3576.4</c:v>
                </c:pt>
                <c:pt idx="4">
                  <c:v>2680.1</c:v>
                </c:pt>
                <c:pt idx="5">
                  <c:v>5092.2999999999902</c:v>
                </c:pt>
                <c:pt idx="6">
                  <c:v>3042.2999999999902</c:v>
                </c:pt>
                <c:pt idx="7">
                  <c:v>10999.3</c:v>
                </c:pt>
                <c:pt idx="8">
                  <c:v>1706.5</c:v>
                </c:pt>
                <c:pt idx="9">
                  <c:v>2669.3999999999901</c:v>
                </c:pt>
                <c:pt idx="10">
                  <c:v>2323.1</c:v>
                </c:pt>
                <c:pt idx="11">
                  <c:v>2018.4</c:v>
                </c:pt>
              </c:numCache>
            </c:numRef>
          </c:val>
          <c:extLst>
            <c:ext xmlns:c16="http://schemas.microsoft.com/office/drawing/2014/chart" uri="{C3380CC4-5D6E-409C-BE32-E72D297353CC}">
              <c16:uniqueId val="{00000000-1B43-405C-A3EF-89F0B116FD17}"/>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17a'!$A$10</c:f>
              <c:strCache>
                <c:ptCount val="1"/>
                <c:pt idx="0">
                  <c:v>Vic 7 Murray (Barmah to SA) HRWS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17a'!$B$10:$M$10</c:f>
              <c:numCache>
                <c:formatCode>"$"#,##0</c:formatCode>
                <c:ptCount val="12"/>
                <c:pt idx="0">
                  <c:v>3802.0735952262498</c:v>
                </c:pt>
                <c:pt idx="1">
                  <c:v>3888.1926118685201</c:v>
                </c:pt>
                <c:pt idx="2">
                  <c:v>4090.3746766577701</c:v>
                </c:pt>
                <c:pt idx="3">
                  <c:v>3942.0783545508598</c:v>
                </c:pt>
                <c:pt idx="4">
                  <c:v>3996.6444949781999</c:v>
                </c:pt>
                <c:pt idx="5">
                  <c:v>4411.2214761826499</c:v>
                </c:pt>
                <c:pt idx="6">
                  <c:v>4891.18187077534</c:v>
                </c:pt>
                <c:pt idx="7">
                  <c:v>4962.97240033454</c:v>
                </c:pt>
                <c:pt idx="8">
                  <c:v>5091.1589853343603</c:v>
                </c:pt>
                <c:pt idx="9">
                  <c:v>5201.3948987088697</c:v>
                </c:pt>
                <c:pt idx="10">
                  <c:v>5488.8036099969104</c:v>
                </c:pt>
                <c:pt idx="11">
                  <c:v>5502.9804191675603</c:v>
                </c:pt>
              </c:numCache>
            </c:numRef>
          </c:val>
          <c:smooth val="0"/>
          <c:extLst>
            <c:ext xmlns:c16="http://schemas.microsoft.com/office/drawing/2014/chart" uri="{C3380CC4-5D6E-409C-BE32-E72D297353CC}">
              <c16:uniqueId val="{00000001-1B43-405C-A3EF-89F0B116FD17}"/>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8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latin typeface="Myriad Web Pro" panose="020B0503030403020204"/>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r>
              <a:rPr lang="en-AU" b="0" dirty="0">
                <a:latin typeface="Segoe UI Light" panose="020B0502040204020203" pitchFamily="34" charset="0"/>
              </a:rPr>
              <a:t>NSW Murray HS</a:t>
            </a:r>
          </a:p>
        </c:rich>
      </c:tx>
      <c:overlay val="1"/>
      <c:spPr>
        <a:solidFill>
          <a:schemeClr val="bg1"/>
        </a:solid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17a'!$A$14</c:f>
              <c:strCache>
                <c:ptCount val="1"/>
                <c:pt idx="0">
                  <c:v>NSW Murray (ML)</c:v>
                </c:pt>
              </c:strCache>
            </c:strRef>
          </c:tx>
          <c:spPr>
            <a:solidFill>
              <a:schemeClr val="accent3"/>
            </a:solidFill>
            <a:ln>
              <a:noFill/>
            </a:ln>
            <a:effectLst/>
          </c:spPr>
          <c:invertIfNegative val="0"/>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17a'!$B$14:$M$14</c:f>
              <c:numCache>
                <c:formatCode>General</c:formatCode>
                <c:ptCount val="12"/>
                <c:pt idx="0">
                  <c:v>40.6</c:v>
                </c:pt>
                <c:pt idx="1">
                  <c:v>10</c:v>
                </c:pt>
                <c:pt idx="2">
                  <c:v>388</c:v>
                </c:pt>
                <c:pt idx="3">
                  <c:v>1526</c:v>
                </c:pt>
                <c:pt idx="4">
                  <c:v>279</c:v>
                </c:pt>
                <c:pt idx="5">
                  <c:v>426.6</c:v>
                </c:pt>
                <c:pt idx="6">
                  <c:v>264</c:v>
                </c:pt>
                <c:pt idx="7">
                  <c:v>82.229999999999905</c:v>
                </c:pt>
                <c:pt idx="8">
                  <c:v>38</c:v>
                </c:pt>
                <c:pt idx="9">
                  <c:v>318</c:v>
                </c:pt>
                <c:pt idx="10">
                  <c:v>325.25</c:v>
                </c:pt>
                <c:pt idx="11">
                  <c:v>384.43</c:v>
                </c:pt>
              </c:numCache>
            </c:numRef>
          </c:val>
          <c:extLst>
            <c:ext xmlns:c16="http://schemas.microsoft.com/office/drawing/2014/chart" uri="{C3380CC4-5D6E-409C-BE32-E72D297353CC}">
              <c16:uniqueId val="{00000000-833D-4F8E-9DD5-0744784780A5}"/>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17a'!$A$13</c:f>
              <c:strCache>
                <c:ptCount val="1"/>
                <c:pt idx="0">
                  <c:v>NSW Murray HS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17a'!$B$13:$M$13</c:f>
              <c:numCache>
                <c:formatCode>"$"#,##0</c:formatCode>
                <c:ptCount val="12"/>
                <c:pt idx="0">
                  <c:v>4040.9090909090901</c:v>
                </c:pt>
                <c:pt idx="1">
                  <c:v>4800</c:v>
                </c:pt>
                <c:pt idx="2">
                  <c:v>4528.7430167597704</c:v>
                </c:pt>
                <c:pt idx="3">
                  <c:v>5079.2934977578398</c:v>
                </c:pt>
                <c:pt idx="4">
                  <c:v>4797.0588235294099</c:v>
                </c:pt>
                <c:pt idx="5">
                  <c:v>4636.3636363636297</c:v>
                </c:pt>
                <c:pt idx="6">
                  <c:v>5525</c:v>
                </c:pt>
                <c:pt idx="7">
                  <c:v>5762.6835931222804</c:v>
                </c:pt>
                <c:pt idx="8">
                  <c:v>6013.1578947368398</c:v>
                </c:pt>
                <c:pt idx="9">
                  <c:v>6642.90429042904</c:v>
                </c:pt>
                <c:pt idx="10">
                  <c:v>6938.7335526315701</c:v>
                </c:pt>
                <c:pt idx="11">
                  <c:v>6461.0492365065702</c:v>
                </c:pt>
              </c:numCache>
            </c:numRef>
          </c:val>
          <c:smooth val="0"/>
          <c:extLst>
            <c:ext xmlns:c16="http://schemas.microsoft.com/office/drawing/2014/chart" uri="{C3380CC4-5D6E-409C-BE32-E72D297353CC}">
              <c16:uniqueId val="{00000001-833D-4F8E-9DD5-0744784780A5}"/>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8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latin typeface="Myriad Web Pro" panose="020B0503030403020204"/>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r>
              <a:rPr lang="en-AU" b="0" dirty="0">
                <a:latin typeface="Segoe UI Light" panose="020B0502040204020203" pitchFamily="34" charset="0"/>
              </a:rPr>
              <a:t>NSW Murrumbidgee HS</a:t>
            </a:r>
          </a:p>
        </c:rich>
      </c:tx>
      <c:overlay val="1"/>
      <c:spPr>
        <a:solidFill>
          <a:schemeClr val="bg1"/>
        </a:solid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17a'!$A$17</c:f>
              <c:strCache>
                <c:ptCount val="1"/>
                <c:pt idx="0">
                  <c:v>NSW Murrumbidgee (ML)</c:v>
                </c:pt>
              </c:strCache>
            </c:strRef>
          </c:tx>
          <c:spPr>
            <a:solidFill>
              <a:schemeClr val="accent3"/>
            </a:solidFill>
            <a:ln>
              <a:noFill/>
            </a:ln>
            <a:effectLst/>
          </c:spPr>
          <c:invertIfNegative val="0"/>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17a'!$B$17:$M$17</c:f>
              <c:numCache>
                <c:formatCode>General</c:formatCode>
                <c:ptCount val="12"/>
                <c:pt idx="0">
                  <c:v>34</c:v>
                </c:pt>
                <c:pt idx="1">
                  <c:v>698</c:v>
                </c:pt>
                <c:pt idx="2">
                  <c:v>195</c:v>
                </c:pt>
                <c:pt idx="3">
                  <c:v>1410</c:v>
                </c:pt>
                <c:pt idx="4">
                  <c:v>20</c:v>
                </c:pt>
                <c:pt idx="5">
                  <c:v>4866</c:v>
                </c:pt>
                <c:pt idx="6">
                  <c:v>50</c:v>
                </c:pt>
                <c:pt idx="7">
                  <c:v>70</c:v>
                </c:pt>
                <c:pt idx="8">
                  <c:v>302</c:v>
                </c:pt>
                <c:pt idx="9">
                  <c:v>164</c:v>
                </c:pt>
                <c:pt idx="10">
                  <c:v>100</c:v>
                </c:pt>
                <c:pt idx="11">
                  <c:v>85</c:v>
                </c:pt>
              </c:numCache>
            </c:numRef>
          </c:val>
          <c:extLst>
            <c:ext xmlns:c16="http://schemas.microsoft.com/office/drawing/2014/chart" uri="{C3380CC4-5D6E-409C-BE32-E72D297353CC}">
              <c16:uniqueId val="{00000000-0FA5-4CA2-ADB5-AB48097B3C9D}"/>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17a'!$A$16</c:f>
              <c:strCache>
                <c:ptCount val="1"/>
                <c:pt idx="0">
                  <c:v>NSW Murrumbidgee HS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17a'!$B$16:$M$16</c:f>
              <c:numCache>
                <c:formatCode>General</c:formatCode>
                <c:ptCount val="12"/>
                <c:pt idx="0" formatCode="&quot;$&quot;#,##0">
                  <c:v>4821.4285714285697</c:v>
                </c:pt>
                <c:pt idx="2" formatCode="&quot;$&quot;#,##0">
                  <c:v>5146.1904761904698</c:v>
                </c:pt>
                <c:pt idx="3" formatCode="&quot;$&quot;#,##0">
                  <c:v>5095.6862745097997</c:v>
                </c:pt>
                <c:pt idx="4" formatCode="&quot;$&quot;#,##0">
                  <c:v>5600</c:v>
                </c:pt>
                <c:pt idx="5" formatCode="&quot;$&quot;#,##0">
                  <c:v>5340</c:v>
                </c:pt>
                <c:pt idx="6" formatCode="&quot;$&quot;#,##0">
                  <c:v>5150</c:v>
                </c:pt>
                <c:pt idx="7" formatCode="&quot;$&quot;#,##0">
                  <c:v>5640</c:v>
                </c:pt>
                <c:pt idx="8" formatCode="&quot;$&quot;#,##0">
                  <c:v>6004.1390728476799</c:v>
                </c:pt>
                <c:pt idx="9" formatCode="&quot;$&quot;#,##0">
                  <c:v>6200</c:v>
                </c:pt>
                <c:pt idx="10" formatCode="&quot;$&quot;#,##0">
                  <c:v>6200</c:v>
                </c:pt>
                <c:pt idx="11" formatCode="&quot;$&quot;#,##0">
                  <c:v>7000</c:v>
                </c:pt>
              </c:numCache>
            </c:numRef>
          </c:val>
          <c:smooth val="0"/>
          <c:extLst>
            <c:ext xmlns:c16="http://schemas.microsoft.com/office/drawing/2014/chart" uri="{C3380CC4-5D6E-409C-BE32-E72D297353CC}">
              <c16:uniqueId val="{00000001-0FA5-4CA2-ADB5-AB48097B3C9D}"/>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8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latin typeface="Myriad Web Pro" panose="020B0503030403020204"/>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r>
              <a:rPr lang="en-AU" b="0" dirty="0">
                <a:latin typeface="Segoe UI Light" panose="020B0502040204020203" pitchFamily="34" charset="0"/>
              </a:rPr>
              <a:t>SA Murray Class 3</a:t>
            </a:r>
          </a:p>
        </c:rich>
      </c:tx>
      <c:overlay val="1"/>
      <c:spPr>
        <a:solidFill>
          <a:schemeClr val="bg1"/>
        </a:solid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17a'!$A$20</c:f>
              <c:strCache>
                <c:ptCount val="1"/>
                <c:pt idx="0">
                  <c:v>Volume transferred (ML)</c:v>
                </c:pt>
              </c:strCache>
            </c:strRef>
          </c:tx>
          <c:spPr>
            <a:solidFill>
              <a:schemeClr val="accent3"/>
            </a:solidFill>
            <a:ln>
              <a:noFill/>
            </a:ln>
            <a:effectLst/>
          </c:spPr>
          <c:invertIfNegative val="0"/>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17a'!$B$20:$M$20</c:f>
              <c:numCache>
                <c:formatCode>General</c:formatCode>
                <c:ptCount val="12"/>
                <c:pt idx="0">
                  <c:v>66.400000000000006</c:v>
                </c:pt>
                <c:pt idx="1">
                  <c:v>1932.768</c:v>
                </c:pt>
                <c:pt idx="2">
                  <c:v>1450</c:v>
                </c:pt>
                <c:pt idx="3">
                  <c:v>1639.836</c:v>
                </c:pt>
                <c:pt idx="4">
                  <c:v>1406.3</c:v>
                </c:pt>
                <c:pt idx="5">
                  <c:v>477.923</c:v>
                </c:pt>
                <c:pt idx="6">
                  <c:v>5103.3999999999996</c:v>
                </c:pt>
                <c:pt idx="7">
                  <c:v>2770</c:v>
                </c:pt>
                <c:pt idx="8">
                  <c:v>118</c:v>
                </c:pt>
                <c:pt idx="9">
                  <c:v>685.24199999999996</c:v>
                </c:pt>
                <c:pt idx="10">
                  <c:v>276.97500000000002</c:v>
                </c:pt>
                <c:pt idx="11">
                  <c:v>2782.7449999999999</c:v>
                </c:pt>
              </c:numCache>
            </c:numRef>
          </c:val>
          <c:extLst>
            <c:ext xmlns:c16="http://schemas.microsoft.com/office/drawing/2014/chart" uri="{C3380CC4-5D6E-409C-BE32-E72D297353CC}">
              <c16:uniqueId val="{00000000-ED55-4E72-8A35-C2B23F0045DF}"/>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17a'!$A$19</c:f>
              <c:strCache>
                <c:ptCount val="1"/>
                <c:pt idx="0">
                  <c:v>VWAP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17a'!$B$3:$M$3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17a'!$B$19:$M$19</c:f>
              <c:numCache>
                <c:formatCode>"$"#,##0</c:formatCode>
                <c:ptCount val="12"/>
                <c:pt idx="0">
                  <c:v>3800</c:v>
                </c:pt>
                <c:pt idx="1">
                  <c:v>3898.6350219229498</c:v>
                </c:pt>
                <c:pt idx="2">
                  <c:v>3971.8557627499399</c:v>
                </c:pt>
                <c:pt idx="3">
                  <c:v>4128.34984415291</c:v>
                </c:pt>
                <c:pt idx="4">
                  <c:v>3234.3631457220199</c:v>
                </c:pt>
                <c:pt idx="5">
                  <c:v>5036.2837319713799</c:v>
                </c:pt>
                <c:pt idx="6">
                  <c:v>5576.4220987654298</c:v>
                </c:pt>
                <c:pt idx="7">
                  <c:v>5511.8181818181802</c:v>
                </c:pt>
                <c:pt idx="8">
                  <c:v>6106.6666666666597</c:v>
                </c:pt>
                <c:pt idx="9">
                  <c:v>5813.6396578751601</c:v>
                </c:pt>
                <c:pt idx="10">
                  <c:v>5966.9753086419696</c:v>
                </c:pt>
                <c:pt idx="11">
                  <c:v>6233.6845726969996</c:v>
                </c:pt>
              </c:numCache>
            </c:numRef>
          </c:val>
          <c:smooth val="0"/>
          <c:extLst>
            <c:ext xmlns:c16="http://schemas.microsoft.com/office/drawing/2014/chart" uri="{C3380CC4-5D6E-409C-BE32-E72D297353CC}">
              <c16:uniqueId val="{00000001-ED55-4E72-8A35-C2B23F0045DF}"/>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8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latin typeface="Myriad Web Pro" panose="020B0503030403020204"/>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r>
              <a:rPr lang="en-AU"/>
              <a:t>Vic 1A Greater Goulburn LRWS</a:t>
            </a:r>
          </a:p>
        </c:rich>
      </c:tx>
      <c:overlay val="1"/>
      <c:spPr>
        <a:noFill/>
        <a:ln>
          <a:noFill/>
        </a:ln>
        <a:effectLst/>
      </c:spPr>
      <c:txPr>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18'!$A$5</c:f>
              <c:strCache>
                <c:ptCount val="1"/>
                <c:pt idx="0">
                  <c:v>Vic 1A Greater Goulburn LRWS (ML)</c:v>
                </c:pt>
              </c:strCache>
            </c:strRef>
          </c:tx>
          <c:spPr>
            <a:solidFill>
              <a:schemeClr val="accent3"/>
            </a:solidFill>
            <a:ln>
              <a:noFill/>
            </a:ln>
            <a:effectLst/>
          </c:spPr>
          <c:invertIfNegative val="0"/>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18'!$B$5:$M$5</c:f>
              <c:numCache>
                <c:formatCode>_-* #,##0_-;\-* #,##0_-;_-* "-"??_-;_-@_-</c:formatCode>
                <c:ptCount val="12"/>
                <c:pt idx="0">
                  <c:v>3682.5</c:v>
                </c:pt>
                <c:pt idx="1">
                  <c:v>2502.1</c:v>
                </c:pt>
                <c:pt idx="2">
                  <c:v>1218.29999999999</c:v>
                </c:pt>
                <c:pt idx="3">
                  <c:v>2657.4</c:v>
                </c:pt>
                <c:pt idx="4">
                  <c:v>2125.8000000000002</c:v>
                </c:pt>
                <c:pt idx="5">
                  <c:v>1328.1</c:v>
                </c:pt>
                <c:pt idx="6">
                  <c:v>3340.2</c:v>
                </c:pt>
                <c:pt idx="7">
                  <c:v>3819.9</c:v>
                </c:pt>
                <c:pt idx="8">
                  <c:v>3109.4</c:v>
                </c:pt>
                <c:pt idx="9">
                  <c:v>1083</c:v>
                </c:pt>
                <c:pt idx="10">
                  <c:v>1667.6</c:v>
                </c:pt>
                <c:pt idx="11">
                  <c:v>746.2</c:v>
                </c:pt>
              </c:numCache>
            </c:numRef>
          </c:val>
          <c:extLst>
            <c:ext xmlns:c16="http://schemas.microsoft.com/office/drawing/2014/chart" uri="{C3380CC4-5D6E-409C-BE32-E72D297353CC}">
              <c16:uniqueId val="{00000000-8C45-4AFF-B536-CAEBABE8E7FE}"/>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18'!$A$4</c:f>
              <c:strCache>
                <c:ptCount val="1"/>
                <c:pt idx="0">
                  <c:v>Vic 1A Greater Goulburn LRWS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18'!$B$4:$M$4</c:f>
              <c:numCache>
                <c:formatCode>"$"#,##0</c:formatCode>
                <c:ptCount val="12"/>
                <c:pt idx="0">
                  <c:v>464.03958839343602</c:v>
                </c:pt>
                <c:pt idx="1">
                  <c:v>574.08280259907599</c:v>
                </c:pt>
                <c:pt idx="2">
                  <c:v>474.16165579119001</c:v>
                </c:pt>
                <c:pt idx="3">
                  <c:v>523.01936205273</c:v>
                </c:pt>
                <c:pt idx="4">
                  <c:v>514.45681992934306</c:v>
                </c:pt>
                <c:pt idx="5">
                  <c:v>472.89202588996699</c:v>
                </c:pt>
                <c:pt idx="6">
                  <c:v>557.44896563669101</c:v>
                </c:pt>
                <c:pt idx="7">
                  <c:v>530.56503550878597</c:v>
                </c:pt>
                <c:pt idx="8">
                  <c:v>541.22875816993405</c:v>
                </c:pt>
                <c:pt idx="9">
                  <c:v>537.53713552173099</c:v>
                </c:pt>
                <c:pt idx="10">
                  <c:v>455.37695026178</c:v>
                </c:pt>
                <c:pt idx="11">
                  <c:v>449.436801375752</c:v>
                </c:pt>
              </c:numCache>
            </c:numRef>
          </c:val>
          <c:smooth val="0"/>
          <c:extLst>
            <c:ext xmlns:c16="http://schemas.microsoft.com/office/drawing/2014/chart" uri="{C3380CC4-5D6E-409C-BE32-E72D297353CC}">
              <c16:uniqueId val="{00000001-8C45-4AFF-B536-CAEBABE8E7FE}"/>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275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chemeClr val="tx2"/>
          </a:solidFill>
          <a:latin typeface="Myriad Web Pro" panose="020B0503030403020204"/>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r>
              <a:rPr lang="en-AU"/>
              <a:t>Vic 6 Murray (Dartmouth to Barmah) LRWS</a:t>
            </a:r>
          </a:p>
        </c:rich>
      </c:tx>
      <c:overlay val="1"/>
      <c:spPr>
        <a:noFill/>
        <a:ln>
          <a:noFill/>
        </a:ln>
        <a:effectLst/>
      </c:spPr>
      <c:txPr>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18'!$A$8</c:f>
              <c:strCache>
                <c:ptCount val="1"/>
                <c:pt idx="0">
                  <c:v>Vic 6 Murray (Dart to Barmah) LRWS (ML)</c:v>
                </c:pt>
              </c:strCache>
            </c:strRef>
          </c:tx>
          <c:spPr>
            <a:solidFill>
              <a:schemeClr val="accent3"/>
            </a:solidFill>
            <a:ln>
              <a:noFill/>
            </a:ln>
            <a:effectLst/>
          </c:spPr>
          <c:invertIfNegative val="0"/>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18'!$B$8:$M$8</c:f>
              <c:numCache>
                <c:formatCode>_-* #,##0_-;\-* #,##0_-;_-* "-"??_-;_-@_-</c:formatCode>
                <c:ptCount val="12"/>
                <c:pt idx="0">
                  <c:v>831.8</c:v>
                </c:pt>
                <c:pt idx="1">
                  <c:v>625.5</c:v>
                </c:pt>
                <c:pt idx="2">
                  <c:v>1140.9000000000001</c:v>
                </c:pt>
                <c:pt idx="3">
                  <c:v>553.5</c:v>
                </c:pt>
                <c:pt idx="4">
                  <c:v>571.20000000000005</c:v>
                </c:pt>
                <c:pt idx="5">
                  <c:v>737.5</c:v>
                </c:pt>
                <c:pt idx="6">
                  <c:v>1242</c:v>
                </c:pt>
                <c:pt idx="7">
                  <c:v>1494.5</c:v>
                </c:pt>
                <c:pt idx="8">
                  <c:v>597.29999999999995</c:v>
                </c:pt>
                <c:pt idx="9">
                  <c:v>1996.19999999999</c:v>
                </c:pt>
                <c:pt idx="10">
                  <c:v>1682.6</c:v>
                </c:pt>
                <c:pt idx="11">
                  <c:v>1043.3999999999901</c:v>
                </c:pt>
              </c:numCache>
            </c:numRef>
          </c:val>
          <c:extLst>
            <c:ext xmlns:c16="http://schemas.microsoft.com/office/drawing/2014/chart" uri="{C3380CC4-5D6E-409C-BE32-E72D297353CC}">
              <c16:uniqueId val="{00000000-CD5C-41BA-9E52-1A364EF1517D}"/>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18'!$A$7</c:f>
              <c:strCache>
                <c:ptCount val="1"/>
                <c:pt idx="0">
                  <c:v>Vic 6 Murray (Dart to Barmah) LRWS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18'!$B$7:$M$7</c:f>
              <c:numCache>
                <c:formatCode>"$"#,##0</c:formatCode>
                <c:ptCount val="12"/>
                <c:pt idx="0">
                  <c:v>373.16682990532098</c:v>
                </c:pt>
                <c:pt idx="1">
                  <c:v>422.745118733509</c:v>
                </c:pt>
                <c:pt idx="2">
                  <c:v>589.681045384291</c:v>
                </c:pt>
                <c:pt idx="3">
                  <c:v>528.22528363047002</c:v>
                </c:pt>
                <c:pt idx="4">
                  <c:v>531.12952188211398</c:v>
                </c:pt>
                <c:pt idx="5">
                  <c:v>526.94621088006704</c:v>
                </c:pt>
                <c:pt idx="6">
                  <c:v>583.00072202165995</c:v>
                </c:pt>
                <c:pt idx="7">
                  <c:v>591.98516916422</c:v>
                </c:pt>
                <c:pt idx="8">
                  <c:v>527.79228855721396</c:v>
                </c:pt>
                <c:pt idx="9">
                  <c:v>594.68547961002196</c:v>
                </c:pt>
                <c:pt idx="10">
                  <c:v>569.189770752296</c:v>
                </c:pt>
                <c:pt idx="11">
                  <c:v>579.04278135229697</c:v>
                </c:pt>
              </c:numCache>
            </c:numRef>
          </c:val>
          <c:smooth val="0"/>
          <c:extLst>
            <c:ext xmlns:c16="http://schemas.microsoft.com/office/drawing/2014/chart" uri="{C3380CC4-5D6E-409C-BE32-E72D297353CC}">
              <c16:uniqueId val="{00000001-CD5C-41BA-9E52-1A364EF1517D}"/>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275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chemeClr val="tx2"/>
          </a:solidFill>
          <a:latin typeface="Myriad Web Pro" panose="020B0503030403020204"/>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r>
              <a:rPr lang="en-AU"/>
              <a:t>Vic 7 Murray (Barmah to SA) LRWS</a:t>
            </a:r>
          </a:p>
        </c:rich>
      </c:tx>
      <c:overlay val="1"/>
      <c:spPr>
        <a:noFill/>
        <a:ln>
          <a:noFill/>
        </a:ln>
        <a:effectLst/>
      </c:spPr>
      <c:txPr>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18'!$A$11</c:f>
              <c:strCache>
                <c:ptCount val="1"/>
                <c:pt idx="0">
                  <c:v>Vic 7 Murray (Barmah to SA) HRWS (ML)</c:v>
                </c:pt>
              </c:strCache>
            </c:strRef>
          </c:tx>
          <c:spPr>
            <a:solidFill>
              <a:schemeClr val="accent3"/>
            </a:solidFill>
            <a:ln>
              <a:noFill/>
            </a:ln>
            <a:effectLst/>
          </c:spPr>
          <c:invertIfNegative val="0"/>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18'!$B$11:$M$11</c:f>
              <c:numCache>
                <c:formatCode>_-* #,##0_-;\-* #,##0_-;_-* "-"??_-;_-@_-</c:formatCode>
                <c:ptCount val="12"/>
                <c:pt idx="0">
                  <c:v>960.1</c:v>
                </c:pt>
                <c:pt idx="1">
                  <c:v>111.4</c:v>
                </c:pt>
                <c:pt idx="2">
                  <c:v>104.4</c:v>
                </c:pt>
                <c:pt idx="3">
                  <c:v>1639.4</c:v>
                </c:pt>
                <c:pt idx="4">
                  <c:v>1559.9</c:v>
                </c:pt>
                <c:pt idx="5">
                  <c:v>2063.5</c:v>
                </c:pt>
                <c:pt idx="6">
                  <c:v>1353.1</c:v>
                </c:pt>
                <c:pt idx="7">
                  <c:v>947.6</c:v>
                </c:pt>
                <c:pt idx="8">
                  <c:v>257.8</c:v>
                </c:pt>
                <c:pt idx="9">
                  <c:v>573.599999999999</c:v>
                </c:pt>
                <c:pt idx="10">
                  <c:v>1362.1</c:v>
                </c:pt>
                <c:pt idx="11">
                  <c:v>1326.4</c:v>
                </c:pt>
              </c:numCache>
            </c:numRef>
          </c:val>
          <c:extLst>
            <c:ext xmlns:c16="http://schemas.microsoft.com/office/drawing/2014/chart" uri="{C3380CC4-5D6E-409C-BE32-E72D297353CC}">
              <c16:uniqueId val="{00000000-B2D1-4F3B-B8BD-1BC9950B687B}"/>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18'!$A$10</c:f>
              <c:strCache>
                <c:ptCount val="1"/>
                <c:pt idx="0">
                  <c:v>Vic 7 Murray (Barmah to SA) LRWS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18'!$B$10:$M$10</c:f>
              <c:numCache>
                <c:formatCode>"$"#,##0</c:formatCode>
                <c:ptCount val="12"/>
                <c:pt idx="0">
                  <c:v>573.795555269592</c:v>
                </c:pt>
                <c:pt idx="1">
                  <c:v>511.60908193484602</c:v>
                </c:pt>
                <c:pt idx="2">
                  <c:v>532.21381679389299</c:v>
                </c:pt>
                <c:pt idx="3">
                  <c:v>513.20472930927201</c:v>
                </c:pt>
                <c:pt idx="4">
                  <c:v>604.324249080399</c:v>
                </c:pt>
                <c:pt idx="5">
                  <c:v>668.434926549799</c:v>
                </c:pt>
                <c:pt idx="6">
                  <c:v>644.20619325930204</c:v>
                </c:pt>
                <c:pt idx="7">
                  <c:v>641.83008091385</c:v>
                </c:pt>
                <c:pt idx="8">
                  <c:v>648.77029251169995</c:v>
                </c:pt>
                <c:pt idx="9">
                  <c:v>664.85819327730997</c:v>
                </c:pt>
                <c:pt idx="10">
                  <c:v>634.75194792385798</c:v>
                </c:pt>
                <c:pt idx="11">
                  <c:v>646.26144455747703</c:v>
                </c:pt>
              </c:numCache>
            </c:numRef>
          </c:val>
          <c:smooth val="0"/>
          <c:extLst>
            <c:ext xmlns:c16="http://schemas.microsoft.com/office/drawing/2014/chart" uri="{C3380CC4-5D6E-409C-BE32-E72D297353CC}">
              <c16:uniqueId val="{00000001-B2D1-4F3B-B8BD-1BC9950B687B}"/>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275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chemeClr val="tx2"/>
          </a:solidFill>
          <a:latin typeface="Myriad Web Pro" panose="020B0503030403020204"/>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r>
              <a:rPr lang="en-AU"/>
              <a:t>NSW Murray GS</a:t>
            </a:r>
          </a:p>
        </c:rich>
      </c:tx>
      <c:overlay val="1"/>
      <c:spPr>
        <a:noFill/>
        <a:ln>
          <a:noFill/>
        </a:ln>
        <a:effectLst/>
      </c:spPr>
      <c:txPr>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18'!$A$14</c:f>
              <c:strCache>
                <c:ptCount val="1"/>
                <c:pt idx="0">
                  <c:v>NSW Murray GS (ML)</c:v>
                </c:pt>
              </c:strCache>
            </c:strRef>
          </c:tx>
          <c:spPr>
            <a:solidFill>
              <a:schemeClr val="accent3"/>
            </a:solidFill>
            <a:ln>
              <a:noFill/>
            </a:ln>
            <a:effectLst/>
          </c:spPr>
          <c:invertIfNegative val="0"/>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18'!$B$14:$M$14</c:f>
              <c:numCache>
                <c:formatCode>_-* #,##0_-;\-* #,##0_-;_-* "-"??_-;_-@_-</c:formatCode>
                <c:ptCount val="12"/>
                <c:pt idx="0">
                  <c:v>1083.5999999999999</c:v>
                </c:pt>
                <c:pt idx="1">
                  <c:v>849</c:v>
                </c:pt>
                <c:pt idx="2">
                  <c:v>13976</c:v>
                </c:pt>
                <c:pt idx="3">
                  <c:v>4454.5</c:v>
                </c:pt>
                <c:pt idx="4">
                  <c:v>585</c:v>
                </c:pt>
                <c:pt idx="5">
                  <c:v>305</c:v>
                </c:pt>
                <c:pt idx="6">
                  <c:v>3275</c:v>
                </c:pt>
                <c:pt idx="7">
                  <c:v>1756.9</c:v>
                </c:pt>
                <c:pt idx="8">
                  <c:v>1233.5</c:v>
                </c:pt>
                <c:pt idx="9">
                  <c:v>30</c:v>
                </c:pt>
                <c:pt idx="10">
                  <c:v>1471.07</c:v>
                </c:pt>
                <c:pt idx="11">
                  <c:v>1924</c:v>
                </c:pt>
              </c:numCache>
            </c:numRef>
          </c:val>
          <c:extLst>
            <c:ext xmlns:c16="http://schemas.microsoft.com/office/drawing/2014/chart" uri="{C3380CC4-5D6E-409C-BE32-E72D297353CC}">
              <c16:uniqueId val="{00000000-D3ED-43A3-A62C-55FAD1B4A9C5}"/>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18'!$A$13</c:f>
              <c:strCache>
                <c:ptCount val="1"/>
                <c:pt idx="0">
                  <c:v>NSW Murray GS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18'!$B$13:$M$13</c:f>
              <c:numCache>
                <c:formatCode>"$"#,##0</c:formatCode>
                <c:ptCount val="12"/>
                <c:pt idx="0">
                  <c:v>1603.7644341801299</c:v>
                </c:pt>
                <c:pt idx="1">
                  <c:v>1709.53642384105</c:v>
                </c:pt>
                <c:pt idx="2">
                  <c:v>2020.73447753659</c:v>
                </c:pt>
                <c:pt idx="3">
                  <c:v>1968.12851405622</c:v>
                </c:pt>
                <c:pt idx="4">
                  <c:v>2002.99295774647</c:v>
                </c:pt>
                <c:pt idx="5">
                  <c:v>1559.85915492957</c:v>
                </c:pt>
                <c:pt idx="6">
                  <c:v>2070.1020408163199</c:v>
                </c:pt>
                <c:pt idx="7">
                  <c:v>1962.3582230623799</c:v>
                </c:pt>
                <c:pt idx="8">
                  <c:v>1904.4303797468301</c:v>
                </c:pt>
                <c:pt idx="9">
                  <c:v>1900</c:v>
                </c:pt>
                <c:pt idx="10">
                  <c:v>1819.0909090908999</c:v>
                </c:pt>
                <c:pt idx="11">
                  <c:v>1790.65420560747</c:v>
                </c:pt>
              </c:numCache>
            </c:numRef>
          </c:val>
          <c:smooth val="0"/>
          <c:extLst>
            <c:ext xmlns:c16="http://schemas.microsoft.com/office/drawing/2014/chart" uri="{C3380CC4-5D6E-409C-BE32-E72D297353CC}">
              <c16:uniqueId val="{00000001-D3ED-43A3-A62C-55FAD1B4A9C5}"/>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275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chemeClr val="tx2"/>
          </a:solidFill>
          <a:latin typeface="Myriad Web Pro" panose="020B0503030403020204"/>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r>
              <a:rPr lang="en-AU"/>
              <a:t>NSW Murrumbidgee GS</a:t>
            </a:r>
          </a:p>
        </c:rich>
      </c:tx>
      <c:overlay val="1"/>
      <c:spPr>
        <a:noFill/>
        <a:ln>
          <a:noFill/>
        </a:ln>
        <a:effectLst/>
      </c:spPr>
      <c:txPr>
        <a:bodyPr rot="0" spcFirstLastPara="1" vertOverflow="ellipsis" vert="horz" wrap="square" anchor="ctr" anchorCtr="1"/>
        <a:lstStyle/>
        <a:p>
          <a:pPr>
            <a:defRPr sz="1080" b="0" i="0" u="none" strike="noStrike" kern="1200" spc="0" baseline="0">
              <a:solidFill>
                <a:schemeClr val="tx2"/>
              </a:solidFill>
              <a:latin typeface="Myriad Web Pro" panose="020B0503030403020204"/>
              <a:ea typeface="+mn-ea"/>
              <a:cs typeface="+mn-cs"/>
            </a:defRPr>
          </a:pPr>
          <a:endParaRPr lang="en-US"/>
        </a:p>
      </c:txPr>
    </c:title>
    <c:autoTitleDeleted val="0"/>
    <c:plotArea>
      <c:layout/>
      <c:barChart>
        <c:barDir val="col"/>
        <c:grouping val="clustered"/>
        <c:varyColors val="0"/>
        <c:ser>
          <c:idx val="1"/>
          <c:order val="1"/>
          <c:tx>
            <c:strRef>
              <c:f>'Figure 18'!$A$17</c:f>
              <c:strCache>
                <c:ptCount val="1"/>
                <c:pt idx="0">
                  <c:v>NSW Murrumbidgee GS (ML)</c:v>
                </c:pt>
              </c:strCache>
            </c:strRef>
          </c:tx>
          <c:spPr>
            <a:solidFill>
              <a:schemeClr val="accent3"/>
            </a:solidFill>
            <a:ln>
              <a:noFill/>
            </a:ln>
            <a:effectLst/>
          </c:spPr>
          <c:invertIfNegative val="0"/>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18'!$B$17:$M$17</c:f>
              <c:numCache>
                <c:formatCode>_-* #,##0_-;\-* #,##0_-;_-* "-"??_-;_-@_-</c:formatCode>
                <c:ptCount val="12"/>
                <c:pt idx="0">
                  <c:v>6165</c:v>
                </c:pt>
                <c:pt idx="1">
                  <c:v>1668</c:v>
                </c:pt>
                <c:pt idx="3">
                  <c:v>1367</c:v>
                </c:pt>
                <c:pt idx="4">
                  <c:v>645</c:v>
                </c:pt>
                <c:pt idx="5">
                  <c:v>4478</c:v>
                </c:pt>
                <c:pt idx="6">
                  <c:v>1460</c:v>
                </c:pt>
                <c:pt idx="7">
                  <c:v>755</c:v>
                </c:pt>
                <c:pt idx="8">
                  <c:v>652</c:v>
                </c:pt>
                <c:pt idx="9">
                  <c:v>2451</c:v>
                </c:pt>
                <c:pt idx="10">
                  <c:v>2000</c:v>
                </c:pt>
                <c:pt idx="11">
                  <c:v>742</c:v>
                </c:pt>
              </c:numCache>
            </c:numRef>
          </c:val>
          <c:extLst>
            <c:ext xmlns:c16="http://schemas.microsoft.com/office/drawing/2014/chart" uri="{C3380CC4-5D6E-409C-BE32-E72D297353CC}">
              <c16:uniqueId val="{00000000-D3FA-4906-B93B-FAF14003D9B3}"/>
            </c:ext>
          </c:extLst>
        </c:ser>
        <c:dLbls>
          <c:showLegendKey val="0"/>
          <c:showVal val="0"/>
          <c:showCatName val="0"/>
          <c:showSerName val="0"/>
          <c:showPercent val="0"/>
          <c:showBubbleSize val="0"/>
        </c:dLbls>
        <c:gapWidth val="219"/>
        <c:axId val="879164816"/>
        <c:axId val="879163176"/>
      </c:barChart>
      <c:lineChart>
        <c:grouping val="standard"/>
        <c:varyColors val="0"/>
        <c:ser>
          <c:idx val="0"/>
          <c:order val="0"/>
          <c:tx>
            <c:strRef>
              <c:f>'Figure 18'!$A$16</c:f>
              <c:strCache>
                <c:ptCount val="1"/>
                <c:pt idx="0">
                  <c:v>NSW Murrumbidgee GS ($/ML)</c:v>
                </c:pt>
              </c:strCache>
            </c:strRef>
          </c:tx>
          <c:spPr>
            <a:ln w="28575" cap="rnd">
              <a:solidFill>
                <a:schemeClr val="accent1"/>
              </a:solidFill>
              <a:round/>
            </a:ln>
            <a:effectLst/>
          </c:spPr>
          <c:marker>
            <c:symbol val="circle"/>
            <c:size val="3"/>
            <c:spPr>
              <a:solidFill>
                <a:schemeClr val="accent1"/>
              </a:solidFill>
              <a:ln w="9525">
                <a:solidFill>
                  <a:schemeClr val="accent1"/>
                </a:solidFill>
              </a:ln>
              <a:effectLst/>
            </c:spPr>
          </c:marker>
          <c:cat>
            <c:strRef>
              <c:f>'Figure 18'!$B$3:$M$3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18'!$B$16:$M$16</c:f>
              <c:numCache>
                <c:formatCode>"$"#,##0</c:formatCode>
                <c:ptCount val="12"/>
                <c:pt idx="0">
                  <c:v>2098.3529411764698</c:v>
                </c:pt>
                <c:pt idx="1">
                  <c:v>2100</c:v>
                </c:pt>
                <c:pt idx="3">
                  <c:v>2100</c:v>
                </c:pt>
                <c:pt idx="4">
                  <c:v>2100</c:v>
                </c:pt>
                <c:pt idx="5">
                  <c:v>2100</c:v>
                </c:pt>
                <c:pt idx="6">
                  <c:v>2174.1071428571399</c:v>
                </c:pt>
                <c:pt idx="7">
                  <c:v>2221.4488636363599</c:v>
                </c:pt>
                <c:pt idx="9">
                  <c:v>2155.94730238393</c:v>
                </c:pt>
                <c:pt idx="10">
                  <c:v>2200</c:v>
                </c:pt>
                <c:pt idx="11">
                  <c:v>1950</c:v>
                </c:pt>
              </c:numCache>
            </c:numRef>
          </c:val>
          <c:smooth val="0"/>
          <c:extLst>
            <c:ext xmlns:c16="http://schemas.microsoft.com/office/drawing/2014/chart" uri="{C3380CC4-5D6E-409C-BE32-E72D297353CC}">
              <c16:uniqueId val="{00000001-D3FA-4906-B93B-FAF14003D9B3}"/>
            </c:ext>
          </c:extLst>
        </c:ser>
        <c:dLbls>
          <c:showLegendKey val="0"/>
          <c:showVal val="0"/>
          <c:showCatName val="0"/>
          <c:showSerName val="0"/>
          <c:showPercent val="0"/>
          <c:showBubbleSize val="0"/>
        </c:dLbls>
        <c:marker val="1"/>
        <c:smooth val="0"/>
        <c:axId val="879157600"/>
        <c:axId val="879160224"/>
      </c:lineChart>
      <c:catAx>
        <c:axId val="879157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0224"/>
        <c:crosses val="autoZero"/>
        <c:auto val="1"/>
        <c:lblAlgn val="ctr"/>
        <c:lblOffset val="100"/>
        <c:tickLblSkip val="3"/>
        <c:noMultiLvlLbl val="0"/>
      </c:catAx>
      <c:valAx>
        <c:axId val="879160224"/>
        <c:scaling>
          <c:orientation val="minMax"/>
          <c:max val="275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57600"/>
        <c:crosses val="autoZero"/>
        <c:crossBetween val="between"/>
      </c:valAx>
      <c:valAx>
        <c:axId val="879163176"/>
        <c:scaling>
          <c:orientation val="minMax"/>
          <c:max val="1600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879164816"/>
        <c:crosses val="max"/>
        <c:crossBetween val="between"/>
        <c:dispUnits>
          <c:builtInUnit val="thousands"/>
        </c:dispUnits>
      </c:valAx>
      <c:catAx>
        <c:axId val="879164816"/>
        <c:scaling>
          <c:orientation val="minMax"/>
        </c:scaling>
        <c:delete val="1"/>
        <c:axPos val="b"/>
        <c:numFmt formatCode="General" sourceLinked="1"/>
        <c:majorTickMark val="out"/>
        <c:minorTickMark val="none"/>
        <c:tickLblPos val="nextTo"/>
        <c:crossAx val="879163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chemeClr val="tx2"/>
          </a:solidFill>
          <a:latin typeface="Myriad Web Pro" panose="020B0503030403020204"/>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67612206069278"/>
          <c:y val="3.9820523342972584E-2"/>
          <c:w val="0.81230844986739337"/>
          <c:h val="0.64927215102791391"/>
        </c:manualLayout>
      </c:layout>
      <c:lineChart>
        <c:grouping val="standard"/>
        <c:varyColors val="0"/>
        <c:ser>
          <c:idx val="0"/>
          <c:order val="0"/>
          <c:tx>
            <c:strRef>
              <c:f>'Figure 20'!$B$3</c:f>
              <c:strCache>
                <c:ptCount val="1"/>
                <c:pt idx="0">
                  <c:v>NSW Lower Lachlan Groundwater Source Aquifer</c:v>
                </c:pt>
              </c:strCache>
            </c:strRef>
          </c:tx>
          <c:marker>
            <c:symbol val="none"/>
          </c:marker>
          <c:cat>
            <c:numRef>
              <c:f>'Figure 20'!$A$7:$A$18</c:f>
              <c:numCache>
                <c:formatCode>m/d/yyyy</c:formatCode>
                <c:ptCount val="12"/>
                <c:pt idx="0">
                  <c:v>39629</c:v>
                </c:pt>
                <c:pt idx="1">
                  <c:v>39994</c:v>
                </c:pt>
                <c:pt idx="2">
                  <c:v>40359</c:v>
                </c:pt>
                <c:pt idx="3">
                  <c:v>40724</c:v>
                </c:pt>
                <c:pt idx="4">
                  <c:v>41090</c:v>
                </c:pt>
                <c:pt idx="5">
                  <c:v>41455</c:v>
                </c:pt>
                <c:pt idx="6">
                  <c:v>41820</c:v>
                </c:pt>
                <c:pt idx="7">
                  <c:v>42185</c:v>
                </c:pt>
                <c:pt idx="8">
                  <c:v>42551</c:v>
                </c:pt>
                <c:pt idx="9">
                  <c:v>42916</c:v>
                </c:pt>
                <c:pt idx="10">
                  <c:v>43281</c:v>
                </c:pt>
                <c:pt idx="11">
                  <c:v>43646</c:v>
                </c:pt>
              </c:numCache>
            </c:numRef>
          </c:cat>
          <c:val>
            <c:numRef>
              <c:f>'Figure 20'!$B$7:$B$18</c:f>
              <c:numCache>
                <c:formatCode>General</c:formatCode>
                <c:ptCount val="12"/>
                <c:pt idx="1">
                  <c:v>914.13915094339598</c:v>
                </c:pt>
                <c:pt idx="2">
                  <c:v>1163.36633663366</c:v>
                </c:pt>
                <c:pt idx="3">
                  <c:v>1250</c:v>
                </c:pt>
                <c:pt idx="4">
                  <c:v>850</c:v>
                </c:pt>
                <c:pt idx="5">
                  <c:v>385</c:v>
                </c:pt>
                <c:pt idx="6">
                  <c:v>620.29972752043602</c:v>
                </c:pt>
                <c:pt idx="7">
                  <c:v>745.65630944831901</c:v>
                </c:pt>
                <c:pt idx="8">
                  <c:v>1300.7575757575701</c:v>
                </c:pt>
                <c:pt idx="9">
                  <c:v>1850</c:v>
                </c:pt>
                <c:pt idx="10">
                  <c:v>2000</c:v>
                </c:pt>
                <c:pt idx="11">
                  <c:v>3000</c:v>
                </c:pt>
              </c:numCache>
            </c:numRef>
          </c:val>
          <c:smooth val="0"/>
          <c:extLst>
            <c:ext xmlns:c16="http://schemas.microsoft.com/office/drawing/2014/chart" uri="{C3380CC4-5D6E-409C-BE32-E72D297353CC}">
              <c16:uniqueId val="{00000000-C2CC-422D-A16E-FBFCD547BDC3}"/>
            </c:ext>
          </c:extLst>
        </c:ser>
        <c:ser>
          <c:idx val="1"/>
          <c:order val="1"/>
          <c:tx>
            <c:strRef>
              <c:f>'Figure 20'!$C$3</c:f>
              <c:strCache>
                <c:ptCount val="1"/>
                <c:pt idx="0">
                  <c:v>NSW Lower Murrumbidgee Deep Groundwater Source Aquifer</c:v>
                </c:pt>
              </c:strCache>
            </c:strRef>
          </c:tx>
          <c:marker>
            <c:symbol val="none"/>
          </c:marker>
          <c:cat>
            <c:numRef>
              <c:f>'Figure 20'!$A$7:$A$18</c:f>
              <c:numCache>
                <c:formatCode>m/d/yyyy</c:formatCode>
                <c:ptCount val="12"/>
                <c:pt idx="0">
                  <c:v>39629</c:v>
                </c:pt>
                <c:pt idx="1">
                  <c:v>39994</c:v>
                </c:pt>
                <c:pt idx="2">
                  <c:v>40359</c:v>
                </c:pt>
                <c:pt idx="3">
                  <c:v>40724</c:v>
                </c:pt>
                <c:pt idx="4">
                  <c:v>41090</c:v>
                </c:pt>
                <c:pt idx="5">
                  <c:v>41455</c:v>
                </c:pt>
                <c:pt idx="6">
                  <c:v>41820</c:v>
                </c:pt>
                <c:pt idx="7">
                  <c:v>42185</c:v>
                </c:pt>
                <c:pt idx="8">
                  <c:v>42551</c:v>
                </c:pt>
                <c:pt idx="9">
                  <c:v>42916</c:v>
                </c:pt>
                <c:pt idx="10">
                  <c:v>43281</c:v>
                </c:pt>
                <c:pt idx="11">
                  <c:v>43646</c:v>
                </c:pt>
              </c:numCache>
            </c:numRef>
          </c:cat>
          <c:val>
            <c:numRef>
              <c:f>'Figure 20'!$C$7:$C$18</c:f>
              <c:numCache>
                <c:formatCode>General</c:formatCode>
                <c:ptCount val="12"/>
                <c:pt idx="0">
                  <c:v>1071.4678899082501</c:v>
                </c:pt>
                <c:pt idx="1">
                  <c:v>1477.4176408076501</c:v>
                </c:pt>
                <c:pt idx="2">
                  <c:v>1573.79454926624</c:v>
                </c:pt>
                <c:pt idx="3">
                  <c:v>1270.5882352941101</c:v>
                </c:pt>
                <c:pt idx="4">
                  <c:v>1362.8447024673401</c:v>
                </c:pt>
                <c:pt idx="5">
                  <c:v>1000</c:v>
                </c:pt>
                <c:pt idx="6">
                  <c:v>802.749715585893</c:v>
                </c:pt>
                <c:pt idx="7">
                  <c:v>827.83922729397102</c:v>
                </c:pt>
                <c:pt idx="8">
                  <c:v>1109.5238095238001</c:v>
                </c:pt>
                <c:pt idx="9">
                  <c:v>1976.2994754411</c:v>
                </c:pt>
                <c:pt idx="10">
                  <c:v>1779.78592541116</c:v>
                </c:pt>
                <c:pt idx="11">
                  <c:v>3100.8992805755302</c:v>
                </c:pt>
              </c:numCache>
            </c:numRef>
          </c:val>
          <c:smooth val="0"/>
          <c:extLst>
            <c:ext xmlns:c16="http://schemas.microsoft.com/office/drawing/2014/chart" uri="{C3380CC4-5D6E-409C-BE32-E72D297353CC}">
              <c16:uniqueId val="{00000001-C2CC-422D-A16E-FBFCD547BDC3}"/>
            </c:ext>
          </c:extLst>
        </c:ser>
        <c:ser>
          <c:idx val="2"/>
          <c:order val="2"/>
          <c:tx>
            <c:strRef>
              <c:f>'Figure 20'!$D$3</c:f>
              <c:strCache>
                <c:ptCount val="1"/>
                <c:pt idx="0">
                  <c:v>VIC Katunga Deep Groundwater Source Aquifer</c:v>
                </c:pt>
              </c:strCache>
            </c:strRef>
          </c:tx>
          <c:marker>
            <c:symbol val="none"/>
          </c:marker>
          <c:val>
            <c:numRef>
              <c:f>'Figure 20'!$D$7:$D$18</c:f>
              <c:numCache>
                <c:formatCode>General</c:formatCode>
                <c:ptCount val="12"/>
                <c:pt idx="7">
                  <c:v>426</c:v>
                </c:pt>
                <c:pt idx="8">
                  <c:v>810.44705882352935</c:v>
                </c:pt>
                <c:pt idx="9">
                  <c:v>640</c:v>
                </c:pt>
                <c:pt idx="10">
                  <c:v>646.08699999999999</c:v>
                </c:pt>
                <c:pt idx="11">
                  <c:v>1466.6666666666667</c:v>
                </c:pt>
              </c:numCache>
            </c:numRef>
          </c:val>
          <c:smooth val="0"/>
          <c:extLst>
            <c:ext xmlns:c16="http://schemas.microsoft.com/office/drawing/2014/chart" uri="{C3380CC4-5D6E-409C-BE32-E72D297353CC}">
              <c16:uniqueId val="{00000002-C2CC-422D-A16E-FBFCD547BDC3}"/>
            </c:ext>
          </c:extLst>
        </c:ser>
        <c:dLbls>
          <c:showLegendKey val="0"/>
          <c:showVal val="0"/>
          <c:showCatName val="0"/>
          <c:showSerName val="0"/>
          <c:showPercent val="0"/>
          <c:showBubbleSize val="0"/>
        </c:dLbls>
        <c:smooth val="0"/>
        <c:axId val="858049600"/>
        <c:axId val="858048816"/>
      </c:lineChart>
      <c:dateAx>
        <c:axId val="858049600"/>
        <c:scaling>
          <c:orientation val="minMax"/>
          <c:max val="43646"/>
          <c:min val="39630"/>
        </c:scaling>
        <c:delete val="0"/>
        <c:axPos val="b"/>
        <c:numFmt formatCode="mmm\ yyyy" sourceLinked="0"/>
        <c:majorTickMark val="out"/>
        <c:minorTickMark val="none"/>
        <c:tickLblPos val="nextTo"/>
        <c:crossAx val="858048816"/>
        <c:crosses val="autoZero"/>
        <c:auto val="0"/>
        <c:lblOffset val="100"/>
        <c:baseTimeUnit val="months"/>
        <c:majorUnit val="2"/>
        <c:majorTimeUnit val="years"/>
      </c:dateAx>
      <c:valAx>
        <c:axId val="858048816"/>
        <c:scaling>
          <c:orientation val="minMax"/>
        </c:scaling>
        <c:delete val="0"/>
        <c:axPos val="l"/>
        <c:majorGridlines>
          <c:spPr>
            <a:ln>
              <a:solidFill>
                <a:schemeClr val="accent1">
                  <a:alpha val="50000"/>
                </a:schemeClr>
              </a:solidFill>
            </a:ln>
          </c:spPr>
        </c:majorGridlines>
        <c:title>
          <c:tx>
            <c:rich>
              <a:bodyPr/>
              <a:lstStyle/>
              <a:p>
                <a:pPr>
                  <a:defRPr b="0"/>
                </a:pPr>
                <a:r>
                  <a:rPr lang="en-AU" b="0" dirty="0">
                    <a:latin typeface="Segoe UI Light" panose="020B0502040204020203" pitchFamily="34" charset="0"/>
                    <a:cs typeface="Segoe UI Light" panose="020B0502040204020203" pitchFamily="34" charset="0"/>
                  </a:rPr>
                  <a:t>volume-weighted average price ($/ML)</a:t>
                </a:r>
              </a:p>
            </c:rich>
          </c:tx>
          <c:layout>
            <c:manualLayout>
              <c:xMode val="edge"/>
              <c:yMode val="edge"/>
              <c:x val="2.7894866612895704E-2"/>
              <c:y val="0.13670722967532445"/>
            </c:manualLayout>
          </c:layout>
          <c:overlay val="0"/>
        </c:title>
        <c:numFmt formatCode="&quot;$&quot;#,##0" sourceLinked="0"/>
        <c:majorTickMark val="out"/>
        <c:minorTickMark val="none"/>
        <c:tickLblPos val="nextTo"/>
        <c:spPr>
          <a:ln>
            <a:noFill/>
          </a:ln>
        </c:spPr>
        <c:crossAx val="858049600"/>
        <c:crossesAt val="39630"/>
        <c:crossBetween val="between"/>
      </c:valAx>
      <c:spPr>
        <a:noFill/>
      </c:spPr>
    </c:plotArea>
    <c:legend>
      <c:legendPos val="r"/>
      <c:layout>
        <c:manualLayout>
          <c:xMode val="edge"/>
          <c:yMode val="edge"/>
          <c:x val="0.10806135893130316"/>
          <c:y val="0.78797833229636161"/>
          <c:w val="0.89193859238668183"/>
          <c:h val="0.21202168172774249"/>
        </c:manualLayout>
      </c:layout>
      <c:overlay val="0"/>
    </c:legend>
    <c:plotVisOnly val="1"/>
    <c:dispBlanksAs val="gap"/>
    <c:showDLblsOverMax val="0"/>
  </c:chart>
  <c:spPr>
    <a:noFill/>
    <a:ln>
      <a:noFill/>
    </a:ln>
  </c:spPr>
  <c:txPr>
    <a:bodyPr/>
    <a:lstStyle/>
    <a:p>
      <a:pPr>
        <a:defRPr sz="800">
          <a:solidFill>
            <a:schemeClr val="tx2"/>
          </a:solidFill>
          <a:latin typeface="Myriad Web Pro" panose="020B0503030403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dirty="0">
                <a:latin typeface="Segoe UI Light" panose="020B0502040204020203" pitchFamily="34" charset="0"/>
                <a:cs typeface="Segoe UI Light" panose="020B0502040204020203" pitchFamily="34" charset="0"/>
              </a:rPr>
              <a:t>Shepparton</a:t>
            </a:r>
          </a:p>
        </c:rich>
      </c:tx>
      <c:overlay val="0"/>
      <c:spPr>
        <a:solidFill>
          <a:schemeClr val="bg1"/>
        </a:solidFill>
      </c:spPr>
    </c:title>
    <c:autoTitleDeleted val="0"/>
    <c:plotArea>
      <c:layout>
        <c:manualLayout>
          <c:layoutTarget val="inner"/>
          <c:xMode val="edge"/>
          <c:yMode val="edge"/>
          <c:x val="7.230222429875352E-2"/>
          <c:y val="0.12893411694262913"/>
          <c:w val="0.78070982897527641"/>
          <c:h val="0.79187758511747153"/>
        </c:manualLayout>
      </c:layout>
      <c:barChart>
        <c:barDir val="col"/>
        <c:grouping val="clustered"/>
        <c:varyColors val="0"/>
        <c:ser>
          <c:idx val="6"/>
          <c:order val="0"/>
          <c:tx>
            <c:strRef>
              <c:f>'Figure 13a'!$A$18</c:f>
              <c:strCache>
                <c:ptCount val="1"/>
                <c:pt idx="0">
                  <c:v>Shepparton rainfall median (mm)</c:v>
                </c:pt>
              </c:strCache>
            </c:strRef>
          </c:tx>
          <c:spPr>
            <a:solidFill>
              <a:schemeClr val="accent3">
                <a:alpha val="60000"/>
              </a:schemeClr>
            </a:solidFill>
            <a:ln>
              <a:noFill/>
            </a:ln>
          </c:spPr>
          <c:invertIfNegative val="0"/>
          <c:cat>
            <c:multiLvlStrRef>
              <c:f>#REF!$B$5:$M$5</c:f>
            </c:multiLvlStrRef>
          </c:cat>
          <c:val>
            <c:numRef>
              <c:f>'Figure 13a'!$B$18:$M$18</c:f>
              <c:numCache>
                <c:formatCode>General</c:formatCode>
                <c:ptCount val="12"/>
                <c:pt idx="0">
                  <c:v>37.700000000000003</c:v>
                </c:pt>
                <c:pt idx="1">
                  <c:v>44.4</c:v>
                </c:pt>
                <c:pt idx="2">
                  <c:v>31.6</c:v>
                </c:pt>
                <c:pt idx="3">
                  <c:v>25</c:v>
                </c:pt>
                <c:pt idx="4">
                  <c:v>50.8</c:v>
                </c:pt>
                <c:pt idx="5">
                  <c:v>30.2</c:v>
                </c:pt>
                <c:pt idx="6">
                  <c:v>21.4</c:v>
                </c:pt>
                <c:pt idx="7">
                  <c:v>26.6</c:v>
                </c:pt>
                <c:pt idx="8">
                  <c:v>21</c:v>
                </c:pt>
                <c:pt idx="9">
                  <c:v>29.4</c:v>
                </c:pt>
                <c:pt idx="10">
                  <c:v>33</c:v>
                </c:pt>
                <c:pt idx="11">
                  <c:v>35.9</c:v>
                </c:pt>
              </c:numCache>
            </c:numRef>
          </c:val>
          <c:extLst>
            <c:ext xmlns:c16="http://schemas.microsoft.com/office/drawing/2014/chart" uri="{C3380CC4-5D6E-409C-BE32-E72D297353CC}">
              <c16:uniqueId val="{00000000-2B60-468A-9467-1E875325C1BA}"/>
            </c:ext>
          </c:extLst>
        </c:ser>
        <c:dLbls>
          <c:showLegendKey val="0"/>
          <c:showVal val="0"/>
          <c:showCatName val="0"/>
          <c:showSerName val="0"/>
          <c:showPercent val="0"/>
          <c:showBubbleSize val="0"/>
        </c:dLbls>
        <c:gapWidth val="0"/>
        <c:axId val="809743528"/>
        <c:axId val="809748624"/>
      </c:barChart>
      <c:lineChart>
        <c:grouping val="standard"/>
        <c:varyColors val="0"/>
        <c:ser>
          <c:idx val="0"/>
          <c:order val="1"/>
          <c:tx>
            <c:strRef>
              <c:f>'Figure 13a'!$A$17</c:f>
              <c:strCache>
                <c:ptCount val="1"/>
                <c:pt idx="0">
                  <c:v>Shepparton rainfall (mm)</c:v>
                </c:pt>
              </c:strCache>
            </c:strRef>
          </c:tx>
          <c:marker>
            <c:symbol val="diamond"/>
            <c:size val="4"/>
          </c:marker>
          <c:cat>
            <c:strRef>
              <c:f>'Figure 13a'!$B$3:$M$3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13a'!$B$17:$M$17</c:f>
              <c:numCache>
                <c:formatCode>General</c:formatCode>
                <c:ptCount val="12"/>
                <c:pt idx="0">
                  <c:v>12</c:v>
                </c:pt>
                <c:pt idx="1">
                  <c:v>32</c:v>
                </c:pt>
                <c:pt idx="2">
                  <c:v>10.4</c:v>
                </c:pt>
                <c:pt idx="3">
                  <c:v>27.6</c:v>
                </c:pt>
                <c:pt idx="4">
                  <c:v>28.2</c:v>
                </c:pt>
                <c:pt idx="5">
                  <c:v>36.6</c:v>
                </c:pt>
                <c:pt idx="6">
                  <c:v>6.6</c:v>
                </c:pt>
                <c:pt idx="7">
                  <c:v>6.6</c:v>
                </c:pt>
                <c:pt idx="8">
                  <c:v>5.4</c:v>
                </c:pt>
                <c:pt idx="9">
                  <c:v>5.6</c:v>
                </c:pt>
                <c:pt idx="10">
                  <c:v>62</c:v>
                </c:pt>
                <c:pt idx="11">
                  <c:v>32.6</c:v>
                </c:pt>
              </c:numCache>
            </c:numRef>
          </c:val>
          <c:smooth val="0"/>
          <c:extLst>
            <c:ext xmlns:c16="http://schemas.microsoft.com/office/drawing/2014/chart" uri="{C3380CC4-5D6E-409C-BE32-E72D297353CC}">
              <c16:uniqueId val="{00000001-2B60-468A-9467-1E875325C1BA}"/>
            </c:ext>
          </c:extLst>
        </c:ser>
        <c:dLbls>
          <c:showLegendKey val="0"/>
          <c:showVal val="0"/>
          <c:showCatName val="0"/>
          <c:showSerName val="0"/>
          <c:showPercent val="0"/>
          <c:showBubbleSize val="0"/>
        </c:dLbls>
        <c:marker val="1"/>
        <c:smooth val="0"/>
        <c:axId val="809743528"/>
        <c:axId val="809748624"/>
      </c:lineChart>
      <c:catAx>
        <c:axId val="809743528"/>
        <c:scaling>
          <c:orientation val="minMax"/>
        </c:scaling>
        <c:delete val="0"/>
        <c:axPos val="b"/>
        <c:numFmt formatCode="General" sourceLinked="0"/>
        <c:majorTickMark val="out"/>
        <c:minorTickMark val="none"/>
        <c:tickLblPos val="nextTo"/>
        <c:crossAx val="809748624"/>
        <c:crosses val="autoZero"/>
        <c:auto val="1"/>
        <c:lblAlgn val="ctr"/>
        <c:lblOffset val="100"/>
        <c:tickLblSkip val="3"/>
        <c:noMultiLvlLbl val="0"/>
      </c:catAx>
      <c:valAx>
        <c:axId val="809748624"/>
        <c:scaling>
          <c:orientation val="minMax"/>
          <c:max val="80"/>
        </c:scaling>
        <c:delete val="0"/>
        <c:axPos val="l"/>
        <c:majorGridlines>
          <c:spPr>
            <a:ln>
              <a:solidFill>
                <a:schemeClr val="accent1">
                  <a:alpha val="50000"/>
                </a:schemeClr>
              </a:solidFill>
            </a:ln>
          </c:spPr>
        </c:majorGridlines>
        <c:numFmt formatCode="#,##0" sourceLinked="0"/>
        <c:majorTickMark val="out"/>
        <c:minorTickMark val="none"/>
        <c:tickLblPos val="nextTo"/>
        <c:spPr>
          <a:ln>
            <a:noFill/>
          </a:ln>
        </c:spPr>
        <c:crossAx val="809743528"/>
        <c:crosses val="autoZero"/>
        <c:crossBetween val="between"/>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Sheet2!$C$1</c:f>
              <c:strCache>
                <c:ptCount val="1"/>
                <c:pt idx="0">
                  <c:v>&lt;gap&gt;</c:v>
                </c:pt>
              </c:strCache>
            </c:strRef>
          </c:tx>
          <c:spPr>
            <a:noFill/>
            <a:ln>
              <a:noFill/>
            </a:ln>
            <a:effectLst/>
          </c:spPr>
          <c:invertIfNegative val="0"/>
          <c:cat>
            <c:numRef>
              <c:f>Sheet2!$A$2:$A$181</c:f>
              <c:numCache>
                <c:formatCode>m/d/yyyy</c:formatCode>
                <c:ptCount val="180"/>
                <c:pt idx="0">
                  <c:v>38548</c:v>
                </c:pt>
                <c:pt idx="1">
                  <c:v>38579</c:v>
                </c:pt>
                <c:pt idx="2">
                  <c:v>38610</c:v>
                </c:pt>
                <c:pt idx="3">
                  <c:v>38640</c:v>
                </c:pt>
                <c:pt idx="4">
                  <c:v>38671</c:v>
                </c:pt>
                <c:pt idx="5">
                  <c:v>38701</c:v>
                </c:pt>
                <c:pt idx="6">
                  <c:v>38732</c:v>
                </c:pt>
                <c:pt idx="7">
                  <c:v>38763</c:v>
                </c:pt>
                <c:pt idx="8">
                  <c:v>38791</c:v>
                </c:pt>
                <c:pt idx="9">
                  <c:v>38822</c:v>
                </c:pt>
                <c:pt idx="10">
                  <c:v>38852</c:v>
                </c:pt>
                <c:pt idx="11">
                  <c:v>38883</c:v>
                </c:pt>
                <c:pt idx="12">
                  <c:v>38913</c:v>
                </c:pt>
                <c:pt idx="13">
                  <c:v>38944</c:v>
                </c:pt>
                <c:pt idx="14">
                  <c:v>38975</c:v>
                </c:pt>
                <c:pt idx="15">
                  <c:v>39005</c:v>
                </c:pt>
                <c:pt idx="16">
                  <c:v>39036</c:v>
                </c:pt>
                <c:pt idx="17">
                  <c:v>39066</c:v>
                </c:pt>
                <c:pt idx="18">
                  <c:v>39097</c:v>
                </c:pt>
                <c:pt idx="19">
                  <c:v>39128</c:v>
                </c:pt>
                <c:pt idx="20">
                  <c:v>39156</c:v>
                </c:pt>
                <c:pt idx="21">
                  <c:v>39187</c:v>
                </c:pt>
                <c:pt idx="22">
                  <c:v>39217</c:v>
                </c:pt>
                <c:pt idx="23">
                  <c:v>39248</c:v>
                </c:pt>
                <c:pt idx="24">
                  <c:v>39278</c:v>
                </c:pt>
                <c:pt idx="25">
                  <c:v>39309</c:v>
                </c:pt>
                <c:pt idx="26">
                  <c:v>39340</c:v>
                </c:pt>
                <c:pt idx="27">
                  <c:v>39370</c:v>
                </c:pt>
                <c:pt idx="28">
                  <c:v>39401</c:v>
                </c:pt>
                <c:pt idx="29">
                  <c:v>39431</c:v>
                </c:pt>
                <c:pt idx="30">
                  <c:v>39462</c:v>
                </c:pt>
                <c:pt idx="31">
                  <c:v>39493</c:v>
                </c:pt>
                <c:pt idx="32">
                  <c:v>39522</c:v>
                </c:pt>
                <c:pt idx="33">
                  <c:v>39553</c:v>
                </c:pt>
                <c:pt idx="34">
                  <c:v>39583</c:v>
                </c:pt>
                <c:pt idx="35">
                  <c:v>39614</c:v>
                </c:pt>
                <c:pt idx="36">
                  <c:v>39644</c:v>
                </c:pt>
                <c:pt idx="37">
                  <c:v>39675</c:v>
                </c:pt>
                <c:pt idx="38">
                  <c:v>39706</c:v>
                </c:pt>
                <c:pt idx="39">
                  <c:v>39736</c:v>
                </c:pt>
                <c:pt idx="40">
                  <c:v>39767</c:v>
                </c:pt>
                <c:pt idx="41">
                  <c:v>39797</c:v>
                </c:pt>
                <c:pt idx="42">
                  <c:v>39828</c:v>
                </c:pt>
                <c:pt idx="43">
                  <c:v>39859</c:v>
                </c:pt>
                <c:pt idx="44">
                  <c:v>39887</c:v>
                </c:pt>
                <c:pt idx="45">
                  <c:v>39918</c:v>
                </c:pt>
                <c:pt idx="46">
                  <c:v>39948</c:v>
                </c:pt>
                <c:pt idx="47">
                  <c:v>39979</c:v>
                </c:pt>
                <c:pt idx="48">
                  <c:v>40009</c:v>
                </c:pt>
                <c:pt idx="49">
                  <c:v>40040</c:v>
                </c:pt>
                <c:pt idx="50">
                  <c:v>40071</c:v>
                </c:pt>
                <c:pt idx="51">
                  <c:v>40101</c:v>
                </c:pt>
                <c:pt idx="52">
                  <c:v>40132</c:v>
                </c:pt>
                <c:pt idx="53">
                  <c:v>40162</c:v>
                </c:pt>
                <c:pt idx="54">
                  <c:v>40193</c:v>
                </c:pt>
                <c:pt idx="55">
                  <c:v>40224</c:v>
                </c:pt>
                <c:pt idx="56">
                  <c:v>40252</c:v>
                </c:pt>
                <c:pt idx="57">
                  <c:v>40283</c:v>
                </c:pt>
                <c:pt idx="58">
                  <c:v>40313</c:v>
                </c:pt>
                <c:pt idx="59">
                  <c:v>40344</c:v>
                </c:pt>
                <c:pt idx="60">
                  <c:v>40374</c:v>
                </c:pt>
                <c:pt idx="61">
                  <c:v>40405</c:v>
                </c:pt>
                <c:pt idx="62">
                  <c:v>40436</c:v>
                </c:pt>
                <c:pt idx="63">
                  <c:v>40466</c:v>
                </c:pt>
                <c:pt idx="64">
                  <c:v>40497</c:v>
                </c:pt>
                <c:pt idx="65">
                  <c:v>40527</c:v>
                </c:pt>
                <c:pt idx="66">
                  <c:v>40558</c:v>
                </c:pt>
                <c:pt idx="67">
                  <c:v>40589</c:v>
                </c:pt>
                <c:pt idx="68">
                  <c:v>40617</c:v>
                </c:pt>
                <c:pt idx="69">
                  <c:v>40648</c:v>
                </c:pt>
                <c:pt idx="70">
                  <c:v>40678</c:v>
                </c:pt>
                <c:pt idx="71">
                  <c:v>40709</c:v>
                </c:pt>
                <c:pt idx="72">
                  <c:v>40739</c:v>
                </c:pt>
                <c:pt idx="73">
                  <c:v>40770</c:v>
                </c:pt>
                <c:pt idx="74">
                  <c:v>40801</c:v>
                </c:pt>
                <c:pt idx="75">
                  <c:v>40831</c:v>
                </c:pt>
                <c:pt idx="76">
                  <c:v>40862</c:v>
                </c:pt>
                <c:pt idx="77">
                  <c:v>40892</c:v>
                </c:pt>
                <c:pt idx="78">
                  <c:v>40923</c:v>
                </c:pt>
                <c:pt idx="79">
                  <c:v>40954</c:v>
                </c:pt>
                <c:pt idx="80">
                  <c:v>40983</c:v>
                </c:pt>
                <c:pt idx="81">
                  <c:v>41014</c:v>
                </c:pt>
                <c:pt idx="82">
                  <c:v>41044</c:v>
                </c:pt>
                <c:pt idx="83">
                  <c:v>41075</c:v>
                </c:pt>
                <c:pt idx="84">
                  <c:v>41105</c:v>
                </c:pt>
                <c:pt idx="85">
                  <c:v>41136</c:v>
                </c:pt>
                <c:pt idx="86">
                  <c:v>41167</c:v>
                </c:pt>
                <c:pt idx="87">
                  <c:v>41197</c:v>
                </c:pt>
                <c:pt idx="88">
                  <c:v>41228</c:v>
                </c:pt>
                <c:pt idx="89">
                  <c:v>41258</c:v>
                </c:pt>
                <c:pt idx="90">
                  <c:v>41289</c:v>
                </c:pt>
                <c:pt idx="91">
                  <c:v>41320</c:v>
                </c:pt>
                <c:pt idx="92">
                  <c:v>41348</c:v>
                </c:pt>
                <c:pt idx="93">
                  <c:v>41379</c:v>
                </c:pt>
                <c:pt idx="94">
                  <c:v>41409</c:v>
                </c:pt>
                <c:pt idx="95">
                  <c:v>41440</c:v>
                </c:pt>
                <c:pt idx="96">
                  <c:v>41470</c:v>
                </c:pt>
                <c:pt idx="97">
                  <c:v>41501</c:v>
                </c:pt>
                <c:pt idx="98">
                  <c:v>41532</c:v>
                </c:pt>
                <c:pt idx="99">
                  <c:v>41562</c:v>
                </c:pt>
                <c:pt idx="100">
                  <c:v>41593</c:v>
                </c:pt>
                <c:pt idx="101">
                  <c:v>41623</c:v>
                </c:pt>
                <c:pt idx="102">
                  <c:v>41654</c:v>
                </c:pt>
                <c:pt idx="103">
                  <c:v>41685</c:v>
                </c:pt>
                <c:pt idx="104">
                  <c:v>41713</c:v>
                </c:pt>
                <c:pt idx="105">
                  <c:v>41744</c:v>
                </c:pt>
                <c:pt idx="106">
                  <c:v>41774</c:v>
                </c:pt>
                <c:pt idx="107">
                  <c:v>41805</c:v>
                </c:pt>
                <c:pt idx="108">
                  <c:v>41835</c:v>
                </c:pt>
                <c:pt idx="109">
                  <c:v>41866</c:v>
                </c:pt>
                <c:pt idx="110">
                  <c:v>41897</c:v>
                </c:pt>
                <c:pt idx="111">
                  <c:v>41927</c:v>
                </c:pt>
                <c:pt idx="112">
                  <c:v>41958</c:v>
                </c:pt>
                <c:pt idx="113">
                  <c:v>41988</c:v>
                </c:pt>
                <c:pt idx="114">
                  <c:v>42019</c:v>
                </c:pt>
                <c:pt idx="115">
                  <c:v>42050</c:v>
                </c:pt>
                <c:pt idx="116">
                  <c:v>42078</c:v>
                </c:pt>
                <c:pt idx="117">
                  <c:v>42109</c:v>
                </c:pt>
                <c:pt idx="118">
                  <c:v>42139</c:v>
                </c:pt>
                <c:pt idx="119">
                  <c:v>42170</c:v>
                </c:pt>
                <c:pt idx="120">
                  <c:v>42200</c:v>
                </c:pt>
                <c:pt idx="121">
                  <c:v>42231</c:v>
                </c:pt>
                <c:pt idx="122">
                  <c:v>42262</c:v>
                </c:pt>
                <c:pt idx="123">
                  <c:v>42292</c:v>
                </c:pt>
                <c:pt idx="124">
                  <c:v>42323</c:v>
                </c:pt>
                <c:pt idx="125">
                  <c:v>42353</c:v>
                </c:pt>
                <c:pt idx="126">
                  <c:v>42384</c:v>
                </c:pt>
                <c:pt idx="127">
                  <c:v>42415</c:v>
                </c:pt>
                <c:pt idx="128">
                  <c:v>42444</c:v>
                </c:pt>
                <c:pt idx="129">
                  <c:v>42475</c:v>
                </c:pt>
                <c:pt idx="130">
                  <c:v>42505</c:v>
                </c:pt>
                <c:pt idx="131">
                  <c:v>42536</c:v>
                </c:pt>
                <c:pt idx="132">
                  <c:v>42566</c:v>
                </c:pt>
                <c:pt idx="133">
                  <c:v>42597</c:v>
                </c:pt>
                <c:pt idx="134">
                  <c:v>42628</c:v>
                </c:pt>
                <c:pt idx="135">
                  <c:v>42658</c:v>
                </c:pt>
                <c:pt idx="136">
                  <c:v>42689</c:v>
                </c:pt>
                <c:pt idx="137">
                  <c:v>42719</c:v>
                </c:pt>
                <c:pt idx="138">
                  <c:v>42750</c:v>
                </c:pt>
                <c:pt idx="139">
                  <c:v>42781</c:v>
                </c:pt>
                <c:pt idx="140">
                  <c:v>42809</c:v>
                </c:pt>
                <c:pt idx="141">
                  <c:v>42840</c:v>
                </c:pt>
                <c:pt idx="142">
                  <c:v>42870</c:v>
                </c:pt>
                <c:pt idx="143">
                  <c:v>42901</c:v>
                </c:pt>
                <c:pt idx="144">
                  <c:v>42931</c:v>
                </c:pt>
                <c:pt idx="145">
                  <c:v>42962</c:v>
                </c:pt>
                <c:pt idx="146">
                  <c:v>42993</c:v>
                </c:pt>
                <c:pt idx="147">
                  <c:v>43023</c:v>
                </c:pt>
                <c:pt idx="148">
                  <c:v>43054</c:v>
                </c:pt>
                <c:pt idx="149">
                  <c:v>43084</c:v>
                </c:pt>
                <c:pt idx="150">
                  <c:v>43115</c:v>
                </c:pt>
                <c:pt idx="151">
                  <c:v>43146</c:v>
                </c:pt>
                <c:pt idx="152">
                  <c:v>43174</c:v>
                </c:pt>
                <c:pt idx="153">
                  <c:v>43205</c:v>
                </c:pt>
                <c:pt idx="154">
                  <c:v>43235</c:v>
                </c:pt>
                <c:pt idx="155">
                  <c:v>43266</c:v>
                </c:pt>
                <c:pt idx="156">
                  <c:v>43296</c:v>
                </c:pt>
                <c:pt idx="157">
                  <c:v>43327</c:v>
                </c:pt>
                <c:pt idx="158">
                  <c:v>43358</c:v>
                </c:pt>
                <c:pt idx="159">
                  <c:v>43388</c:v>
                </c:pt>
                <c:pt idx="160">
                  <c:v>43419</c:v>
                </c:pt>
                <c:pt idx="161">
                  <c:v>43449</c:v>
                </c:pt>
                <c:pt idx="162">
                  <c:v>43480</c:v>
                </c:pt>
                <c:pt idx="163">
                  <c:v>43511</c:v>
                </c:pt>
                <c:pt idx="164">
                  <c:v>43539</c:v>
                </c:pt>
                <c:pt idx="165">
                  <c:v>43570</c:v>
                </c:pt>
                <c:pt idx="166">
                  <c:v>43600</c:v>
                </c:pt>
                <c:pt idx="167">
                  <c:v>43631</c:v>
                </c:pt>
                <c:pt idx="168">
                  <c:v>43661</c:v>
                </c:pt>
                <c:pt idx="169">
                  <c:v>43692</c:v>
                </c:pt>
                <c:pt idx="170">
                  <c:v>43723</c:v>
                </c:pt>
                <c:pt idx="171">
                  <c:v>43753</c:v>
                </c:pt>
                <c:pt idx="172">
                  <c:v>43784</c:v>
                </c:pt>
                <c:pt idx="173">
                  <c:v>43814</c:v>
                </c:pt>
                <c:pt idx="174">
                  <c:v>43845</c:v>
                </c:pt>
                <c:pt idx="175">
                  <c:v>43876</c:v>
                </c:pt>
                <c:pt idx="176">
                  <c:v>43905</c:v>
                </c:pt>
                <c:pt idx="177">
                  <c:v>43936</c:v>
                </c:pt>
                <c:pt idx="178">
                  <c:v>43966</c:v>
                </c:pt>
                <c:pt idx="179">
                  <c:v>43997</c:v>
                </c:pt>
              </c:numCache>
            </c:numRef>
          </c:cat>
          <c:val>
            <c:numRef>
              <c:f>Sheet2!$C$2:$C$181</c:f>
              <c:numCache>
                <c:formatCode>General</c:formatCode>
                <c:ptCount val="180"/>
                <c:pt idx="168" formatCode="&quot;$&quot;#,##0">
                  <c:v>100</c:v>
                </c:pt>
                <c:pt idx="169" formatCode="&quot;$&quot;#,##0">
                  <c:v>100</c:v>
                </c:pt>
                <c:pt idx="170" formatCode="&quot;$&quot;#,##0">
                  <c:v>100</c:v>
                </c:pt>
                <c:pt idx="171" formatCode="&quot;$&quot;#,##0">
                  <c:v>100</c:v>
                </c:pt>
                <c:pt idx="172" formatCode="&quot;$&quot;#,##0">
                  <c:v>100</c:v>
                </c:pt>
                <c:pt idx="173" formatCode="&quot;$&quot;#,##0">
                  <c:v>100</c:v>
                </c:pt>
                <c:pt idx="174" formatCode="&quot;$&quot;#,##0">
                  <c:v>100</c:v>
                </c:pt>
                <c:pt idx="175" formatCode="&quot;$&quot;#,##0">
                  <c:v>100</c:v>
                </c:pt>
                <c:pt idx="176" formatCode="&quot;$&quot;#,##0">
                  <c:v>100</c:v>
                </c:pt>
                <c:pt idx="177" formatCode="&quot;$&quot;#,##0">
                  <c:v>100</c:v>
                </c:pt>
                <c:pt idx="178" formatCode="&quot;$&quot;#,##0">
                  <c:v>100</c:v>
                </c:pt>
                <c:pt idx="179" formatCode="&quot;$&quot;#,##0">
                  <c:v>100</c:v>
                </c:pt>
              </c:numCache>
            </c:numRef>
          </c:val>
          <c:extLst>
            <c:ext xmlns:c16="http://schemas.microsoft.com/office/drawing/2014/chart" uri="{C3380CC4-5D6E-409C-BE32-E72D297353CC}">
              <c16:uniqueId val="{00000000-8945-4C12-A460-0863A5973656}"/>
            </c:ext>
          </c:extLst>
        </c:ser>
        <c:ser>
          <c:idx val="2"/>
          <c:order val="2"/>
          <c:tx>
            <c:strRef>
              <c:f>Sheet2!$D$1</c:f>
              <c:strCache>
                <c:ptCount val="1"/>
                <c:pt idx="0">
                  <c:v>Wet</c:v>
                </c:pt>
              </c:strCache>
            </c:strRef>
          </c:tx>
          <c:spPr>
            <a:solidFill>
              <a:schemeClr val="accent3"/>
            </a:solidFill>
            <a:ln>
              <a:noFill/>
            </a:ln>
            <a:effectLst/>
          </c:spPr>
          <c:invertIfNegative val="0"/>
          <c:cat>
            <c:numRef>
              <c:f>Sheet2!$A$2:$A$181</c:f>
              <c:numCache>
                <c:formatCode>m/d/yyyy</c:formatCode>
                <c:ptCount val="180"/>
                <c:pt idx="0">
                  <c:v>38548</c:v>
                </c:pt>
                <c:pt idx="1">
                  <c:v>38579</c:v>
                </c:pt>
                <c:pt idx="2">
                  <c:v>38610</c:v>
                </c:pt>
                <c:pt idx="3">
                  <c:v>38640</c:v>
                </c:pt>
                <c:pt idx="4">
                  <c:v>38671</c:v>
                </c:pt>
                <c:pt idx="5">
                  <c:v>38701</c:v>
                </c:pt>
                <c:pt idx="6">
                  <c:v>38732</c:v>
                </c:pt>
                <c:pt idx="7">
                  <c:v>38763</c:v>
                </c:pt>
                <c:pt idx="8">
                  <c:v>38791</c:v>
                </c:pt>
                <c:pt idx="9">
                  <c:v>38822</c:v>
                </c:pt>
                <c:pt idx="10">
                  <c:v>38852</c:v>
                </c:pt>
                <c:pt idx="11">
                  <c:v>38883</c:v>
                </c:pt>
                <c:pt idx="12">
                  <c:v>38913</c:v>
                </c:pt>
                <c:pt idx="13">
                  <c:v>38944</c:v>
                </c:pt>
                <c:pt idx="14">
                  <c:v>38975</c:v>
                </c:pt>
                <c:pt idx="15">
                  <c:v>39005</c:v>
                </c:pt>
                <c:pt idx="16">
                  <c:v>39036</c:v>
                </c:pt>
                <c:pt idx="17">
                  <c:v>39066</c:v>
                </c:pt>
                <c:pt idx="18">
                  <c:v>39097</c:v>
                </c:pt>
                <c:pt idx="19">
                  <c:v>39128</c:v>
                </c:pt>
                <c:pt idx="20">
                  <c:v>39156</c:v>
                </c:pt>
                <c:pt idx="21">
                  <c:v>39187</c:v>
                </c:pt>
                <c:pt idx="22">
                  <c:v>39217</c:v>
                </c:pt>
                <c:pt idx="23">
                  <c:v>39248</c:v>
                </c:pt>
                <c:pt idx="24">
                  <c:v>39278</c:v>
                </c:pt>
                <c:pt idx="25">
                  <c:v>39309</c:v>
                </c:pt>
                <c:pt idx="26">
                  <c:v>39340</c:v>
                </c:pt>
                <c:pt idx="27">
                  <c:v>39370</c:v>
                </c:pt>
                <c:pt idx="28">
                  <c:v>39401</c:v>
                </c:pt>
                <c:pt idx="29">
                  <c:v>39431</c:v>
                </c:pt>
                <c:pt idx="30">
                  <c:v>39462</c:v>
                </c:pt>
                <c:pt idx="31">
                  <c:v>39493</c:v>
                </c:pt>
                <c:pt idx="32">
                  <c:v>39522</c:v>
                </c:pt>
                <c:pt idx="33">
                  <c:v>39553</c:v>
                </c:pt>
                <c:pt idx="34">
                  <c:v>39583</c:v>
                </c:pt>
                <c:pt idx="35">
                  <c:v>39614</c:v>
                </c:pt>
                <c:pt idx="36">
                  <c:v>39644</c:v>
                </c:pt>
                <c:pt idx="37">
                  <c:v>39675</c:v>
                </c:pt>
                <c:pt idx="38">
                  <c:v>39706</c:v>
                </c:pt>
                <c:pt idx="39">
                  <c:v>39736</c:v>
                </c:pt>
                <c:pt idx="40">
                  <c:v>39767</c:v>
                </c:pt>
                <c:pt idx="41">
                  <c:v>39797</c:v>
                </c:pt>
                <c:pt idx="42">
                  <c:v>39828</c:v>
                </c:pt>
                <c:pt idx="43">
                  <c:v>39859</c:v>
                </c:pt>
                <c:pt idx="44">
                  <c:v>39887</c:v>
                </c:pt>
                <c:pt idx="45">
                  <c:v>39918</c:v>
                </c:pt>
                <c:pt idx="46">
                  <c:v>39948</c:v>
                </c:pt>
                <c:pt idx="47">
                  <c:v>39979</c:v>
                </c:pt>
                <c:pt idx="48">
                  <c:v>40009</c:v>
                </c:pt>
                <c:pt idx="49">
                  <c:v>40040</c:v>
                </c:pt>
                <c:pt idx="50">
                  <c:v>40071</c:v>
                </c:pt>
                <c:pt idx="51">
                  <c:v>40101</c:v>
                </c:pt>
                <c:pt idx="52">
                  <c:v>40132</c:v>
                </c:pt>
                <c:pt idx="53">
                  <c:v>40162</c:v>
                </c:pt>
                <c:pt idx="54">
                  <c:v>40193</c:v>
                </c:pt>
                <c:pt idx="55">
                  <c:v>40224</c:v>
                </c:pt>
                <c:pt idx="56">
                  <c:v>40252</c:v>
                </c:pt>
                <c:pt idx="57">
                  <c:v>40283</c:v>
                </c:pt>
                <c:pt idx="58">
                  <c:v>40313</c:v>
                </c:pt>
                <c:pt idx="59">
                  <c:v>40344</c:v>
                </c:pt>
                <c:pt idx="60">
                  <c:v>40374</c:v>
                </c:pt>
                <c:pt idx="61">
                  <c:v>40405</c:v>
                </c:pt>
                <c:pt idx="62">
                  <c:v>40436</c:v>
                </c:pt>
                <c:pt idx="63">
                  <c:v>40466</c:v>
                </c:pt>
                <c:pt idx="64">
                  <c:v>40497</c:v>
                </c:pt>
                <c:pt idx="65">
                  <c:v>40527</c:v>
                </c:pt>
                <c:pt idx="66">
                  <c:v>40558</c:v>
                </c:pt>
                <c:pt idx="67">
                  <c:v>40589</c:v>
                </c:pt>
                <c:pt idx="68">
                  <c:v>40617</c:v>
                </c:pt>
                <c:pt idx="69">
                  <c:v>40648</c:v>
                </c:pt>
                <c:pt idx="70">
                  <c:v>40678</c:v>
                </c:pt>
                <c:pt idx="71">
                  <c:v>40709</c:v>
                </c:pt>
                <c:pt idx="72">
                  <c:v>40739</c:v>
                </c:pt>
                <c:pt idx="73">
                  <c:v>40770</c:v>
                </c:pt>
                <c:pt idx="74">
                  <c:v>40801</c:v>
                </c:pt>
                <c:pt idx="75">
                  <c:v>40831</c:v>
                </c:pt>
                <c:pt idx="76">
                  <c:v>40862</c:v>
                </c:pt>
                <c:pt idx="77">
                  <c:v>40892</c:v>
                </c:pt>
                <c:pt idx="78">
                  <c:v>40923</c:v>
                </c:pt>
                <c:pt idx="79">
                  <c:v>40954</c:v>
                </c:pt>
                <c:pt idx="80">
                  <c:v>40983</c:v>
                </c:pt>
                <c:pt idx="81">
                  <c:v>41014</c:v>
                </c:pt>
                <c:pt idx="82">
                  <c:v>41044</c:v>
                </c:pt>
                <c:pt idx="83">
                  <c:v>41075</c:v>
                </c:pt>
                <c:pt idx="84">
                  <c:v>41105</c:v>
                </c:pt>
                <c:pt idx="85">
                  <c:v>41136</c:v>
                </c:pt>
                <c:pt idx="86">
                  <c:v>41167</c:v>
                </c:pt>
                <c:pt idx="87">
                  <c:v>41197</c:v>
                </c:pt>
                <c:pt idx="88">
                  <c:v>41228</c:v>
                </c:pt>
                <c:pt idx="89">
                  <c:v>41258</c:v>
                </c:pt>
                <c:pt idx="90">
                  <c:v>41289</c:v>
                </c:pt>
                <c:pt idx="91">
                  <c:v>41320</c:v>
                </c:pt>
                <c:pt idx="92">
                  <c:v>41348</c:v>
                </c:pt>
                <c:pt idx="93">
                  <c:v>41379</c:v>
                </c:pt>
                <c:pt idx="94">
                  <c:v>41409</c:v>
                </c:pt>
                <c:pt idx="95">
                  <c:v>41440</c:v>
                </c:pt>
                <c:pt idx="96">
                  <c:v>41470</c:v>
                </c:pt>
                <c:pt idx="97">
                  <c:v>41501</c:v>
                </c:pt>
                <c:pt idx="98">
                  <c:v>41532</c:v>
                </c:pt>
                <c:pt idx="99">
                  <c:v>41562</c:v>
                </c:pt>
                <c:pt idx="100">
                  <c:v>41593</c:v>
                </c:pt>
                <c:pt idx="101">
                  <c:v>41623</c:v>
                </c:pt>
                <c:pt idx="102">
                  <c:v>41654</c:v>
                </c:pt>
                <c:pt idx="103">
                  <c:v>41685</c:v>
                </c:pt>
                <c:pt idx="104">
                  <c:v>41713</c:v>
                </c:pt>
                <c:pt idx="105">
                  <c:v>41744</c:v>
                </c:pt>
                <c:pt idx="106">
                  <c:v>41774</c:v>
                </c:pt>
                <c:pt idx="107">
                  <c:v>41805</c:v>
                </c:pt>
                <c:pt idx="108">
                  <c:v>41835</c:v>
                </c:pt>
                <c:pt idx="109">
                  <c:v>41866</c:v>
                </c:pt>
                <c:pt idx="110">
                  <c:v>41897</c:v>
                </c:pt>
                <c:pt idx="111">
                  <c:v>41927</c:v>
                </c:pt>
                <c:pt idx="112">
                  <c:v>41958</c:v>
                </c:pt>
                <c:pt idx="113">
                  <c:v>41988</c:v>
                </c:pt>
                <c:pt idx="114">
                  <c:v>42019</c:v>
                </c:pt>
                <c:pt idx="115">
                  <c:v>42050</c:v>
                </c:pt>
                <c:pt idx="116">
                  <c:v>42078</c:v>
                </c:pt>
                <c:pt idx="117">
                  <c:v>42109</c:v>
                </c:pt>
                <c:pt idx="118">
                  <c:v>42139</c:v>
                </c:pt>
                <c:pt idx="119">
                  <c:v>42170</c:v>
                </c:pt>
                <c:pt idx="120">
                  <c:v>42200</c:v>
                </c:pt>
                <c:pt idx="121">
                  <c:v>42231</c:v>
                </c:pt>
                <c:pt idx="122">
                  <c:v>42262</c:v>
                </c:pt>
                <c:pt idx="123">
                  <c:v>42292</c:v>
                </c:pt>
                <c:pt idx="124">
                  <c:v>42323</c:v>
                </c:pt>
                <c:pt idx="125">
                  <c:v>42353</c:v>
                </c:pt>
                <c:pt idx="126">
                  <c:v>42384</c:v>
                </c:pt>
                <c:pt idx="127">
                  <c:v>42415</c:v>
                </c:pt>
                <c:pt idx="128">
                  <c:v>42444</c:v>
                </c:pt>
                <c:pt idx="129">
                  <c:v>42475</c:v>
                </c:pt>
                <c:pt idx="130">
                  <c:v>42505</c:v>
                </c:pt>
                <c:pt idx="131">
                  <c:v>42536</c:v>
                </c:pt>
                <c:pt idx="132">
                  <c:v>42566</c:v>
                </c:pt>
                <c:pt idx="133">
                  <c:v>42597</c:v>
                </c:pt>
                <c:pt idx="134">
                  <c:v>42628</c:v>
                </c:pt>
                <c:pt idx="135">
                  <c:v>42658</c:v>
                </c:pt>
                <c:pt idx="136">
                  <c:v>42689</c:v>
                </c:pt>
                <c:pt idx="137">
                  <c:v>42719</c:v>
                </c:pt>
                <c:pt idx="138">
                  <c:v>42750</c:v>
                </c:pt>
                <c:pt idx="139">
                  <c:v>42781</c:v>
                </c:pt>
                <c:pt idx="140">
                  <c:v>42809</c:v>
                </c:pt>
                <c:pt idx="141">
                  <c:v>42840</c:v>
                </c:pt>
                <c:pt idx="142">
                  <c:v>42870</c:v>
                </c:pt>
                <c:pt idx="143">
                  <c:v>42901</c:v>
                </c:pt>
                <c:pt idx="144">
                  <c:v>42931</c:v>
                </c:pt>
                <c:pt idx="145">
                  <c:v>42962</c:v>
                </c:pt>
                <c:pt idx="146">
                  <c:v>42993</c:v>
                </c:pt>
                <c:pt idx="147">
                  <c:v>43023</c:v>
                </c:pt>
                <c:pt idx="148">
                  <c:v>43054</c:v>
                </c:pt>
                <c:pt idx="149">
                  <c:v>43084</c:v>
                </c:pt>
                <c:pt idx="150">
                  <c:v>43115</c:v>
                </c:pt>
                <c:pt idx="151">
                  <c:v>43146</c:v>
                </c:pt>
                <c:pt idx="152">
                  <c:v>43174</c:v>
                </c:pt>
                <c:pt idx="153">
                  <c:v>43205</c:v>
                </c:pt>
                <c:pt idx="154">
                  <c:v>43235</c:v>
                </c:pt>
                <c:pt idx="155">
                  <c:v>43266</c:v>
                </c:pt>
                <c:pt idx="156">
                  <c:v>43296</c:v>
                </c:pt>
                <c:pt idx="157">
                  <c:v>43327</c:v>
                </c:pt>
                <c:pt idx="158">
                  <c:v>43358</c:v>
                </c:pt>
                <c:pt idx="159">
                  <c:v>43388</c:v>
                </c:pt>
                <c:pt idx="160">
                  <c:v>43419</c:v>
                </c:pt>
                <c:pt idx="161">
                  <c:v>43449</c:v>
                </c:pt>
                <c:pt idx="162">
                  <c:v>43480</c:v>
                </c:pt>
                <c:pt idx="163">
                  <c:v>43511</c:v>
                </c:pt>
                <c:pt idx="164">
                  <c:v>43539</c:v>
                </c:pt>
                <c:pt idx="165">
                  <c:v>43570</c:v>
                </c:pt>
                <c:pt idx="166">
                  <c:v>43600</c:v>
                </c:pt>
                <c:pt idx="167">
                  <c:v>43631</c:v>
                </c:pt>
                <c:pt idx="168">
                  <c:v>43661</c:v>
                </c:pt>
                <c:pt idx="169">
                  <c:v>43692</c:v>
                </c:pt>
                <c:pt idx="170">
                  <c:v>43723</c:v>
                </c:pt>
                <c:pt idx="171">
                  <c:v>43753</c:v>
                </c:pt>
                <c:pt idx="172">
                  <c:v>43784</c:v>
                </c:pt>
                <c:pt idx="173">
                  <c:v>43814</c:v>
                </c:pt>
                <c:pt idx="174">
                  <c:v>43845</c:v>
                </c:pt>
                <c:pt idx="175">
                  <c:v>43876</c:v>
                </c:pt>
                <c:pt idx="176">
                  <c:v>43905</c:v>
                </c:pt>
                <c:pt idx="177">
                  <c:v>43936</c:v>
                </c:pt>
                <c:pt idx="178">
                  <c:v>43966</c:v>
                </c:pt>
                <c:pt idx="179">
                  <c:v>43997</c:v>
                </c:pt>
              </c:numCache>
            </c:numRef>
          </c:cat>
          <c:val>
            <c:numRef>
              <c:f>Sheet2!$D$2:$D$181</c:f>
              <c:numCache>
                <c:formatCode>General</c:formatCode>
                <c:ptCount val="180"/>
                <c:pt idx="168" formatCode="&quot;$&quot;#,##0">
                  <c:v>150</c:v>
                </c:pt>
                <c:pt idx="169" formatCode="&quot;$&quot;#,##0">
                  <c:v>150</c:v>
                </c:pt>
                <c:pt idx="170" formatCode="&quot;$&quot;#,##0">
                  <c:v>150</c:v>
                </c:pt>
                <c:pt idx="171" formatCode="&quot;$&quot;#,##0">
                  <c:v>150</c:v>
                </c:pt>
                <c:pt idx="172" formatCode="&quot;$&quot;#,##0">
                  <c:v>150</c:v>
                </c:pt>
                <c:pt idx="173" formatCode="&quot;$&quot;#,##0">
                  <c:v>150</c:v>
                </c:pt>
                <c:pt idx="174" formatCode="&quot;$&quot;#,##0">
                  <c:v>150</c:v>
                </c:pt>
                <c:pt idx="175" formatCode="&quot;$&quot;#,##0">
                  <c:v>150</c:v>
                </c:pt>
                <c:pt idx="176" formatCode="&quot;$&quot;#,##0">
                  <c:v>150</c:v>
                </c:pt>
                <c:pt idx="177" formatCode="&quot;$&quot;#,##0">
                  <c:v>150</c:v>
                </c:pt>
                <c:pt idx="178" formatCode="&quot;$&quot;#,##0">
                  <c:v>150</c:v>
                </c:pt>
                <c:pt idx="179" formatCode="&quot;$&quot;#,##0">
                  <c:v>150</c:v>
                </c:pt>
              </c:numCache>
            </c:numRef>
          </c:val>
          <c:extLst>
            <c:ext xmlns:c16="http://schemas.microsoft.com/office/drawing/2014/chart" uri="{C3380CC4-5D6E-409C-BE32-E72D297353CC}">
              <c16:uniqueId val="{00000001-8945-4C12-A460-0863A5973656}"/>
            </c:ext>
          </c:extLst>
        </c:ser>
        <c:ser>
          <c:idx val="3"/>
          <c:order val="3"/>
          <c:tx>
            <c:strRef>
              <c:f>Sheet2!$E$1</c:f>
              <c:strCache>
                <c:ptCount val="1"/>
                <c:pt idx="0">
                  <c:v>Average</c:v>
                </c:pt>
              </c:strCache>
            </c:strRef>
          </c:tx>
          <c:spPr>
            <a:solidFill>
              <a:schemeClr val="accent4"/>
            </a:solidFill>
            <a:ln>
              <a:noFill/>
            </a:ln>
            <a:effectLst/>
          </c:spPr>
          <c:invertIfNegative val="0"/>
          <c:cat>
            <c:numRef>
              <c:f>Sheet2!$A$2:$A$181</c:f>
              <c:numCache>
                <c:formatCode>m/d/yyyy</c:formatCode>
                <c:ptCount val="180"/>
                <c:pt idx="0">
                  <c:v>38548</c:v>
                </c:pt>
                <c:pt idx="1">
                  <c:v>38579</c:v>
                </c:pt>
                <c:pt idx="2">
                  <c:v>38610</c:v>
                </c:pt>
                <c:pt idx="3">
                  <c:v>38640</c:v>
                </c:pt>
                <c:pt idx="4">
                  <c:v>38671</c:v>
                </c:pt>
                <c:pt idx="5">
                  <c:v>38701</c:v>
                </c:pt>
                <c:pt idx="6">
                  <c:v>38732</c:v>
                </c:pt>
                <c:pt idx="7">
                  <c:v>38763</c:v>
                </c:pt>
                <c:pt idx="8">
                  <c:v>38791</c:v>
                </c:pt>
                <c:pt idx="9">
                  <c:v>38822</c:v>
                </c:pt>
                <c:pt idx="10">
                  <c:v>38852</c:v>
                </c:pt>
                <c:pt idx="11">
                  <c:v>38883</c:v>
                </c:pt>
                <c:pt idx="12">
                  <c:v>38913</c:v>
                </c:pt>
                <c:pt idx="13">
                  <c:v>38944</c:v>
                </c:pt>
                <c:pt idx="14">
                  <c:v>38975</c:v>
                </c:pt>
                <c:pt idx="15">
                  <c:v>39005</c:v>
                </c:pt>
                <c:pt idx="16">
                  <c:v>39036</c:v>
                </c:pt>
                <c:pt idx="17">
                  <c:v>39066</c:v>
                </c:pt>
                <c:pt idx="18">
                  <c:v>39097</c:v>
                </c:pt>
                <c:pt idx="19">
                  <c:v>39128</c:v>
                </c:pt>
                <c:pt idx="20">
                  <c:v>39156</c:v>
                </c:pt>
                <c:pt idx="21">
                  <c:v>39187</c:v>
                </c:pt>
                <c:pt idx="22">
                  <c:v>39217</c:v>
                </c:pt>
                <c:pt idx="23">
                  <c:v>39248</c:v>
                </c:pt>
                <c:pt idx="24">
                  <c:v>39278</c:v>
                </c:pt>
                <c:pt idx="25">
                  <c:v>39309</c:v>
                </c:pt>
                <c:pt idx="26">
                  <c:v>39340</c:v>
                </c:pt>
                <c:pt idx="27">
                  <c:v>39370</c:v>
                </c:pt>
                <c:pt idx="28">
                  <c:v>39401</c:v>
                </c:pt>
                <c:pt idx="29">
                  <c:v>39431</c:v>
                </c:pt>
                <c:pt idx="30">
                  <c:v>39462</c:v>
                </c:pt>
                <c:pt idx="31">
                  <c:v>39493</c:v>
                </c:pt>
                <c:pt idx="32">
                  <c:v>39522</c:v>
                </c:pt>
                <c:pt idx="33">
                  <c:v>39553</c:v>
                </c:pt>
                <c:pt idx="34">
                  <c:v>39583</c:v>
                </c:pt>
                <c:pt idx="35">
                  <c:v>39614</c:v>
                </c:pt>
                <c:pt idx="36">
                  <c:v>39644</c:v>
                </c:pt>
                <c:pt idx="37">
                  <c:v>39675</c:v>
                </c:pt>
                <c:pt idx="38">
                  <c:v>39706</c:v>
                </c:pt>
                <c:pt idx="39">
                  <c:v>39736</c:v>
                </c:pt>
                <c:pt idx="40">
                  <c:v>39767</c:v>
                </c:pt>
                <c:pt idx="41">
                  <c:v>39797</c:v>
                </c:pt>
                <c:pt idx="42">
                  <c:v>39828</c:v>
                </c:pt>
                <c:pt idx="43">
                  <c:v>39859</c:v>
                </c:pt>
                <c:pt idx="44">
                  <c:v>39887</c:v>
                </c:pt>
                <c:pt idx="45">
                  <c:v>39918</c:v>
                </c:pt>
                <c:pt idx="46">
                  <c:v>39948</c:v>
                </c:pt>
                <c:pt idx="47">
                  <c:v>39979</c:v>
                </c:pt>
                <c:pt idx="48">
                  <c:v>40009</c:v>
                </c:pt>
                <c:pt idx="49">
                  <c:v>40040</c:v>
                </c:pt>
                <c:pt idx="50">
                  <c:v>40071</c:v>
                </c:pt>
                <c:pt idx="51">
                  <c:v>40101</c:v>
                </c:pt>
                <c:pt idx="52">
                  <c:v>40132</c:v>
                </c:pt>
                <c:pt idx="53">
                  <c:v>40162</c:v>
                </c:pt>
                <c:pt idx="54">
                  <c:v>40193</c:v>
                </c:pt>
                <c:pt idx="55">
                  <c:v>40224</c:v>
                </c:pt>
                <c:pt idx="56">
                  <c:v>40252</c:v>
                </c:pt>
                <c:pt idx="57">
                  <c:v>40283</c:v>
                </c:pt>
                <c:pt idx="58">
                  <c:v>40313</c:v>
                </c:pt>
                <c:pt idx="59">
                  <c:v>40344</c:v>
                </c:pt>
                <c:pt idx="60">
                  <c:v>40374</c:v>
                </c:pt>
                <c:pt idx="61">
                  <c:v>40405</c:v>
                </c:pt>
                <c:pt idx="62">
                  <c:v>40436</c:v>
                </c:pt>
                <c:pt idx="63">
                  <c:v>40466</c:v>
                </c:pt>
                <c:pt idx="64">
                  <c:v>40497</c:v>
                </c:pt>
                <c:pt idx="65">
                  <c:v>40527</c:v>
                </c:pt>
                <c:pt idx="66">
                  <c:v>40558</c:v>
                </c:pt>
                <c:pt idx="67">
                  <c:v>40589</c:v>
                </c:pt>
                <c:pt idx="68">
                  <c:v>40617</c:v>
                </c:pt>
                <c:pt idx="69">
                  <c:v>40648</c:v>
                </c:pt>
                <c:pt idx="70">
                  <c:v>40678</c:v>
                </c:pt>
                <c:pt idx="71">
                  <c:v>40709</c:v>
                </c:pt>
                <c:pt idx="72">
                  <c:v>40739</c:v>
                </c:pt>
                <c:pt idx="73">
                  <c:v>40770</c:v>
                </c:pt>
                <c:pt idx="74">
                  <c:v>40801</c:v>
                </c:pt>
                <c:pt idx="75">
                  <c:v>40831</c:v>
                </c:pt>
                <c:pt idx="76">
                  <c:v>40862</c:v>
                </c:pt>
                <c:pt idx="77">
                  <c:v>40892</c:v>
                </c:pt>
                <c:pt idx="78">
                  <c:v>40923</c:v>
                </c:pt>
                <c:pt idx="79">
                  <c:v>40954</c:v>
                </c:pt>
                <c:pt idx="80">
                  <c:v>40983</c:v>
                </c:pt>
                <c:pt idx="81">
                  <c:v>41014</c:v>
                </c:pt>
                <c:pt idx="82">
                  <c:v>41044</c:v>
                </c:pt>
                <c:pt idx="83">
                  <c:v>41075</c:v>
                </c:pt>
                <c:pt idx="84">
                  <c:v>41105</c:v>
                </c:pt>
                <c:pt idx="85">
                  <c:v>41136</c:v>
                </c:pt>
                <c:pt idx="86">
                  <c:v>41167</c:v>
                </c:pt>
                <c:pt idx="87">
                  <c:v>41197</c:v>
                </c:pt>
                <c:pt idx="88">
                  <c:v>41228</c:v>
                </c:pt>
                <c:pt idx="89">
                  <c:v>41258</c:v>
                </c:pt>
                <c:pt idx="90">
                  <c:v>41289</c:v>
                </c:pt>
                <c:pt idx="91">
                  <c:v>41320</c:v>
                </c:pt>
                <c:pt idx="92">
                  <c:v>41348</c:v>
                </c:pt>
                <c:pt idx="93">
                  <c:v>41379</c:v>
                </c:pt>
                <c:pt idx="94">
                  <c:v>41409</c:v>
                </c:pt>
                <c:pt idx="95">
                  <c:v>41440</c:v>
                </c:pt>
                <c:pt idx="96">
                  <c:v>41470</c:v>
                </c:pt>
                <c:pt idx="97">
                  <c:v>41501</c:v>
                </c:pt>
                <c:pt idx="98">
                  <c:v>41532</c:v>
                </c:pt>
                <c:pt idx="99">
                  <c:v>41562</c:v>
                </c:pt>
                <c:pt idx="100">
                  <c:v>41593</c:v>
                </c:pt>
                <c:pt idx="101">
                  <c:v>41623</c:v>
                </c:pt>
                <c:pt idx="102">
                  <c:v>41654</c:v>
                </c:pt>
                <c:pt idx="103">
                  <c:v>41685</c:v>
                </c:pt>
                <c:pt idx="104">
                  <c:v>41713</c:v>
                </c:pt>
                <c:pt idx="105">
                  <c:v>41744</c:v>
                </c:pt>
                <c:pt idx="106">
                  <c:v>41774</c:v>
                </c:pt>
                <c:pt idx="107">
                  <c:v>41805</c:v>
                </c:pt>
                <c:pt idx="108">
                  <c:v>41835</c:v>
                </c:pt>
                <c:pt idx="109">
                  <c:v>41866</c:v>
                </c:pt>
                <c:pt idx="110">
                  <c:v>41897</c:v>
                </c:pt>
                <c:pt idx="111">
                  <c:v>41927</c:v>
                </c:pt>
                <c:pt idx="112">
                  <c:v>41958</c:v>
                </c:pt>
                <c:pt idx="113">
                  <c:v>41988</c:v>
                </c:pt>
                <c:pt idx="114">
                  <c:v>42019</c:v>
                </c:pt>
                <c:pt idx="115">
                  <c:v>42050</c:v>
                </c:pt>
                <c:pt idx="116">
                  <c:v>42078</c:v>
                </c:pt>
                <c:pt idx="117">
                  <c:v>42109</c:v>
                </c:pt>
                <c:pt idx="118">
                  <c:v>42139</c:v>
                </c:pt>
                <c:pt idx="119">
                  <c:v>42170</c:v>
                </c:pt>
                <c:pt idx="120">
                  <c:v>42200</c:v>
                </c:pt>
                <c:pt idx="121">
                  <c:v>42231</c:v>
                </c:pt>
                <c:pt idx="122">
                  <c:v>42262</c:v>
                </c:pt>
                <c:pt idx="123">
                  <c:v>42292</c:v>
                </c:pt>
                <c:pt idx="124">
                  <c:v>42323</c:v>
                </c:pt>
                <c:pt idx="125">
                  <c:v>42353</c:v>
                </c:pt>
                <c:pt idx="126">
                  <c:v>42384</c:v>
                </c:pt>
                <c:pt idx="127">
                  <c:v>42415</c:v>
                </c:pt>
                <c:pt idx="128">
                  <c:v>42444</c:v>
                </c:pt>
                <c:pt idx="129">
                  <c:v>42475</c:v>
                </c:pt>
                <c:pt idx="130">
                  <c:v>42505</c:v>
                </c:pt>
                <c:pt idx="131">
                  <c:v>42536</c:v>
                </c:pt>
                <c:pt idx="132">
                  <c:v>42566</c:v>
                </c:pt>
                <c:pt idx="133">
                  <c:v>42597</c:v>
                </c:pt>
                <c:pt idx="134">
                  <c:v>42628</c:v>
                </c:pt>
                <c:pt idx="135">
                  <c:v>42658</c:v>
                </c:pt>
                <c:pt idx="136">
                  <c:v>42689</c:v>
                </c:pt>
                <c:pt idx="137">
                  <c:v>42719</c:v>
                </c:pt>
                <c:pt idx="138">
                  <c:v>42750</c:v>
                </c:pt>
                <c:pt idx="139">
                  <c:v>42781</c:v>
                </c:pt>
                <c:pt idx="140">
                  <c:v>42809</c:v>
                </c:pt>
                <c:pt idx="141">
                  <c:v>42840</c:v>
                </c:pt>
                <c:pt idx="142">
                  <c:v>42870</c:v>
                </c:pt>
                <c:pt idx="143">
                  <c:v>42901</c:v>
                </c:pt>
                <c:pt idx="144">
                  <c:v>42931</c:v>
                </c:pt>
                <c:pt idx="145">
                  <c:v>42962</c:v>
                </c:pt>
                <c:pt idx="146">
                  <c:v>42993</c:v>
                </c:pt>
                <c:pt idx="147">
                  <c:v>43023</c:v>
                </c:pt>
                <c:pt idx="148">
                  <c:v>43054</c:v>
                </c:pt>
                <c:pt idx="149">
                  <c:v>43084</c:v>
                </c:pt>
                <c:pt idx="150">
                  <c:v>43115</c:v>
                </c:pt>
                <c:pt idx="151">
                  <c:v>43146</c:v>
                </c:pt>
                <c:pt idx="152">
                  <c:v>43174</c:v>
                </c:pt>
                <c:pt idx="153">
                  <c:v>43205</c:v>
                </c:pt>
                <c:pt idx="154">
                  <c:v>43235</c:v>
                </c:pt>
                <c:pt idx="155">
                  <c:v>43266</c:v>
                </c:pt>
                <c:pt idx="156">
                  <c:v>43296</c:v>
                </c:pt>
                <c:pt idx="157">
                  <c:v>43327</c:v>
                </c:pt>
                <c:pt idx="158">
                  <c:v>43358</c:v>
                </c:pt>
                <c:pt idx="159">
                  <c:v>43388</c:v>
                </c:pt>
                <c:pt idx="160">
                  <c:v>43419</c:v>
                </c:pt>
                <c:pt idx="161">
                  <c:v>43449</c:v>
                </c:pt>
                <c:pt idx="162">
                  <c:v>43480</c:v>
                </c:pt>
                <c:pt idx="163">
                  <c:v>43511</c:v>
                </c:pt>
                <c:pt idx="164">
                  <c:v>43539</c:v>
                </c:pt>
                <c:pt idx="165">
                  <c:v>43570</c:v>
                </c:pt>
                <c:pt idx="166">
                  <c:v>43600</c:v>
                </c:pt>
                <c:pt idx="167">
                  <c:v>43631</c:v>
                </c:pt>
                <c:pt idx="168">
                  <c:v>43661</c:v>
                </c:pt>
                <c:pt idx="169">
                  <c:v>43692</c:v>
                </c:pt>
                <c:pt idx="170">
                  <c:v>43723</c:v>
                </c:pt>
                <c:pt idx="171">
                  <c:v>43753</c:v>
                </c:pt>
                <c:pt idx="172">
                  <c:v>43784</c:v>
                </c:pt>
                <c:pt idx="173">
                  <c:v>43814</c:v>
                </c:pt>
                <c:pt idx="174">
                  <c:v>43845</c:v>
                </c:pt>
                <c:pt idx="175">
                  <c:v>43876</c:v>
                </c:pt>
                <c:pt idx="176">
                  <c:v>43905</c:v>
                </c:pt>
                <c:pt idx="177">
                  <c:v>43936</c:v>
                </c:pt>
                <c:pt idx="178">
                  <c:v>43966</c:v>
                </c:pt>
                <c:pt idx="179">
                  <c:v>43997</c:v>
                </c:pt>
              </c:numCache>
            </c:numRef>
          </c:cat>
          <c:val>
            <c:numRef>
              <c:f>Sheet2!$E$2:$E$181</c:f>
              <c:numCache>
                <c:formatCode>General</c:formatCode>
                <c:ptCount val="180"/>
                <c:pt idx="168" formatCode="&quot;$&quot;#,##0">
                  <c:v>175</c:v>
                </c:pt>
                <c:pt idx="169" formatCode="&quot;$&quot;#,##0">
                  <c:v>175</c:v>
                </c:pt>
                <c:pt idx="170" formatCode="&quot;$&quot;#,##0">
                  <c:v>175</c:v>
                </c:pt>
                <c:pt idx="171" formatCode="&quot;$&quot;#,##0">
                  <c:v>175</c:v>
                </c:pt>
                <c:pt idx="172" formatCode="&quot;$&quot;#,##0">
                  <c:v>175</c:v>
                </c:pt>
                <c:pt idx="173" formatCode="&quot;$&quot;#,##0">
                  <c:v>175</c:v>
                </c:pt>
                <c:pt idx="174" formatCode="&quot;$&quot;#,##0">
                  <c:v>175</c:v>
                </c:pt>
                <c:pt idx="175" formatCode="&quot;$&quot;#,##0">
                  <c:v>175</c:v>
                </c:pt>
                <c:pt idx="176" formatCode="&quot;$&quot;#,##0">
                  <c:v>175</c:v>
                </c:pt>
                <c:pt idx="177" formatCode="&quot;$&quot;#,##0">
                  <c:v>175</c:v>
                </c:pt>
                <c:pt idx="178" formatCode="&quot;$&quot;#,##0">
                  <c:v>175</c:v>
                </c:pt>
                <c:pt idx="179" formatCode="&quot;$&quot;#,##0">
                  <c:v>175</c:v>
                </c:pt>
              </c:numCache>
            </c:numRef>
          </c:val>
          <c:extLst>
            <c:ext xmlns:c16="http://schemas.microsoft.com/office/drawing/2014/chart" uri="{C3380CC4-5D6E-409C-BE32-E72D297353CC}">
              <c16:uniqueId val="{00000002-8945-4C12-A460-0863A5973656}"/>
            </c:ext>
          </c:extLst>
        </c:ser>
        <c:ser>
          <c:idx val="4"/>
          <c:order val="4"/>
          <c:tx>
            <c:strRef>
              <c:f>Sheet2!$F$1</c:f>
              <c:strCache>
                <c:ptCount val="1"/>
                <c:pt idx="0">
                  <c:v>Dry</c:v>
                </c:pt>
              </c:strCache>
            </c:strRef>
          </c:tx>
          <c:spPr>
            <a:solidFill>
              <a:schemeClr val="accent5"/>
            </a:solidFill>
            <a:ln>
              <a:noFill/>
            </a:ln>
            <a:effectLst/>
          </c:spPr>
          <c:invertIfNegative val="0"/>
          <c:cat>
            <c:numRef>
              <c:f>Sheet2!$A$2:$A$181</c:f>
              <c:numCache>
                <c:formatCode>m/d/yyyy</c:formatCode>
                <c:ptCount val="180"/>
                <c:pt idx="0">
                  <c:v>38548</c:v>
                </c:pt>
                <c:pt idx="1">
                  <c:v>38579</c:v>
                </c:pt>
                <c:pt idx="2">
                  <c:v>38610</c:v>
                </c:pt>
                <c:pt idx="3">
                  <c:v>38640</c:v>
                </c:pt>
                <c:pt idx="4">
                  <c:v>38671</c:v>
                </c:pt>
                <c:pt idx="5">
                  <c:v>38701</c:v>
                </c:pt>
                <c:pt idx="6">
                  <c:v>38732</c:v>
                </c:pt>
                <c:pt idx="7">
                  <c:v>38763</c:v>
                </c:pt>
                <c:pt idx="8">
                  <c:v>38791</c:v>
                </c:pt>
                <c:pt idx="9">
                  <c:v>38822</c:v>
                </c:pt>
                <c:pt idx="10">
                  <c:v>38852</c:v>
                </c:pt>
                <c:pt idx="11">
                  <c:v>38883</c:v>
                </c:pt>
                <c:pt idx="12">
                  <c:v>38913</c:v>
                </c:pt>
                <c:pt idx="13">
                  <c:v>38944</c:v>
                </c:pt>
                <c:pt idx="14">
                  <c:v>38975</c:v>
                </c:pt>
                <c:pt idx="15">
                  <c:v>39005</c:v>
                </c:pt>
                <c:pt idx="16">
                  <c:v>39036</c:v>
                </c:pt>
                <c:pt idx="17">
                  <c:v>39066</c:v>
                </c:pt>
                <c:pt idx="18">
                  <c:v>39097</c:v>
                </c:pt>
                <c:pt idx="19">
                  <c:v>39128</c:v>
                </c:pt>
                <c:pt idx="20">
                  <c:v>39156</c:v>
                </c:pt>
                <c:pt idx="21">
                  <c:v>39187</c:v>
                </c:pt>
                <c:pt idx="22">
                  <c:v>39217</c:v>
                </c:pt>
                <c:pt idx="23">
                  <c:v>39248</c:v>
                </c:pt>
                <c:pt idx="24">
                  <c:v>39278</c:v>
                </c:pt>
                <c:pt idx="25">
                  <c:v>39309</c:v>
                </c:pt>
                <c:pt idx="26">
                  <c:v>39340</c:v>
                </c:pt>
                <c:pt idx="27">
                  <c:v>39370</c:v>
                </c:pt>
                <c:pt idx="28">
                  <c:v>39401</c:v>
                </c:pt>
                <c:pt idx="29">
                  <c:v>39431</c:v>
                </c:pt>
                <c:pt idx="30">
                  <c:v>39462</c:v>
                </c:pt>
                <c:pt idx="31">
                  <c:v>39493</c:v>
                </c:pt>
                <c:pt idx="32">
                  <c:v>39522</c:v>
                </c:pt>
                <c:pt idx="33">
                  <c:v>39553</c:v>
                </c:pt>
                <c:pt idx="34">
                  <c:v>39583</c:v>
                </c:pt>
                <c:pt idx="35">
                  <c:v>39614</c:v>
                </c:pt>
                <c:pt idx="36">
                  <c:v>39644</c:v>
                </c:pt>
                <c:pt idx="37">
                  <c:v>39675</c:v>
                </c:pt>
                <c:pt idx="38">
                  <c:v>39706</c:v>
                </c:pt>
                <c:pt idx="39">
                  <c:v>39736</c:v>
                </c:pt>
                <c:pt idx="40">
                  <c:v>39767</c:v>
                </c:pt>
                <c:pt idx="41">
                  <c:v>39797</c:v>
                </c:pt>
                <c:pt idx="42">
                  <c:v>39828</c:v>
                </c:pt>
                <c:pt idx="43">
                  <c:v>39859</c:v>
                </c:pt>
                <c:pt idx="44">
                  <c:v>39887</c:v>
                </c:pt>
                <c:pt idx="45">
                  <c:v>39918</c:v>
                </c:pt>
                <c:pt idx="46">
                  <c:v>39948</c:v>
                </c:pt>
                <c:pt idx="47">
                  <c:v>39979</c:v>
                </c:pt>
                <c:pt idx="48">
                  <c:v>40009</c:v>
                </c:pt>
                <c:pt idx="49">
                  <c:v>40040</c:v>
                </c:pt>
                <c:pt idx="50">
                  <c:v>40071</c:v>
                </c:pt>
                <c:pt idx="51">
                  <c:v>40101</c:v>
                </c:pt>
                <c:pt idx="52">
                  <c:v>40132</c:v>
                </c:pt>
                <c:pt idx="53">
                  <c:v>40162</c:v>
                </c:pt>
                <c:pt idx="54">
                  <c:v>40193</c:v>
                </c:pt>
                <c:pt idx="55">
                  <c:v>40224</c:v>
                </c:pt>
                <c:pt idx="56">
                  <c:v>40252</c:v>
                </c:pt>
                <c:pt idx="57">
                  <c:v>40283</c:v>
                </c:pt>
                <c:pt idx="58">
                  <c:v>40313</c:v>
                </c:pt>
                <c:pt idx="59">
                  <c:v>40344</c:v>
                </c:pt>
                <c:pt idx="60">
                  <c:v>40374</c:v>
                </c:pt>
                <c:pt idx="61">
                  <c:v>40405</c:v>
                </c:pt>
                <c:pt idx="62">
                  <c:v>40436</c:v>
                </c:pt>
                <c:pt idx="63">
                  <c:v>40466</c:v>
                </c:pt>
                <c:pt idx="64">
                  <c:v>40497</c:v>
                </c:pt>
                <c:pt idx="65">
                  <c:v>40527</c:v>
                </c:pt>
                <c:pt idx="66">
                  <c:v>40558</c:v>
                </c:pt>
                <c:pt idx="67">
                  <c:v>40589</c:v>
                </c:pt>
                <c:pt idx="68">
                  <c:v>40617</c:v>
                </c:pt>
                <c:pt idx="69">
                  <c:v>40648</c:v>
                </c:pt>
                <c:pt idx="70">
                  <c:v>40678</c:v>
                </c:pt>
                <c:pt idx="71">
                  <c:v>40709</c:v>
                </c:pt>
                <c:pt idx="72">
                  <c:v>40739</c:v>
                </c:pt>
                <c:pt idx="73">
                  <c:v>40770</c:v>
                </c:pt>
                <c:pt idx="74">
                  <c:v>40801</c:v>
                </c:pt>
                <c:pt idx="75">
                  <c:v>40831</c:v>
                </c:pt>
                <c:pt idx="76">
                  <c:v>40862</c:v>
                </c:pt>
                <c:pt idx="77">
                  <c:v>40892</c:v>
                </c:pt>
                <c:pt idx="78">
                  <c:v>40923</c:v>
                </c:pt>
                <c:pt idx="79">
                  <c:v>40954</c:v>
                </c:pt>
                <c:pt idx="80">
                  <c:v>40983</c:v>
                </c:pt>
                <c:pt idx="81">
                  <c:v>41014</c:v>
                </c:pt>
                <c:pt idx="82">
                  <c:v>41044</c:v>
                </c:pt>
                <c:pt idx="83">
                  <c:v>41075</c:v>
                </c:pt>
                <c:pt idx="84">
                  <c:v>41105</c:v>
                </c:pt>
                <c:pt idx="85">
                  <c:v>41136</c:v>
                </c:pt>
                <c:pt idx="86">
                  <c:v>41167</c:v>
                </c:pt>
                <c:pt idx="87">
                  <c:v>41197</c:v>
                </c:pt>
                <c:pt idx="88">
                  <c:v>41228</c:v>
                </c:pt>
                <c:pt idx="89">
                  <c:v>41258</c:v>
                </c:pt>
                <c:pt idx="90">
                  <c:v>41289</c:v>
                </c:pt>
                <c:pt idx="91">
                  <c:v>41320</c:v>
                </c:pt>
                <c:pt idx="92">
                  <c:v>41348</c:v>
                </c:pt>
                <c:pt idx="93">
                  <c:v>41379</c:v>
                </c:pt>
                <c:pt idx="94">
                  <c:v>41409</c:v>
                </c:pt>
                <c:pt idx="95">
                  <c:v>41440</c:v>
                </c:pt>
                <c:pt idx="96">
                  <c:v>41470</c:v>
                </c:pt>
                <c:pt idx="97">
                  <c:v>41501</c:v>
                </c:pt>
                <c:pt idx="98">
                  <c:v>41532</c:v>
                </c:pt>
                <c:pt idx="99">
                  <c:v>41562</c:v>
                </c:pt>
                <c:pt idx="100">
                  <c:v>41593</c:v>
                </c:pt>
                <c:pt idx="101">
                  <c:v>41623</c:v>
                </c:pt>
                <c:pt idx="102">
                  <c:v>41654</c:v>
                </c:pt>
                <c:pt idx="103">
                  <c:v>41685</c:v>
                </c:pt>
                <c:pt idx="104">
                  <c:v>41713</c:v>
                </c:pt>
                <c:pt idx="105">
                  <c:v>41744</c:v>
                </c:pt>
                <c:pt idx="106">
                  <c:v>41774</c:v>
                </c:pt>
                <c:pt idx="107">
                  <c:v>41805</c:v>
                </c:pt>
                <c:pt idx="108">
                  <c:v>41835</c:v>
                </c:pt>
                <c:pt idx="109">
                  <c:v>41866</c:v>
                </c:pt>
                <c:pt idx="110">
                  <c:v>41897</c:v>
                </c:pt>
                <c:pt idx="111">
                  <c:v>41927</c:v>
                </c:pt>
                <c:pt idx="112">
                  <c:v>41958</c:v>
                </c:pt>
                <c:pt idx="113">
                  <c:v>41988</c:v>
                </c:pt>
                <c:pt idx="114">
                  <c:v>42019</c:v>
                </c:pt>
                <c:pt idx="115">
                  <c:v>42050</c:v>
                </c:pt>
                <c:pt idx="116">
                  <c:v>42078</c:v>
                </c:pt>
                <c:pt idx="117">
                  <c:v>42109</c:v>
                </c:pt>
                <c:pt idx="118">
                  <c:v>42139</c:v>
                </c:pt>
                <c:pt idx="119">
                  <c:v>42170</c:v>
                </c:pt>
                <c:pt idx="120">
                  <c:v>42200</c:v>
                </c:pt>
                <c:pt idx="121">
                  <c:v>42231</c:v>
                </c:pt>
                <c:pt idx="122">
                  <c:v>42262</c:v>
                </c:pt>
                <c:pt idx="123">
                  <c:v>42292</c:v>
                </c:pt>
                <c:pt idx="124">
                  <c:v>42323</c:v>
                </c:pt>
                <c:pt idx="125">
                  <c:v>42353</c:v>
                </c:pt>
                <c:pt idx="126">
                  <c:v>42384</c:v>
                </c:pt>
                <c:pt idx="127">
                  <c:v>42415</c:v>
                </c:pt>
                <c:pt idx="128">
                  <c:v>42444</c:v>
                </c:pt>
                <c:pt idx="129">
                  <c:v>42475</c:v>
                </c:pt>
                <c:pt idx="130">
                  <c:v>42505</c:v>
                </c:pt>
                <c:pt idx="131">
                  <c:v>42536</c:v>
                </c:pt>
                <c:pt idx="132">
                  <c:v>42566</c:v>
                </c:pt>
                <c:pt idx="133">
                  <c:v>42597</c:v>
                </c:pt>
                <c:pt idx="134">
                  <c:v>42628</c:v>
                </c:pt>
                <c:pt idx="135">
                  <c:v>42658</c:v>
                </c:pt>
                <c:pt idx="136">
                  <c:v>42689</c:v>
                </c:pt>
                <c:pt idx="137">
                  <c:v>42719</c:v>
                </c:pt>
                <c:pt idx="138">
                  <c:v>42750</c:v>
                </c:pt>
                <c:pt idx="139">
                  <c:v>42781</c:v>
                </c:pt>
                <c:pt idx="140">
                  <c:v>42809</c:v>
                </c:pt>
                <c:pt idx="141">
                  <c:v>42840</c:v>
                </c:pt>
                <c:pt idx="142">
                  <c:v>42870</c:v>
                </c:pt>
                <c:pt idx="143">
                  <c:v>42901</c:v>
                </c:pt>
                <c:pt idx="144">
                  <c:v>42931</c:v>
                </c:pt>
                <c:pt idx="145">
                  <c:v>42962</c:v>
                </c:pt>
                <c:pt idx="146">
                  <c:v>42993</c:v>
                </c:pt>
                <c:pt idx="147">
                  <c:v>43023</c:v>
                </c:pt>
                <c:pt idx="148">
                  <c:v>43054</c:v>
                </c:pt>
                <c:pt idx="149">
                  <c:v>43084</c:v>
                </c:pt>
                <c:pt idx="150">
                  <c:v>43115</c:v>
                </c:pt>
                <c:pt idx="151">
                  <c:v>43146</c:v>
                </c:pt>
                <c:pt idx="152">
                  <c:v>43174</c:v>
                </c:pt>
                <c:pt idx="153">
                  <c:v>43205</c:v>
                </c:pt>
                <c:pt idx="154">
                  <c:v>43235</c:v>
                </c:pt>
                <c:pt idx="155">
                  <c:v>43266</c:v>
                </c:pt>
                <c:pt idx="156">
                  <c:v>43296</c:v>
                </c:pt>
                <c:pt idx="157">
                  <c:v>43327</c:v>
                </c:pt>
                <c:pt idx="158">
                  <c:v>43358</c:v>
                </c:pt>
                <c:pt idx="159">
                  <c:v>43388</c:v>
                </c:pt>
                <c:pt idx="160">
                  <c:v>43419</c:v>
                </c:pt>
                <c:pt idx="161">
                  <c:v>43449</c:v>
                </c:pt>
                <c:pt idx="162">
                  <c:v>43480</c:v>
                </c:pt>
                <c:pt idx="163">
                  <c:v>43511</c:v>
                </c:pt>
                <c:pt idx="164">
                  <c:v>43539</c:v>
                </c:pt>
                <c:pt idx="165">
                  <c:v>43570</c:v>
                </c:pt>
                <c:pt idx="166">
                  <c:v>43600</c:v>
                </c:pt>
                <c:pt idx="167">
                  <c:v>43631</c:v>
                </c:pt>
                <c:pt idx="168">
                  <c:v>43661</c:v>
                </c:pt>
                <c:pt idx="169">
                  <c:v>43692</c:v>
                </c:pt>
                <c:pt idx="170">
                  <c:v>43723</c:v>
                </c:pt>
                <c:pt idx="171">
                  <c:v>43753</c:v>
                </c:pt>
                <c:pt idx="172">
                  <c:v>43784</c:v>
                </c:pt>
                <c:pt idx="173">
                  <c:v>43814</c:v>
                </c:pt>
                <c:pt idx="174">
                  <c:v>43845</c:v>
                </c:pt>
                <c:pt idx="175">
                  <c:v>43876</c:v>
                </c:pt>
                <c:pt idx="176">
                  <c:v>43905</c:v>
                </c:pt>
                <c:pt idx="177">
                  <c:v>43936</c:v>
                </c:pt>
                <c:pt idx="178">
                  <c:v>43966</c:v>
                </c:pt>
                <c:pt idx="179">
                  <c:v>43997</c:v>
                </c:pt>
              </c:numCache>
            </c:numRef>
          </c:cat>
          <c:val>
            <c:numRef>
              <c:f>Sheet2!$F$2:$F$181</c:f>
              <c:numCache>
                <c:formatCode>General</c:formatCode>
                <c:ptCount val="180"/>
                <c:pt idx="168" formatCode="&quot;$&quot;#,##0">
                  <c:v>200</c:v>
                </c:pt>
                <c:pt idx="169" formatCode="&quot;$&quot;#,##0">
                  <c:v>200</c:v>
                </c:pt>
                <c:pt idx="170" formatCode="&quot;$&quot;#,##0">
                  <c:v>200</c:v>
                </c:pt>
                <c:pt idx="171" formatCode="&quot;$&quot;#,##0">
                  <c:v>200</c:v>
                </c:pt>
                <c:pt idx="172" formatCode="&quot;$&quot;#,##0">
                  <c:v>200</c:v>
                </c:pt>
                <c:pt idx="173" formatCode="&quot;$&quot;#,##0">
                  <c:v>200</c:v>
                </c:pt>
                <c:pt idx="174" formatCode="&quot;$&quot;#,##0">
                  <c:v>200</c:v>
                </c:pt>
                <c:pt idx="175" formatCode="&quot;$&quot;#,##0">
                  <c:v>200</c:v>
                </c:pt>
                <c:pt idx="176" formatCode="&quot;$&quot;#,##0">
                  <c:v>200</c:v>
                </c:pt>
                <c:pt idx="177" formatCode="&quot;$&quot;#,##0">
                  <c:v>200</c:v>
                </c:pt>
                <c:pt idx="178" formatCode="&quot;$&quot;#,##0">
                  <c:v>200</c:v>
                </c:pt>
                <c:pt idx="179" formatCode="&quot;$&quot;#,##0">
                  <c:v>200</c:v>
                </c:pt>
              </c:numCache>
            </c:numRef>
          </c:val>
          <c:extLst>
            <c:ext xmlns:c16="http://schemas.microsoft.com/office/drawing/2014/chart" uri="{C3380CC4-5D6E-409C-BE32-E72D297353CC}">
              <c16:uniqueId val="{00000003-8945-4C12-A460-0863A5973656}"/>
            </c:ext>
          </c:extLst>
        </c:ser>
        <c:ser>
          <c:idx val="5"/>
          <c:order val="5"/>
          <c:tx>
            <c:strRef>
              <c:f>Sheet2!$G$1</c:f>
              <c:strCache>
                <c:ptCount val="1"/>
                <c:pt idx="0">
                  <c:v>Extreme dry</c:v>
                </c:pt>
              </c:strCache>
            </c:strRef>
          </c:tx>
          <c:spPr>
            <a:solidFill>
              <a:schemeClr val="accent6"/>
            </a:solidFill>
            <a:ln>
              <a:noFill/>
            </a:ln>
            <a:effectLst/>
          </c:spPr>
          <c:invertIfNegative val="0"/>
          <c:cat>
            <c:numRef>
              <c:f>Sheet2!$A$2:$A$181</c:f>
              <c:numCache>
                <c:formatCode>m/d/yyyy</c:formatCode>
                <c:ptCount val="180"/>
                <c:pt idx="0">
                  <c:v>38548</c:v>
                </c:pt>
                <c:pt idx="1">
                  <c:v>38579</c:v>
                </c:pt>
                <c:pt idx="2">
                  <c:v>38610</c:v>
                </c:pt>
                <c:pt idx="3">
                  <c:v>38640</c:v>
                </c:pt>
                <c:pt idx="4">
                  <c:v>38671</c:v>
                </c:pt>
                <c:pt idx="5">
                  <c:v>38701</c:v>
                </c:pt>
                <c:pt idx="6">
                  <c:v>38732</c:v>
                </c:pt>
                <c:pt idx="7">
                  <c:v>38763</c:v>
                </c:pt>
                <c:pt idx="8">
                  <c:v>38791</c:v>
                </c:pt>
                <c:pt idx="9">
                  <c:v>38822</c:v>
                </c:pt>
                <c:pt idx="10">
                  <c:v>38852</c:v>
                </c:pt>
                <c:pt idx="11">
                  <c:v>38883</c:v>
                </c:pt>
                <c:pt idx="12">
                  <c:v>38913</c:v>
                </c:pt>
                <c:pt idx="13">
                  <c:v>38944</c:v>
                </c:pt>
                <c:pt idx="14">
                  <c:v>38975</c:v>
                </c:pt>
                <c:pt idx="15">
                  <c:v>39005</c:v>
                </c:pt>
                <c:pt idx="16">
                  <c:v>39036</c:v>
                </c:pt>
                <c:pt idx="17">
                  <c:v>39066</c:v>
                </c:pt>
                <c:pt idx="18">
                  <c:v>39097</c:v>
                </c:pt>
                <c:pt idx="19">
                  <c:v>39128</c:v>
                </c:pt>
                <c:pt idx="20">
                  <c:v>39156</c:v>
                </c:pt>
                <c:pt idx="21">
                  <c:v>39187</c:v>
                </c:pt>
                <c:pt idx="22">
                  <c:v>39217</c:v>
                </c:pt>
                <c:pt idx="23">
                  <c:v>39248</c:v>
                </c:pt>
                <c:pt idx="24">
                  <c:v>39278</c:v>
                </c:pt>
                <c:pt idx="25">
                  <c:v>39309</c:v>
                </c:pt>
                <c:pt idx="26">
                  <c:v>39340</c:v>
                </c:pt>
                <c:pt idx="27">
                  <c:v>39370</c:v>
                </c:pt>
                <c:pt idx="28">
                  <c:v>39401</c:v>
                </c:pt>
                <c:pt idx="29">
                  <c:v>39431</c:v>
                </c:pt>
                <c:pt idx="30">
                  <c:v>39462</c:v>
                </c:pt>
                <c:pt idx="31">
                  <c:v>39493</c:v>
                </c:pt>
                <c:pt idx="32">
                  <c:v>39522</c:v>
                </c:pt>
                <c:pt idx="33">
                  <c:v>39553</c:v>
                </c:pt>
                <c:pt idx="34">
                  <c:v>39583</c:v>
                </c:pt>
                <c:pt idx="35">
                  <c:v>39614</c:v>
                </c:pt>
                <c:pt idx="36">
                  <c:v>39644</c:v>
                </c:pt>
                <c:pt idx="37">
                  <c:v>39675</c:v>
                </c:pt>
                <c:pt idx="38">
                  <c:v>39706</c:v>
                </c:pt>
                <c:pt idx="39">
                  <c:v>39736</c:v>
                </c:pt>
                <c:pt idx="40">
                  <c:v>39767</c:v>
                </c:pt>
                <c:pt idx="41">
                  <c:v>39797</c:v>
                </c:pt>
                <c:pt idx="42">
                  <c:v>39828</c:v>
                </c:pt>
                <c:pt idx="43">
                  <c:v>39859</c:v>
                </c:pt>
                <c:pt idx="44">
                  <c:v>39887</c:v>
                </c:pt>
                <c:pt idx="45">
                  <c:v>39918</c:v>
                </c:pt>
                <c:pt idx="46">
                  <c:v>39948</c:v>
                </c:pt>
                <c:pt idx="47">
                  <c:v>39979</c:v>
                </c:pt>
                <c:pt idx="48">
                  <c:v>40009</c:v>
                </c:pt>
                <c:pt idx="49">
                  <c:v>40040</c:v>
                </c:pt>
                <c:pt idx="50">
                  <c:v>40071</c:v>
                </c:pt>
                <c:pt idx="51">
                  <c:v>40101</c:v>
                </c:pt>
                <c:pt idx="52">
                  <c:v>40132</c:v>
                </c:pt>
                <c:pt idx="53">
                  <c:v>40162</c:v>
                </c:pt>
                <c:pt idx="54">
                  <c:v>40193</c:v>
                </c:pt>
                <c:pt idx="55">
                  <c:v>40224</c:v>
                </c:pt>
                <c:pt idx="56">
                  <c:v>40252</c:v>
                </c:pt>
                <c:pt idx="57">
                  <c:v>40283</c:v>
                </c:pt>
                <c:pt idx="58">
                  <c:v>40313</c:v>
                </c:pt>
                <c:pt idx="59">
                  <c:v>40344</c:v>
                </c:pt>
                <c:pt idx="60">
                  <c:v>40374</c:v>
                </c:pt>
                <c:pt idx="61">
                  <c:v>40405</c:v>
                </c:pt>
                <c:pt idx="62">
                  <c:v>40436</c:v>
                </c:pt>
                <c:pt idx="63">
                  <c:v>40466</c:v>
                </c:pt>
                <c:pt idx="64">
                  <c:v>40497</c:v>
                </c:pt>
                <c:pt idx="65">
                  <c:v>40527</c:v>
                </c:pt>
                <c:pt idx="66">
                  <c:v>40558</c:v>
                </c:pt>
                <c:pt idx="67">
                  <c:v>40589</c:v>
                </c:pt>
                <c:pt idx="68">
                  <c:v>40617</c:v>
                </c:pt>
                <c:pt idx="69">
                  <c:v>40648</c:v>
                </c:pt>
                <c:pt idx="70">
                  <c:v>40678</c:v>
                </c:pt>
                <c:pt idx="71">
                  <c:v>40709</c:v>
                </c:pt>
                <c:pt idx="72">
                  <c:v>40739</c:v>
                </c:pt>
                <c:pt idx="73">
                  <c:v>40770</c:v>
                </c:pt>
                <c:pt idx="74">
                  <c:v>40801</c:v>
                </c:pt>
                <c:pt idx="75">
                  <c:v>40831</c:v>
                </c:pt>
                <c:pt idx="76">
                  <c:v>40862</c:v>
                </c:pt>
                <c:pt idx="77">
                  <c:v>40892</c:v>
                </c:pt>
                <c:pt idx="78">
                  <c:v>40923</c:v>
                </c:pt>
                <c:pt idx="79">
                  <c:v>40954</c:v>
                </c:pt>
                <c:pt idx="80">
                  <c:v>40983</c:v>
                </c:pt>
                <c:pt idx="81">
                  <c:v>41014</c:v>
                </c:pt>
                <c:pt idx="82">
                  <c:v>41044</c:v>
                </c:pt>
                <c:pt idx="83">
                  <c:v>41075</c:v>
                </c:pt>
                <c:pt idx="84">
                  <c:v>41105</c:v>
                </c:pt>
                <c:pt idx="85">
                  <c:v>41136</c:v>
                </c:pt>
                <c:pt idx="86">
                  <c:v>41167</c:v>
                </c:pt>
                <c:pt idx="87">
                  <c:v>41197</c:v>
                </c:pt>
                <c:pt idx="88">
                  <c:v>41228</c:v>
                </c:pt>
                <c:pt idx="89">
                  <c:v>41258</c:v>
                </c:pt>
                <c:pt idx="90">
                  <c:v>41289</c:v>
                </c:pt>
                <c:pt idx="91">
                  <c:v>41320</c:v>
                </c:pt>
                <c:pt idx="92">
                  <c:v>41348</c:v>
                </c:pt>
                <c:pt idx="93">
                  <c:v>41379</c:v>
                </c:pt>
                <c:pt idx="94">
                  <c:v>41409</c:v>
                </c:pt>
                <c:pt idx="95">
                  <c:v>41440</c:v>
                </c:pt>
                <c:pt idx="96">
                  <c:v>41470</c:v>
                </c:pt>
                <c:pt idx="97">
                  <c:v>41501</c:v>
                </c:pt>
                <c:pt idx="98">
                  <c:v>41532</c:v>
                </c:pt>
                <c:pt idx="99">
                  <c:v>41562</c:v>
                </c:pt>
                <c:pt idx="100">
                  <c:v>41593</c:v>
                </c:pt>
                <c:pt idx="101">
                  <c:v>41623</c:v>
                </c:pt>
                <c:pt idx="102">
                  <c:v>41654</c:v>
                </c:pt>
                <c:pt idx="103">
                  <c:v>41685</c:v>
                </c:pt>
                <c:pt idx="104">
                  <c:v>41713</c:v>
                </c:pt>
                <c:pt idx="105">
                  <c:v>41744</c:v>
                </c:pt>
                <c:pt idx="106">
                  <c:v>41774</c:v>
                </c:pt>
                <c:pt idx="107">
                  <c:v>41805</c:v>
                </c:pt>
                <c:pt idx="108">
                  <c:v>41835</c:v>
                </c:pt>
                <c:pt idx="109">
                  <c:v>41866</c:v>
                </c:pt>
                <c:pt idx="110">
                  <c:v>41897</c:v>
                </c:pt>
                <c:pt idx="111">
                  <c:v>41927</c:v>
                </c:pt>
                <c:pt idx="112">
                  <c:v>41958</c:v>
                </c:pt>
                <c:pt idx="113">
                  <c:v>41988</c:v>
                </c:pt>
                <c:pt idx="114">
                  <c:v>42019</c:v>
                </c:pt>
                <c:pt idx="115">
                  <c:v>42050</c:v>
                </c:pt>
                <c:pt idx="116">
                  <c:v>42078</c:v>
                </c:pt>
                <c:pt idx="117">
                  <c:v>42109</c:v>
                </c:pt>
                <c:pt idx="118">
                  <c:v>42139</c:v>
                </c:pt>
                <c:pt idx="119">
                  <c:v>42170</c:v>
                </c:pt>
                <c:pt idx="120">
                  <c:v>42200</c:v>
                </c:pt>
                <c:pt idx="121">
                  <c:v>42231</c:v>
                </c:pt>
                <c:pt idx="122">
                  <c:v>42262</c:v>
                </c:pt>
                <c:pt idx="123">
                  <c:v>42292</c:v>
                </c:pt>
                <c:pt idx="124">
                  <c:v>42323</c:v>
                </c:pt>
                <c:pt idx="125">
                  <c:v>42353</c:v>
                </c:pt>
                <c:pt idx="126">
                  <c:v>42384</c:v>
                </c:pt>
                <c:pt idx="127">
                  <c:v>42415</c:v>
                </c:pt>
                <c:pt idx="128">
                  <c:v>42444</c:v>
                </c:pt>
                <c:pt idx="129">
                  <c:v>42475</c:v>
                </c:pt>
                <c:pt idx="130">
                  <c:v>42505</c:v>
                </c:pt>
                <c:pt idx="131">
                  <c:v>42536</c:v>
                </c:pt>
                <c:pt idx="132">
                  <c:v>42566</c:v>
                </c:pt>
                <c:pt idx="133">
                  <c:v>42597</c:v>
                </c:pt>
                <c:pt idx="134">
                  <c:v>42628</c:v>
                </c:pt>
                <c:pt idx="135">
                  <c:v>42658</c:v>
                </c:pt>
                <c:pt idx="136">
                  <c:v>42689</c:v>
                </c:pt>
                <c:pt idx="137">
                  <c:v>42719</c:v>
                </c:pt>
                <c:pt idx="138">
                  <c:v>42750</c:v>
                </c:pt>
                <c:pt idx="139">
                  <c:v>42781</c:v>
                </c:pt>
                <c:pt idx="140">
                  <c:v>42809</c:v>
                </c:pt>
                <c:pt idx="141">
                  <c:v>42840</c:v>
                </c:pt>
                <c:pt idx="142">
                  <c:v>42870</c:v>
                </c:pt>
                <c:pt idx="143">
                  <c:v>42901</c:v>
                </c:pt>
                <c:pt idx="144">
                  <c:v>42931</c:v>
                </c:pt>
                <c:pt idx="145">
                  <c:v>42962</c:v>
                </c:pt>
                <c:pt idx="146">
                  <c:v>42993</c:v>
                </c:pt>
                <c:pt idx="147">
                  <c:v>43023</c:v>
                </c:pt>
                <c:pt idx="148">
                  <c:v>43054</c:v>
                </c:pt>
                <c:pt idx="149">
                  <c:v>43084</c:v>
                </c:pt>
                <c:pt idx="150">
                  <c:v>43115</c:v>
                </c:pt>
                <c:pt idx="151">
                  <c:v>43146</c:v>
                </c:pt>
                <c:pt idx="152">
                  <c:v>43174</c:v>
                </c:pt>
                <c:pt idx="153">
                  <c:v>43205</c:v>
                </c:pt>
                <c:pt idx="154">
                  <c:v>43235</c:v>
                </c:pt>
                <c:pt idx="155">
                  <c:v>43266</c:v>
                </c:pt>
                <c:pt idx="156">
                  <c:v>43296</c:v>
                </c:pt>
                <c:pt idx="157">
                  <c:v>43327</c:v>
                </c:pt>
                <c:pt idx="158">
                  <c:v>43358</c:v>
                </c:pt>
                <c:pt idx="159">
                  <c:v>43388</c:v>
                </c:pt>
                <c:pt idx="160">
                  <c:v>43419</c:v>
                </c:pt>
                <c:pt idx="161">
                  <c:v>43449</c:v>
                </c:pt>
                <c:pt idx="162">
                  <c:v>43480</c:v>
                </c:pt>
                <c:pt idx="163">
                  <c:v>43511</c:v>
                </c:pt>
                <c:pt idx="164">
                  <c:v>43539</c:v>
                </c:pt>
                <c:pt idx="165">
                  <c:v>43570</c:v>
                </c:pt>
                <c:pt idx="166">
                  <c:v>43600</c:v>
                </c:pt>
                <c:pt idx="167">
                  <c:v>43631</c:v>
                </c:pt>
                <c:pt idx="168">
                  <c:v>43661</c:v>
                </c:pt>
                <c:pt idx="169">
                  <c:v>43692</c:v>
                </c:pt>
                <c:pt idx="170">
                  <c:v>43723</c:v>
                </c:pt>
                <c:pt idx="171">
                  <c:v>43753</c:v>
                </c:pt>
                <c:pt idx="172">
                  <c:v>43784</c:v>
                </c:pt>
                <c:pt idx="173">
                  <c:v>43814</c:v>
                </c:pt>
                <c:pt idx="174">
                  <c:v>43845</c:v>
                </c:pt>
                <c:pt idx="175">
                  <c:v>43876</c:v>
                </c:pt>
                <c:pt idx="176">
                  <c:v>43905</c:v>
                </c:pt>
                <c:pt idx="177">
                  <c:v>43936</c:v>
                </c:pt>
                <c:pt idx="178">
                  <c:v>43966</c:v>
                </c:pt>
                <c:pt idx="179">
                  <c:v>43997</c:v>
                </c:pt>
              </c:numCache>
            </c:numRef>
          </c:cat>
          <c:val>
            <c:numRef>
              <c:f>Sheet2!$G$2:$G$181</c:f>
              <c:numCache>
                <c:formatCode>General</c:formatCode>
                <c:ptCount val="180"/>
                <c:pt idx="168" formatCode="&quot;$&quot;#,##0">
                  <c:v>375</c:v>
                </c:pt>
                <c:pt idx="169" formatCode="&quot;$&quot;#,##0">
                  <c:v>375</c:v>
                </c:pt>
                <c:pt idx="170" formatCode="&quot;$&quot;#,##0">
                  <c:v>375</c:v>
                </c:pt>
                <c:pt idx="171" formatCode="&quot;$&quot;#,##0">
                  <c:v>375</c:v>
                </c:pt>
                <c:pt idx="172" formatCode="&quot;$&quot;#,##0">
                  <c:v>375</c:v>
                </c:pt>
                <c:pt idx="173" formatCode="&quot;$&quot;#,##0">
                  <c:v>375</c:v>
                </c:pt>
                <c:pt idx="174" formatCode="&quot;$&quot;#,##0">
                  <c:v>375</c:v>
                </c:pt>
                <c:pt idx="175" formatCode="&quot;$&quot;#,##0">
                  <c:v>375</c:v>
                </c:pt>
                <c:pt idx="176" formatCode="&quot;$&quot;#,##0">
                  <c:v>375</c:v>
                </c:pt>
                <c:pt idx="177" formatCode="&quot;$&quot;#,##0">
                  <c:v>375</c:v>
                </c:pt>
                <c:pt idx="178" formatCode="&quot;$&quot;#,##0">
                  <c:v>375</c:v>
                </c:pt>
                <c:pt idx="179" formatCode="&quot;$&quot;#,##0">
                  <c:v>375</c:v>
                </c:pt>
              </c:numCache>
            </c:numRef>
          </c:val>
          <c:extLst>
            <c:ext xmlns:c16="http://schemas.microsoft.com/office/drawing/2014/chart" uri="{C3380CC4-5D6E-409C-BE32-E72D297353CC}">
              <c16:uniqueId val="{00000004-8945-4C12-A460-0863A5973656}"/>
            </c:ext>
          </c:extLst>
        </c:ser>
        <c:dLbls>
          <c:showLegendKey val="0"/>
          <c:showVal val="0"/>
          <c:showCatName val="0"/>
          <c:showSerName val="0"/>
          <c:showPercent val="0"/>
          <c:showBubbleSize val="0"/>
        </c:dLbls>
        <c:gapWidth val="0"/>
        <c:overlap val="100"/>
        <c:axId val="767365664"/>
        <c:axId val="767365992"/>
      </c:barChart>
      <c:lineChart>
        <c:grouping val="standard"/>
        <c:varyColors val="0"/>
        <c:ser>
          <c:idx val="0"/>
          <c:order val="0"/>
          <c:tx>
            <c:strRef>
              <c:f>Sheet2!$B$1</c:f>
              <c:strCache>
                <c:ptCount val="1"/>
                <c:pt idx="0">
                  <c:v>Allocation price</c:v>
                </c:pt>
              </c:strCache>
            </c:strRef>
          </c:tx>
          <c:spPr>
            <a:ln w="28575" cap="rnd">
              <a:solidFill>
                <a:schemeClr val="accent1"/>
              </a:solidFill>
              <a:round/>
            </a:ln>
            <a:effectLst/>
          </c:spPr>
          <c:marker>
            <c:symbol val="none"/>
          </c:marker>
          <c:cat>
            <c:numRef>
              <c:f>Sheet2!$A$2:$A$181</c:f>
              <c:numCache>
                <c:formatCode>m/d/yyyy</c:formatCode>
                <c:ptCount val="180"/>
                <c:pt idx="0">
                  <c:v>38548</c:v>
                </c:pt>
                <c:pt idx="1">
                  <c:v>38579</c:v>
                </c:pt>
                <c:pt idx="2">
                  <c:v>38610</c:v>
                </c:pt>
                <c:pt idx="3">
                  <c:v>38640</c:v>
                </c:pt>
                <c:pt idx="4">
                  <c:v>38671</c:v>
                </c:pt>
                <c:pt idx="5">
                  <c:v>38701</c:v>
                </c:pt>
                <c:pt idx="6">
                  <c:v>38732</c:v>
                </c:pt>
                <c:pt idx="7">
                  <c:v>38763</c:v>
                </c:pt>
                <c:pt idx="8">
                  <c:v>38791</c:v>
                </c:pt>
                <c:pt idx="9">
                  <c:v>38822</c:v>
                </c:pt>
                <c:pt idx="10">
                  <c:v>38852</c:v>
                </c:pt>
                <c:pt idx="11">
                  <c:v>38883</c:v>
                </c:pt>
                <c:pt idx="12">
                  <c:v>38913</c:v>
                </c:pt>
                <c:pt idx="13">
                  <c:v>38944</c:v>
                </c:pt>
                <c:pt idx="14">
                  <c:v>38975</c:v>
                </c:pt>
                <c:pt idx="15">
                  <c:v>39005</c:v>
                </c:pt>
                <c:pt idx="16">
                  <c:v>39036</c:v>
                </c:pt>
                <c:pt idx="17">
                  <c:v>39066</c:v>
                </c:pt>
                <c:pt idx="18">
                  <c:v>39097</c:v>
                </c:pt>
                <c:pt idx="19">
                  <c:v>39128</c:v>
                </c:pt>
                <c:pt idx="20">
                  <c:v>39156</c:v>
                </c:pt>
                <c:pt idx="21">
                  <c:v>39187</c:v>
                </c:pt>
                <c:pt idx="22">
                  <c:v>39217</c:v>
                </c:pt>
                <c:pt idx="23">
                  <c:v>39248</c:v>
                </c:pt>
                <c:pt idx="24">
                  <c:v>39278</c:v>
                </c:pt>
                <c:pt idx="25">
                  <c:v>39309</c:v>
                </c:pt>
                <c:pt idx="26">
                  <c:v>39340</c:v>
                </c:pt>
                <c:pt idx="27">
                  <c:v>39370</c:v>
                </c:pt>
                <c:pt idx="28">
                  <c:v>39401</c:v>
                </c:pt>
                <c:pt idx="29">
                  <c:v>39431</c:v>
                </c:pt>
                <c:pt idx="30">
                  <c:v>39462</c:v>
                </c:pt>
                <c:pt idx="31">
                  <c:v>39493</c:v>
                </c:pt>
                <c:pt idx="32">
                  <c:v>39522</c:v>
                </c:pt>
                <c:pt idx="33">
                  <c:v>39553</c:v>
                </c:pt>
                <c:pt idx="34">
                  <c:v>39583</c:v>
                </c:pt>
                <c:pt idx="35">
                  <c:v>39614</c:v>
                </c:pt>
                <c:pt idx="36">
                  <c:v>39644</c:v>
                </c:pt>
                <c:pt idx="37">
                  <c:v>39675</c:v>
                </c:pt>
                <c:pt idx="38">
                  <c:v>39706</c:v>
                </c:pt>
                <c:pt idx="39">
                  <c:v>39736</c:v>
                </c:pt>
                <c:pt idx="40">
                  <c:v>39767</c:v>
                </c:pt>
                <c:pt idx="41">
                  <c:v>39797</c:v>
                </c:pt>
                <c:pt idx="42">
                  <c:v>39828</c:v>
                </c:pt>
                <c:pt idx="43">
                  <c:v>39859</c:v>
                </c:pt>
                <c:pt idx="44">
                  <c:v>39887</c:v>
                </c:pt>
                <c:pt idx="45">
                  <c:v>39918</c:v>
                </c:pt>
                <c:pt idx="46">
                  <c:v>39948</c:v>
                </c:pt>
                <c:pt idx="47">
                  <c:v>39979</c:v>
                </c:pt>
                <c:pt idx="48">
                  <c:v>40009</c:v>
                </c:pt>
                <c:pt idx="49">
                  <c:v>40040</c:v>
                </c:pt>
                <c:pt idx="50">
                  <c:v>40071</c:v>
                </c:pt>
                <c:pt idx="51">
                  <c:v>40101</c:v>
                </c:pt>
                <c:pt idx="52">
                  <c:v>40132</c:v>
                </c:pt>
                <c:pt idx="53">
                  <c:v>40162</c:v>
                </c:pt>
                <c:pt idx="54">
                  <c:v>40193</c:v>
                </c:pt>
                <c:pt idx="55">
                  <c:v>40224</c:v>
                </c:pt>
                <c:pt idx="56">
                  <c:v>40252</c:v>
                </c:pt>
                <c:pt idx="57">
                  <c:v>40283</c:v>
                </c:pt>
                <c:pt idx="58">
                  <c:v>40313</c:v>
                </c:pt>
                <c:pt idx="59">
                  <c:v>40344</c:v>
                </c:pt>
                <c:pt idx="60">
                  <c:v>40374</c:v>
                </c:pt>
                <c:pt idx="61">
                  <c:v>40405</c:v>
                </c:pt>
                <c:pt idx="62">
                  <c:v>40436</c:v>
                </c:pt>
                <c:pt idx="63">
                  <c:v>40466</c:v>
                </c:pt>
                <c:pt idx="64">
                  <c:v>40497</c:v>
                </c:pt>
                <c:pt idx="65">
                  <c:v>40527</c:v>
                </c:pt>
                <c:pt idx="66">
                  <c:v>40558</c:v>
                </c:pt>
                <c:pt idx="67">
                  <c:v>40589</c:v>
                </c:pt>
                <c:pt idx="68">
                  <c:v>40617</c:v>
                </c:pt>
                <c:pt idx="69">
                  <c:v>40648</c:v>
                </c:pt>
                <c:pt idx="70">
                  <c:v>40678</c:v>
                </c:pt>
                <c:pt idx="71">
                  <c:v>40709</c:v>
                </c:pt>
                <c:pt idx="72">
                  <c:v>40739</c:v>
                </c:pt>
                <c:pt idx="73">
                  <c:v>40770</c:v>
                </c:pt>
                <c:pt idx="74">
                  <c:v>40801</c:v>
                </c:pt>
                <c:pt idx="75">
                  <c:v>40831</c:v>
                </c:pt>
                <c:pt idx="76">
                  <c:v>40862</c:v>
                </c:pt>
                <c:pt idx="77">
                  <c:v>40892</c:v>
                </c:pt>
                <c:pt idx="78">
                  <c:v>40923</c:v>
                </c:pt>
                <c:pt idx="79">
                  <c:v>40954</c:v>
                </c:pt>
                <c:pt idx="80">
                  <c:v>40983</c:v>
                </c:pt>
                <c:pt idx="81">
                  <c:v>41014</c:v>
                </c:pt>
                <c:pt idx="82">
                  <c:v>41044</c:v>
                </c:pt>
                <c:pt idx="83">
                  <c:v>41075</c:v>
                </c:pt>
                <c:pt idx="84">
                  <c:v>41105</c:v>
                </c:pt>
                <c:pt idx="85">
                  <c:v>41136</c:v>
                </c:pt>
                <c:pt idx="86">
                  <c:v>41167</c:v>
                </c:pt>
                <c:pt idx="87">
                  <c:v>41197</c:v>
                </c:pt>
                <c:pt idx="88">
                  <c:v>41228</c:v>
                </c:pt>
                <c:pt idx="89">
                  <c:v>41258</c:v>
                </c:pt>
                <c:pt idx="90">
                  <c:v>41289</c:v>
                </c:pt>
                <c:pt idx="91">
                  <c:v>41320</c:v>
                </c:pt>
                <c:pt idx="92">
                  <c:v>41348</c:v>
                </c:pt>
                <c:pt idx="93">
                  <c:v>41379</c:v>
                </c:pt>
                <c:pt idx="94">
                  <c:v>41409</c:v>
                </c:pt>
                <c:pt idx="95">
                  <c:v>41440</c:v>
                </c:pt>
                <c:pt idx="96">
                  <c:v>41470</c:v>
                </c:pt>
                <c:pt idx="97">
                  <c:v>41501</c:v>
                </c:pt>
                <c:pt idx="98">
                  <c:v>41532</c:v>
                </c:pt>
                <c:pt idx="99">
                  <c:v>41562</c:v>
                </c:pt>
                <c:pt idx="100">
                  <c:v>41593</c:v>
                </c:pt>
                <c:pt idx="101">
                  <c:v>41623</c:v>
                </c:pt>
                <c:pt idx="102">
                  <c:v>41654</c:v>
                </c:pt>
                <c:pt idx="103">
                  <c:v>41685</c:v>
                </c:pt>
                <c:pt idx="104">
                  <c:v>41713</c:v>
                </c:pt>
                <c:pt idx="105">
                  <c:v>41744</c:v>
                </c:pt>
                <c:pt idx="106">
                  <c:v>41774</c:v>
                </c:pt>
                <c:pt idx="107">
                  <c:v>41805</c:v>
                </c:pt>
                <c:pt idx="108">
                  <c:v>41835</c:v>
                </c:pt>
                <c:pt idx="109">
                  <c:v>41866</c:v>
                </c:pt>
                <c:pt idx="110">
                  <c:v>41897</c:v>
                </c:pt>
                <c:pt idx="111">
                  <c:v>41927</c:v>
                </c:pt>
                <c:pt idx="112">
                  <c:v>41958</c:v>
                </c:pt>
                <c:pt idx="113">
                  <c:v>41988</c:v>
                </c:pt>
                <c:pt idx="114">
                  <c:v>42019</c:v>
                </c:pt>
                <c:pt idx="115">
                  <c:v>42050</c:v>
                </c:pt>
                <c:pt idx="116">
                  <c:v>42078</c:v>
                </c:pt>
                <c:pt idx="117">
                  <c:v>42109</c:v>
                </c:pt>
                <c:pt idx="118">
                  <c:v>42139</c:v>
                </c:pt>
                <c:pt idx="119">
                  <c:v>42170</c:v>
                </c:pt>
                <c:pt idx="120">
                  <c:v>42200</c:v>
                </c:pt>
                <c:pt idx="121">
                  <c:v>42231</c:v>
                </c:pt>
                <c:pt idx="122">
                  <c:v>42262</c:v>
                </c:pt>
                <c:pt idx="123">
                  <c:v>42292</c:v>
                </c:pt>
                <c:pt idx="124">
                  <c:v>42323</c:v>
                </c:pt>
                <c:pt idx="125">
                  <c:v>42353</c:v>
                </c:pt>
                <c:pt idx="126">
                  <c:v>42384</c:v>
                </c:pt>
                <c:pt idx="127">
                  <c:v>42415</c:v>
                </c:pt>
                <c:pt idx="128">
                  <c:v>42444</c:v>
                </c:pt>
                <c:pt idx="129">
                  <c:v>42475</c:v>
                </c:pt>
                <c:pt idx="130">
                  <c:v>42505</c:v>
                </c:pt>
                <c:pt idx="131">
                  <c:v>42536</c:v>
                </c:pt>
                <c:pt idx="132">
                  <c:v>42566</c:v>
                </c:pt>
                <c:pt idx="133">
                  <c:v>42597</c:v>
                </c:pt>
                <c:pt idx="134">
                  <c:v>42628</c:v>
                </c:pt>
                <c:pt idx="135">
                  <c:v>42658</c:v>
                </c:pt>
                <c:pt idx="136">
                  <c:v>42689</c:v>
                </c:pt>
                <c:pt idx="137">
                  <c:v>42719</c:v>
                </c:pt>
                <c:pt idx="138">
                  <c:v>42750</c:v>
                </c:pt>
                <c:pt idx="139">
                  <c:v>42781</c:v>
                </c:pt>
                <c:pt idx="140">
                  <c:v>42809</c:v>
                </c:pt>
                <c:pt idx="141">
                  <c:v>42840</c:v>
                </c:pt>
                <c:pt idx="142">
                  <c:v>42870</c:v>
                </c:pt>
                <c:pt idx="143">
                  <c:v>42901</c:v>
                </c:pt>
                <c:pt idx="144">
                  <c:v>42931</c:v>
                </c:pt>
                <c:pt idx="145">
                  <c:v>42962</c:v>
                </c:pt>
                <c:pt idx="146">
                  <c:v>42993</c:v>
                </c:pt>
                <c:pt idx="147">
                  <c:v>43023</c:v>
                </c:pt>
                <c:pt idx="148">
                  <c:v>43054</c:v>
                </c:pt>
                <c:pt idx="149">
                  <c:v>43084</c:v>
                </c:pt>
                <c:pt idx="150">
                  <c:v>43115</c:v>
                </c:pt>
                <c:pt idx="151">
                  <c:v>43146</c:v>
                </c:pt>
                <c:pt idx="152">
                  <c:v>43174</c:v>
                </c:pt>
                <c:pt idx="153">
                  <c:v>43205</c:v>
                </c:pt>
                <c:pt idx="154">
                  <c:v>43235</c:v>
                </c:pt>
                <c:pt idx="155">
                  <c:v>43266</c:v>
                </c:pt>
                <c:pt idx="156">
                  <c:v>43296</c:v>
                </c:pt>
                <c:pt idx="157">
                  <c:v>43327</c:v>
                </c:pt>
                <c:pt idx="158">
                  <c:v>43358</c:v>
                </c:pt>
                <c:pt idx="159">
                  <c:v>43388</c:v>
                </c:pt>
                <c:pt idx="160">
                  <c:v>43419</c:v>
                </c:pt>
                <c:pt idx="161">
                  <c:v>43449</c:v>
                </c:pt>
                <c:pt idx="162">
                  <c:v>43480</c:v>
                </c:pt>
                <c:pt idx="163">
                  <c:v>43511</c:v>
                </c:pt>
                <c:pt idx="164">
                  <c:v>43539</c:v>
                </c:pt>
                <c:pt idx="165">
                  <c:v>43570</c:v>
                </c:pt>
                <c:pt idx="166">
                  <c:v>43600</c:v>
                </c:pt>
                <c:pt idx="167">
                  <c:v>43631</c:v>
                </c:pt>
                <c:pt idx="168">
                  <c:v>43661</c:v>
                </c:pt>
                <c:pt idx="169">
                  <c:v>43692</c:v>
                </c:pt>
                <c:pt idx="170">
                  <c:v>43723</c:v>
                </c:pt>
                <c:pt idx="171">
                  <c:v>43753</c:v>
                </c:pt>
                <c:pt idx="172">
                  <c:v>43784</c:v>
                </c:pt>
                <c:pt idx="173">
                  <c:v>43814</c:v>
                </c:pt>
                <c:pt idx="174">
                  <c:v>43845</c:v>
                </c:pt>
                <c:pt idx="175">
                  <c:v>43876</c:v>
                </c:pt>
                <c:pt idx="176">
                  <c:v>43905</c:v>
                </c:pt>
                <c:pt idx="177">
                  <c:v>43936</c:v>
                </c:pt>
                <c:pt idx="178">
                  <c:v>43966</c:v>
                </c:pt>
                <c:pt idx="179">
                  <c:v>43997</c:v>
                </c:pt>
              </c:numCache>
            </c:numRef>
          </c:cat>
          <c:val>
            <c:numRef>
              <c:f>Sheet2!$B$2:$B$181</c:f>
              <c:numCache>
                <c:formatCode>"$"#,##0</c:formatCode>
                <c:ptCount val="180"/>
                <c:pt idx="1">
                  <c:v>156.8309524</c:v>
                </c:pt>
                <c:pt idx="2">
                  <c:v>56.358560789999999</c:v>
                </c:pt>
                <c:pt idx="3">
                  <c:v>52.473417499999996</c:v>
                </c:pt>
                <c:pt idx="4">
                  <c:v>40.529457360000002</c:v>
                </c:pt>
                <c:pt idx="5">
                  <c:v>40.409836069999997</c:v>
                </c:pt>
                <c:pt idx="6">
                  <c:v>42.995708610000001</c:v>
                </c:pt>
                <c:pt idx="7">
                  <c:v>34.23062968</c:v>
                </c:pt>
                <c:pt idx="8">
                  <c:v>34.15197148</c:v>
                </c:pt>
                <c:pt idx="9">
                  <c:v>40.966099999999997</c:v>
                </c:pt>
                <c:pt idx="10">
                  <c:v>44.056754130000002</c:v>
                </c:pt>
                <c:pt idx="11">
                  <c:v>31.668821489999999</c:v>
                </c:pt>
                <c:pt idx="13">
                  <c:v>113.3601409</c:v>
                </c:pt>
                <c:pt idx="14">
                  <c:v>121.4170599</c:v>
                </c:pt>
                <c:pt idx="15">
                  <c:v>168.9052744</c:v>
                </c:pt>
                <c:pt idx="16">
                  <c:v>252.32841310000001</c:v>
                </c:pt>
                <c:pt idx="17">
                  <c:v>380.49762809999999</c:v>
                </c:pt>
                <c:pt idx="18">
                  <c:v>461.61012629999999</c:v>
                </c:pt>
                <c:pt idx="19">
                  <c:v>376.08005609999998</c:v>
                </c:pt>
                <c:pt idx="20">
                  <c:v>320.3909438</c:v>
                </c:pt>
                <c:pt idx="21">
                  <c:v>432.4827512</c:v>
                </c:pt>
                <c:pt idx="22">
                  <c:v>489.99414130000002</c:v>
                </c:pt>
                <c:pt idx="23">
                  <c:v>355.61224490000001</c:v>
                </c:pt>
                <c:pt idx="25">
                  <c:v>689.40377679999995</c:v>
                </c:pt>
                <c:pt idx="26">
                  <c:v>827.27091619999999</c:v>
                </c:pt>
                <c:pt idx="27">
                  <c:v>949.28530950000004</c:v>
                </c:pt>
                <c:pt idx="28">
                  <c:v>1006.882152</c:v>
                </c:pt>
                <c:pt idx="29">
                  <c:v>398.81838779999998</c:v>
                </c:pt>
                <c:pt idx="30">
                  <c:v>281.33901420000001</c:v>
                </c:pt>
                <c:pt idx="31">
                  <c:v>244.44711710000001</c:v>
                </c:pt>
                <c:pt idx="32">
                  <c:v>265.88964820000001</c:v>
                </c:pt>
                <c:pt idx="33">
                  <c:v>304.09456260000002</c:v>
                </c:pt>
                <c:pt idx="34">
                  <c:v>335.77071310000002</c:v>
                </c:pt>
                <c:pt idx="35">
                  <c:v>490.93671740000002</c:v>
                </c:pt>
                <c:pt idx="36">
                  <c:v>536.46897449999994</c:v>
                </c:pt>
                <c:pt idx="37">
                  <c:v>510.19681209999999</c:v>
                </c:pt>
                <c:pt idx="38">
                  <c:v>539.87408379999999</c:v>
                </c:pt>
                <c:pt idx="39">
                  <c:v>435.26719079999998</c:v>
                </c:pt>
                <c:pt idx="40">
                  <c:v>382.37916150000001</c:v>
                </c:pt>
                <c:pt idx="41">
                  <c:v>347.26326599999999</c:v>
                </c:pt>
                <c:pt idx="42">
                  <c:v>310.50373930000001</c:v>
                </c:pt>
                <c:pt idx="43">
                  <c:v>280.60116720000002</c:v>
                </c:pt>
                <c:pt idx="44">
                  <c:v>289.46034029999998</c:v>
                </c:pt>
                <c:pt idx="45">
                  <c:v>335.9143631</c:v>
                </c:pt>
                <c:pt idx="46">
                  <c:v>337.37873089999999</c:v>
                </c:pt>
                <c:pt idx="47">
                  <c:v>351.68512379999999</c:v>
                </c:pt>
                <c:pt idx="48">
                  <c:v>353.90547240000001</c:v>
                </c:pt>
                <c:pt idx="49">
                  <c:v>276.59250329999998</c:v>
                </c:pt>
                <c:pt idx="50">
                  <c:v>395.5502669</c:v>
                </c:pt>
                <c:pt idx="51">
                  <c:v>201.23481509999999</c:v>
                </c:pt>
                <c:pt idx="52">
                  <c:v>177.48538809999999</c:v>
                </c:pt>
                <c:pt idx="53">
                  <c:v>172.1329958</c:v>
                </c:pt>
                <c:pt idx="54">
                  <c:v>170.34490640000001</c:v>
                </c:pt>
                <c:pt idx="55">
                  <c:v>160.07197120000001</c:v>
                </c:pt>
                <c:pt idx="56">
                  <c:v>125.76864500000001</c:v>
                </c:pt>
                <c:pt idx="57">
                  <c:v>74.290970880000003</c:v>
                </c:pt>
                <c:pt idx="58">
                  <c:v>77.507051680000004</c:v>
                </c:pt>
                <c:pt idx="59">
                  <c:v>80.032570449999994</c:v>
                </c:pt>
                <c:pt idx="60">
                  <c:v>85.629523579999997</c:v>
                </c:pt>
                <c:pt idx="61">
                  <c:v>76.78332073</c:v>
                </c:pt>
                <c:pt idx="62">
                  <c:v>46.136747919999998</c:v>
                </c:pt>
                <c:pt idx="63">
                  <c:v>52.036039180000003</c:v>
                </c:pt>
                <c:pt idx="64">
                  <c:v>42.175977600000003</c:v>
                </c:pt>
                <c:pt idx="65">
                  <c:v>32.02840226</c:v>
                </c:pt>
                <c:pt idx="66">
                  <c:v>21.826579370000001</c:v>
                </c:pt>
                <c:pt idx="67">
                  <c:v>21.05776037</c:v>
                </c:pt>
                <c:pt idx="68">
                  <c:v>14.21454926</c:v>
                </c:pt>
                <c:pt idx="69">
                  <c:v>11.62223794</c:v>
                </c:pt>
                <c:pt idx="70">
                  <c:v>11.83064109</c:v>
                </c:pt>
                <c:pt idx="71">
                  <c:v>11.56455338</c:v>
                </c:pt>
                <c:pt idx="72">
                  <c:v>27.548704140000002</c:v>
                </c:pt>
                <c:pt idx="73">
                  <c:v>24.815638060000001</c:v>
                </c:pt>
                <c:pt idx="74">
                  <c:v>24.284923370000001</c:v>
                </c:pt>
                <c:pt idx="75">
                  <c:v>24.394387330000001</c:v>
                </c:pt>
                <c:pt idx="76">
                  <c:v>23.073263529999998</c:v>
                </c:pt>
                <c:pt idx="77">
                  <c:v>20.155884159999999</c:v>
                </c:pt>
                <c:pt idx="78">
                  <c:v>19.453874370000001</c:v>
                </c:pt>
                <c:pt idx="79">
                  <c:v>17.411105200000002</c:v>
                </c:pt>
                <c:pt idx="80">
                  <c:v>15.070924</c:v>
                </c:pt>
                <c:pt idx="81">
                  <c:v>13.043493529999999</c:v>
                </c:pt>
                <c:pt idx="82">
                  <c:v>12.489022309999999</c:v>
                </c:pt>
                <c:pt idx="83">
                  <c:v>12.8675081</c:v>
                </c:pt>
                <c:pt idx="84">
                  <c:v>25.312455010000001</c:v>
                </c:pt>
                <c:pt idx="85">
                  <c:v>22.42565441</c:v>
                </c:pt>
                <c:pt idx="86">
                  <c:v>25.599257890000001</c:v>
                </c:pt>
                <c:pt idx="87">
                  <c:v>35.42433699</c:v>
                </c:pt>
                <c:pt idx="88">
                  <c:v>38.305090370000002</c:v>
                </c:pt>
                <c:pt idx="89">
                  <c:v>39.228707489999998</c:v>
                </c:pt>
                <c:pt idx="90">
                  <c:v>45.345724310000001</c:v>
                </c:pt>
                <c:pt idx="91">
                  <c:v>50.800490539999998</c:v>
                </c:pt>
                <c:pt idx="92">
                  <c:v>53.232971089999999</c:v>
                </c:pt>
                <c:pt idx="93">
                  <c:v>49.258286900000002</c:v>
                </c:pt>
                <c:pt idx="94">
                  <c:v>48.138514690000001</c:v>
                </c:pt>
                <c:pt idx="95">
                  <c:v>45.619915800000001</c:v>
                </c:pt>
                <c:pt idx="96">
                  <c:v>61.077809690000002</c:v>
                </c:pt>
                <c:pt idx="97">
                  <c:v>54.486503169999999</c:v>
                </c:pt>
                <c:pt idx="98">
                  <c:v>62.65732208</c:v>
                </c:pt>
                <c:pt idx="99">
                  <c:v>68.550952219999999</c:v>
                </c:pt>
                <c:pt idx="100">
                  <c:v>76.318022600000006</c:v>
                </c:pt>
                <c:pt idx="101">
                  <c:v>85.185122919999998</c:v>
                </c:pt>
                <c:pt idx="102">
                  <c:v>91.887152560000004</c:v>
                </c:pt>
                <c:pt idx="103">
                  <c:v>86.795198549999995</c:v>
                </c:pt>
                <c:pt idx="104">
                  <c:v>74.403183200000001</c:v>
                </c:pt>
                <c:pt idx="105">
                  <c:v>75.40155541</c:v>
                </c:pt>
                <c:pt idx="106">
                  <c:v>51.565583889999999</c:v>
                </c:pt>
                <c:pt idx="107">
                  <c:v>60.376246360000003</c:v>
                </c:pt>
                <c:pt idx="108">
                  <c:v>87.907497469999996</c:v>
                </c:pt>
                <c:pt idx="109">
                  <c:v>90.043909249999999</c:v>
                </c:pt>
                <c:pt idx="110">
                  <c:v>103.4196524</c:v>
                </c:pt>
                <c:pt idx="111">
                  <c:v>109.2632086</c:v>
                </c:pt>
                <c:pt idx="112">
                  <c:v>118.1658388</c:v>
                </c:pt>
                <c:pt idx="113">
                  <c:v>124.74123280000001</c:v>
                </c:pt>
                <c:pt idx="114">
                  <c:v>127.9539067</c:v>
                </c:pt>
                <c:pt idx="115">
                  <c:v>121.39538</c:v>
                </c:pt>
                <c:pt idx="116">
                  <c:v>115.8835222</c:v>
                </c:pt>
                <c:pt idx="117">
                  <c:v>131.14502669999999</c:v>
                </c:pt>
                <c:pt idx="118">
                  <c:v>123.19863290000001</c:v>
                </c:pt>
                <c:pt idx="119">
                  <c:v>143.30317439999999</c:v>
                </c:pt>
                <c:pt idx="120">
                  <c:v>197.8047478</c:v>
                </c:pt>
                <c:pt idx="121">
                  <c:v>203.59304900000001</c:v>
                </c:pt>
                <c:pt idx="122">
                  <c:v>196.5254425</c:v>
                </c:pt>
                <c:pt idx="123">
                  <c:v>227.08232140000001</c:v>
                </c:pt>
                <c:pt idx="124">
                  <c:v>270.38774489999997</c:v>
                </c:pt>
                <c:pt idx="125">
                  <c:v>262.9448539</c:v>
                </c:pt>
                <c:pt idx="126">
                  <c:v>249.4624914</c:v>
                </c:pt>
                <c:pt idx="127">
                  <c:v>209.08460400000001</c:v>
                </c:pt>
                <c:pt idx="128">
                  <c:v>225.37114</c:v>
                </c:pt>
                <c:pt idx="129">
                  <c:v>243.42870600000001</c:v>
                </c:pt>
                <c:pt idx="130">
                  <c:v>239.37019530000001</c:v>
                </c:pt>
                <c:pt idx="131">
                  <c:v>186.75456550000001</c:v>
                </c:pt>
                <c:pt idx="132">
                  <c:v>156.2781482</c:v>
                </c:pt>
                <c:pt idx="133">
                  <c:v>124.4786332</c:v>
                </c:pt>
                <c:pt idx="134">
                  <c:v>99.9092433</c:v>
                </c:pt>
                <c:pt idx="135">
                  <c:v>71.793013610000003</c:v>
                </c:pt>
                <c:pt idx="136">
                  <c:v>98.489672229999996</c:v>
                </c:pt>
                <c:pt idx="137">
                  <c:v>80.504486080000007</c:v>
                </c:pt>
                <c:pt idx="138">
                  <c:v>63.711090140000003</c:v>
                </c:pt>
                <c:pt idx="139">
                  <c:v>41.524691580000002</c:v>
                </c:pt>
                <c:pt idx="140">
                  <c:v>42.081597819999999</c:v>
                </c:pt>
                <c:pt idx="141">
                  <c:v>31.790706409999999</c:v>
                </c:pt>
                <c:pt idx="142">
                  <c:v>21.048184020000001</c:v>
                </c:pt>
                <c:pt idx="143">
                  <c:v>34.630625440000003</c:v>
                </c:pt>
                <c:pt idx="144">
                  <c:v>116.9982804</c:v>
                </c:pt>
                <c:pt idx="145">
                  <c:v>141.40364819999999</c:v>
                </c:pt>
                <c:pt idx="146">
                  <c:v>119.7145414</c:v>
                </c:pt>
                <c:pt idx="147">
                  <c:v>137.93687610000001</c:v>
                </c:pt>
                <c:pt idx="148">
                  <c:v>120.17878349999999</c:v>
                </c:pt>
                <c:pt idx="149">
                  <c:v>94.657955229999999</c:v>
                </c:pt>
                <c:pt idx="150">
                  <c:v>103.7401606</c:v>
                </c:pt>
                <c:pt idx="151">
                  <c:v>102.61189280000001</c:v>
                </c:pt>
                <c:pt idx="152">
                  <c:v>110.32652880000001</c:v>
                </c:pt>
                <c:pt idx="153">
                  <c:v>133.13556439999999</c:v>
                </c:pt>
                <c:pt idx="154">
                  <c:v>157.06647319999999</c:v>
                </c:pt>
                <c:pt idx="155">
                  <c:v>177.952304</c:v>
                </c:pt>
                <c:pt idx="156">
                  <c:v>235.03294500000001</c:v>
                </c:pt>
                <c:pt idx="157">
                  <c:v>330.8317601</c:v>
                </c:pt>
                <c:pt idx="158">
                  <c:v>321.03188690000002</c:v>
                </c:pt>
                <c:pt idx="159">
                  <c:v>361.37443710000002</c:v>
                </c:pt>
                <c:pt idx="160">
                  <c:v>398.98666370000001</c:v>
                </c:pt>
                <c:pt idx="161">
                  <c:v>410.04161160000001</c:v>
                </c:pt>
                <c:pt idx="162">
                  <c:v>435.12478119999997</c:v>
                </c:pt>
                <c:pt idx="163">
                  <c:v>511.0849819</c:v>
                </c:pt>
                <c:pt idx="164">
                  <c:v>474.9889728</c:v>
                </c:pt>
                <c:pt idx="165">
                  <c:v>497.26474739999998</c:v>
                </c:pt>
                <c:pt idx="166">
                  <c:v>598.75241779999999</c:v>
                </c:pt>
              </c:numCache>
            </c:numRef>
          </c:val>
          <c:smooth val="0"/>
          <c:extLst>
            <c:ext xmlns:c16="http://schemas.microsoft.com/office/drawing/2014/chart" uri="{C3380CC4-5D6E-409C-BE32-E72D297353CC}">
              <c16:uniqueId val="{00000005-8945-4C12-A460-0863A5973656}"/>
            </c:ext>
          </c:extLst>
        </c:ser>
        <c:dLbls>
          <c:showLegendKey val="0"/>
          <c:showVal val="0"/>
          <c:showCatName val="0"/>
          <c:showSerName val="0"/>
          <c:showPercent val="0"/>
          <c:showBubbleSize val="0"/>
        </c:dLbls>
        <c:marker val="1"/>
        <c:smooth val="0"/>
        <c:axId val="767365664"/>
        <c:axId val="767365992"/>
      </c:lineChart>
      <c:dateAx>
        <c:axId val="767365664"/>
        <c:scaling>
          <c:orientation val="minMax"/>
          <c:min val="39630"/>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767365992"/>
        <c:crosses val="autoZero"/>
        <c:auto val="1"/>
        <c:lblOffset val="100"/>
        <c:baseTimeUnit val="months"/>
        <c:majorUnit val="24"/>
        <c:majorTimeUnit val="months"/>
      </c:dateAx>
      <c:valAx>
        <c:axId val="767365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r>
                  <a:rPr lang="en-AU"/>
                  <a:t>allocation price ($/ML)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767365664"/>
        <c:crosses val="autoZero"/>
        <c:crossBetween val="between"/>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chemeClr val="tx2"/>
          </a:solidFill>
          <a:latin typeface="Myriad Web Pro" panose="020B0503030403020204"/>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'Figure 21'!$A$19</c:f>
              <c:strCache>
                <c:ptCount val="1"/>
                <c:pt idx="0">
                  <c:v>combined Goulburn (actual)</c:v>
                </c:pt>
              </c:strCache>
            </c:strRef>
          </c:tx>
          <c:spPr>
            <a:ln w="19050" cap="rnd">
              <a:solidFill>
                <a:schemeClr val="accent1"/>
              </a:solidFill>
              <a:round/>
            </a:ln>
            <a:effectLst/>
          </c:spPr>
          <c:marker>
            <c:symbol val="circle"/>
            <c:size val="7"/>
            <c:spPr>
              <a:solidFill>
                <a:schemeClr val="accent1"/>
              </a:solidFill>
              <a:ln w="9525">
                <a:solidFill>
                  <a:schemeClr val="accent1"/>
                </a:solidFill>
              </a:ln>
              <a:effectLst/>
            </c:spPr>
          </c:marker>
          <c:dLbls>
            <c:dLbl>
              <c:idx val="0"/>
              <c:tx>
                <c:rich>
                  <a:bodyPr/>
                  <a:lstStyle/>
                  <a:p>
                    <a:fld id="{93207AE8-8E8A-4ED6-B9FB-55B8D577BC90}" type="SERIESNAME">
                      <a:rPr lang="en-US">
                        <a:latin typeface="Myriad Web Pro" panose="020B0503030403020204"/>
                      </a:rPr>
                      <a:pPr/>
                      <a:t>[SERIES NAME]</a:t>
                    </a:fld>
                    <a:endParaRPr lang="en-AU"/>
                  </a:p>
                </c:rich>
              </c:tx>
              <c:dLblPos val="l"/>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FC5-40AF-BBE5-A327CAD221C1}"/>
                </c:ext>
              </c:extLst>
            </c:dLbl>
            <c:spPr>
              <a:noFill/>
              <a:ln>
                <a:noFill/>
              </a:ln>
              <a:effectLst/>
            </c:spPr>
            <c:txPr>
              <a:bodyPr rot="0" spcFirstLastPara="1" vertOverflow="ellipsis" vert="horz" wrap="square" anchor="ctr" anchorCtr="1"/>
              <a:lstStyle/>
              <a:p>
                <a:pPr algn="ctr" rtl="0">
                  <a:defRPr sz="900" b="0" i="0" u="none" strike="noStrike" kern="1200" baseline="0">
                    <a:solidFill>
                      <a:schemeClr val="tx2"/>
                    </a:solidFill>
                    <a:latin typeface="Myriad Pro Light" panose="020B0403030403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21'!$B$18</c:f>
              <c:strCache>
                <c:ptCount val="1"/>
                <c:pt idx="0">
                  <c:v>Observed prices</c:v>
                </c:pt>
              </c:strCache>
            </c:strRef>
          </c:cat>
          <c:val>
            <c:numRef>
              <c:f>'Figure 21'!$B$19</c:f>
              <c:numCache>
                <c:formatCode>0</c:formatCode>
                <c:ptCount val="1"/>
                <c:pt idx="0">
                  <c:v>375.10843620832401</c:v>
                </c:pt>
              </c:numCache>
            </c:numRef>
          </c:val>
          <c:smooth val="0"/>
          <c:extLst>
            <c:ext xmlns:c16="http://schemas.microsoft.com/office/drawing/2014/chart" uri="{C3380CC4-5D6E-409C-BE32-E72D297353CC}">
              <c16:uniqueId val="{00000001-1FC5-40AF-BBE5-A327CAD221C1}"/>
            </c:ext>
          </c:extLst>
        </c:ser>
        <c:ser>
          <c:idx val="1"/>
          <c:order val="1"/>
          <c:tx>
            <c:strRef>
              <c:f>'Figure 21'!$A$20</c:f>
              <c:strCache>
                <c:ptCount val="1"/>
                <c:pt idx="0">
                  <c:v>combined Murray (actual)</c:v>
                </c:pt>
              </c:strCache>
            </c:strRef>
          </c:tx>
          <c:spPr>
            <a:ln w="19050" cap="rnd">
              <a:solidFill>
                <a:schemeClr val="accent2"/>
              </a:solidFill>
              <a:round/>
            </a:ln>
            <a:effectLst/>
          </c:spPr>
          <c:marker>
            <c:symbol val="circle"/>
            <c:size val="7"/>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lgn="ctr" rtl="0">
                  <a:defRPr sz="900" b="0" i="0" u="none" strike="noStrike" kern="1200" baseline="0">
                    <a:solidFill>
                      <a:schemeClr val="tx2"/>
                    </a:solidFill>
                    <a:latin typeface="Myriad Web Pro" panose="020B0503030403020204"/>
                    <a:ea typeface="+mn-ea"/>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'Figure 21'!$B$18</c:f>
              <c:strCache>
                <c:ptCount val="1"/>
                <c:pt idx="0">
                  <c:v>Observed prices</c:v>
                </c:pt>
              </c:strCache>
            </c:strRef>
          </c:cat>
          <c:val>
            <c:numRef>
              <c:f>'Figure 21'!$B$20</c:f>
              <c:numCache>
                <c:formatCode>0</c:formatCode>
                <c:ptCount val="1"/>
                <c:pt idx="0">
                  <c:v>446.76578752242199</c:v>
                </c:pt>
              </c:numCache>
            </c:numRef>
          </c:val>
          <c:smooth val="0"/>
          <c:extLst>
            <c:ext xmlns:c16="http://schemas.microsoft.com/office/drawing/2014/chart" uri="{C3380CC4-5D6E-409C-BE32-E72D297353CC}">
              <c16:uniqueId val="{00000002-1FC5-40AF-BBE5-A327CAD221C1}"/>
            </c:ext>
          </c:extLst>
        </c:ser>
        <c:ser>
          <c:idx val="2"/>
          <c:order val="2"/>
          <c:tx>
            <c:strRef>
              <c:f>'Figure 21'!$A$21</c:f>
              <c:strCache>
                <c:ptCount val="1"/>
                <c:pt idx="0">
                  <c:v>Murrumbidgee</c:v>
                </c:pt>
              </c:strCache>
            </c:strRef>
          </c:tx>
          <c:spPr>
            <a:ln w="19050" cap="rnd">
              <a:solidFill>
                <a:schemeClr val="accent3"/>
              </a:solidFill>
              <a:round/>
            </a:ln>
            <a:effectLst/>
          </c:spPr>
          <c:marker>
            <c:symbol val="circle"/>
            <c:size val="7"/>
            <c:spPr>
              <a:solidFill>
                <a:schemeClr val="accent3"/>
              </a:solidFill>
              <a:ln w="9525">
                <a:solidFill>
                  <a:schemeClr val="accent3"/>
                </a:solidFill>
              </a:ln>
              <a:effectLst/>
            </c:spPr>
          </c:marker>
          <c:dLbls>
            <c:dLbl>
              <c:idx val="0"/>
              <c:tx>
                <c:rich>
                  <a:bodyPr/>
                  <a:lstStyle/>
                  <a:p>
                    <a:fld id="{F284F39C-1F3B-49F3-822C-0BDCDAB0DED3}" type="SERIESNAME">
                      <a:rPr lang="en-US" smtClean="0">
                        <a:latin typeface="Myriad Web Pro" panose="020B0503030403020204"/>
                      </a:rPr>
                      <a:pPr/>
                      <a:t>[SERIES NAME]</a:t>
                    </a:fld>
                    <a:r>
                      <a:rPr lang="en-US" dirty="0">
                        <a:latin typeface="Myriad Web Pro" panose="020B0503030403020204"/>
                      </a:rPr>
                      <a:t> (actual)</a:t>
                    </a:r>
                  </a:p>
                </c:rich>
              </c:tx>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8B9-4198-B44C-224C53AB2114}"/>
                </c:ext>
              </c:extLst>
            </c:dLbl>
            <c:spPr>
              <a:noFill/>
              <a:ln>
                <a:noFill/>
              </a:ln>
              <a:effectLst/>
            </c:spPr>
            <c:txPr>
              <a:bodyPr rot="0" spcFirstLastPara="1" vertOverflow="ellipsis" vert="horz" wrap="square" anchor="ctr" anchorCtr="1"/>
              <a:lstStyle/>
              <a:p>
                <a:pPr algn="ctr">
                  <a:defRPr sz="900" b="0" i="0" u="none" strike="noStrike" kern="1200" baseline="0">
                    <a:solidFill>
                      <a:schemeClr val="tx2"/>
                    </a:solidFill>
                    <a:latin typeface="Myriad Web Pro" panose="020B0503030403020204"/>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'Figure 21'!$B$18</c:f>
              <c:strCache>
                <c:ptCount val="1"/>
                <c:pt idx="0">
                  <c:v>Observed prices</c:v>
                </c:pt>
              </c:strCache>
            </c:strRef>
          </c:cat>
          <c:val>
            <c:numRef>
              <c:f>'Figure 21'!$B$21</c:f>
              <c:numCache>
                <c:formatCode>0</c:formatCode>
                <c:ptCount val="1"/>
                <c:pt idx="0">
                  <c:v>404.269030009456</c:v>
                </c:pt>
              </c:numCache>
            </c:numRef>
          </c:val>
          <c:smooth val="0"/>
          <c:extLst>
            <c:ext xmlns:c16="http://schemas.microsoft.com/office/drawing/2014/chart" uri="{C3380CC4-5D6E-409C-BE32-E72D297353CC}">
              <c16:uniqueId val="{00000003-1FC5-40AF-BBE5-A327CAD221C1}"/>
            </c:ext>
          </c:extLst>
        </c:ser>
        <c:ser>
          <c:idx val="3"/>
          <c:order val="3"/>
          <c:tx>
            <c:strRef>
              <c:f>'Figure 21'!$A$22</c:f>
              <c:strCache>
                <c:ptCount val="1"/>
                <c:pt idx="0">
                  <c:v>dry (modelled)</c:v>
                </c:pt>
              </c:strCache>
            </c:strRef>
          </c:tx>
          <c:spPr>
            <a:ln w="19050" cap="rnd">
              <a:solidFill>
                <a:schemeClr val="accent4"/>
              </a:solidFill>
              <a:round/>
            </a:ln>
            <a:effectLst/>
          </c:spPr>
          <c:marker>
            <c:symbol val="x"/>
            <c:size val="7"/>
            <c:spPr>
              <a:solidFill>
                <a:schemeClr val="accent4"/>
              </a:solidFill>
              <a:ln w="9525">
                <a:solidFill>
                  <a:schemeClr val="accent4"/>
                </a:solidFill>
              </a:ln>
              <a:effectLst/>
            </c:spPr>
          </c:marker>
          <c:dLbls>
            <c:spPr>
              <a:noFill/>
              <a:ln>
                <a:noFill/>
              </a:ln>
              <a:effectLst/>
            </c:spPr>
            <c:txPr>
              <a:bodyPr rot="0" spcFirstLastPara="1" vertOverflow="ellipsis" vert="horz" wrap="square" anchor="ctr" anchorCtr="1"/>
              <a:lstStyle/>
              <a:p>
                <a:pPr algn="ctr" rtl="0">
                  <a:defRPr sz="900" b="0" i="0" u="none" strike="noStrike" kern="1200" baseline="0">
                    <a:solidFill>
                      <a:schemeClr val="tx2"/>
                    </a:solidFill>
                    <a:latin typeface="Myriad Web Pro" panose="020B0503030403020204"/>
                    <a:ea typeface="+mn-ea"/>
                    <a:cs typeface="+mn-cs"/>
                  </a:defRPr>
                </a:pPr>
                <a:endParaRPr lang="en-US"/>
              </a:p>
            </c:txPr>
            <c:dLblPos val="l"/>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 21'!$B$18</c:f>
              <c:strCache>
                <c:ptCount val="1"/>
                <c:pt idx="0">
                  <c:v>Observed prices</c:v>
                </c:pt>
              </c:strCache>
            </c:strRef>
          </c:cat>
          <c:val>
            <c:numRef>
              <c:f>'Figure 21'!$B$22</c:f>
              <c:numCache>
                <c:formatCode>General</c:formatCode>
                <c:ptCount val="1"/>
                <c:pt idx="0">
                  <c:v>240</c:v>
                </c:pt>
              </c:numCache>
            </c:numRef>
          </c:val>
          <c:smooth val="0"/>
          <c:extLst>
            <c:ext xmlns:c16="http://schemas.microsoft.com/office/drawing/2014/chart" uri="{C3380CC4-5D6E-409C-BE32-E72D297353CC}">
              <c16:uniqueId val="{00000004-1FC5-40AF-BBE5-A327CAD221C1}"/>
            </c:ext>
          </c:extLst>
        </c:ser>
        <c:ser>
          <c:idx val="4"/>
          <c:order val="4"/>
          <c:tx>
            <c:strRef>
              <c:f>'Figure 21'!$A$23</c:f>
              <c:strCache>
                <c:ptCount val="1"/>
                <c:pt idx="0">
                  <c:v>extreme dry (modelled)</c:v>
                </c:pt>
              </c:strCache>
            </c:strRef>
          </c:tx>
          <c:spPr>
            <a:ln w="19050" cap="rnd">
              <a:solidFill>
                <a:schemeClr val="accent5"/>
              </a:solidFill>
              <a:round/>
            </a:ln>
            <a:effectLst/>
          </c:spPr>
          <c:marker>
            <c:symbol val="x"/>
            <c:size val="7"/>
            <c:spPr>
              <a:solidFill>
                <a:schemeClr val="accent5"/>
              </a:solidFill>
              <a:ln w="9525">
                <a:solidFill>
                  <a:schemeClr val="accent5"/>
                </a:solidFill>
              </a:ln>
              <a:effectLst/>
            </c:spPr>
          </c:marker>
          <c:dLbls>
            <c:spPr>
              <a:noFill/>
              <a:ln>
                <a:noFill/>
              </a:ln>
              <a:effectLst/>
            </c:spPr>
            <c:txPr>
              <a:bodyPr rot="0" spcFirstLastPara="1" vertOverflow="ellipsis" vert="horz" wrap="square" anchor="ctr" anchorCtr="1"/>
              <a:lstStyle/>
              <a:p>
                <a:pPr algn="ctr" rtl="0">
                  <a:defRPr sz="900" b="0" i="0" u="none" strike="noStrike" kern="1200" baseline="0">
                    <a:solidFill>
                      <a:schemeClr val="tx2"/>
                    </a:solidFill>
                    <a:latin typeface="Myriad Web Pro" panose="020B0503030403020204"/>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trendline>
            <c:spPr>
              <a:ln w="19050" cap="rnd">
                <a:solidFill>
                  <a:schemeClr val="accent5"/>
                </a:solidFill>
                <a:prstDash val="sysDot"/>
              </a:ln>
              <a:effectLst/>
            </c:spPr>
            <c:trendlineType val="linear"/>
            <c:dispRSqr val="0"/>
            <c:dispEq val="0"/>
          </c:trendline>
          <c:cat>
            <c:strRef>
              <c:f>'Figure 21'!$B$18</c:f>
              <c:strCache>
                <c:ptCount val="1"/>
                <c:pt idx="0">
                  <c:v>Observed prices</c:v>
                </c:pt>
              </c:strCache>
            </c:strRef>
          </c:cat>
          <c:val>
            <c:numRef>
              <c:f>'Figure 21'!$B$23</c:f>
              <c:numCache>
                <c:formatCode>General</c:formatCode>
                <c:ptCount val="1"/>
                <c:pt idx="0">
                  <c:v>315</c:v>
                </c:pt>
              </c:numCache>
            </c:numRef>
          </c:val>
          <c:smooth val="0"/>
          <c:extLst>
            <c:ext xmlns:c16="http://schemas.microsoft.com/office/drawing/2014/chart" uri="{C3380CC4-5D6E-409C-BE32-E72D297353CC}">
              <c16:uniqueId val="{00000006-1FC5-40AF-BBE5-A327CAD221C1}"/>
            </c:ext>
          </c:extLst>
        </c:ser>
        <c:dLbls>
          <c:showLegendKey val="0"/>
          <c:showVal val="0"/>
          <c:showCatName val="0"/>
          <c:showSerName val="0"/>
          <c:showPercent val="0"/>
          <c:showBubbleSize val="0"/>
        </c:dLbls>
        <c:marker val="1"/>
        <c:smooth val="0"/>
        <c:axId val="563061176"/>
        <c:axId val="563061504"/>
      </c:lineChart>
      <c:catAx>
        <c:axId val="56306117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63061504"/>
        <c:crosses val="autoZero"/>
        <c:auto val="1"/>
        <c:lblAlgn val="ctr"/>
        <c:lblOffset val="100"/>
        <c:noMultiLvlLbl val="0"/>
      </c:catAx>
      <c:valAx>
        <c:axId val="5630615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r>
                  <a:rPr lang="en-AU"/>
                  <a:t>annual average price ($/ML)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563061176"/>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chemeClr val="tx2"/>
          </a:solidFill>
          <a:latin typeface="Myriad Web Pro" panose="020B0503030403020204"/>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'Figure 19'!$B$3</c:f>
              <c:strCache>
                <c:ptCount val="1"/>
                <c:pt idx="0">
                  <c:v>Aither Entitlement Index</c:v>
                </c:pt>
              </c:strCache>
            </c:strRef>
          </c:tx>
          <c:spPr>
            <a:ln w="28575" cap="rnd">
              <a:solidFill>
                <a:schemeClr val="accent1"/>
              </a:solidFill>
              <a:round/>
            </a:ln>
            <a:effectLst/>
          </c:spPr>
          <c:marker>
            <c:symbol val="none"/>
          </c:marker>
          <c:cat>
            <c:numRef>
              <c:f>'Figure 19'!$A$4:$A$136</c:f>
              <c:numCache>
                <c:formatCode>mmm\-yy</c:formatCode>
                <c:ptCount val="133"/>
                <c:pt idx="0">
                  <c:v>39660</c:v>
                </c:pt>
                <c:pt idx="1">
                  <c:v>39691</c:v>
                </c:pt>
                <c:pt idx="2">
                  <c:v>39721</c:v>
                </c:pt>
                <c:pt idx="3">
                  <c:v>39752</c:v>
                </c:pt>
                <c:pt idx="4">
                  <c:v>39782</c:v>
                </c:pt>
                <c:pt idx="5">
                  <c:v>39813</c:v>
                </c:pt>
                <c:pt idx="6">
                  <c:v>39844</c:v>
                </c:pt>
                <c:pt idx="7">
                  <c:v>39872</c:v>
                </c:pt>
                <c:pt idx="8">
                  <c:v>39903</c:v>
                </c:pt>
                <c:pt idx="9">
                  <c:v>39933</c:v>
                </c:pt>
                <c:pt idx="10">
                  <c:v>39964</c:v>
                </c:pt>
                <c:pt idx="11">
                  <c:v>39994</c:v>
                </c:pt>
                <c:pt idx="12">
                  <c:v>40025</c:v>
                </c:pt>
                <c:pt idx="13">
                  <c:v>40056</c:v>
                </c:pt>
                <c:pt idx="14">
                  <c:v>40086</c:v>
                </c:pt>
                <c:pt idx="15">
                  <c:v>40117</c:v>
                </c:pt>
                <c:pt idx="16">
                  <c:v>40147</c:v>
                </c:pt>
                <c:pt idx="17">
                  <c:v>40178</c:v>
                </c:pt>
                <c:pt idx="18">
                  <c:v>40209</c:v>
                </c:pt>
                <c:pt idx="19">
                  <c:v>40237</c:v>
                </c:pt>
                <c:pt idx="20">
                  <c:v>40268</c:v>
                </c:pt>
                <c:pt idx="21">
                  <c:v>40298</c:v>
                </c:pt>
                <c:pt idx="22">
                  <c:v>40329</c:v>
                </c:pt>
                <c:pt idx="23">
                  <c:v>40359</c:v>
                </c:pt>
                <c:pt idx="24">
                  <c:v>40390</c:v>
                </c:pt>
                <c:pt idx="25">
                  <c:v>40421</c:v>
                </c:pt>
                <c:pt idx="26">
                  <c:v>40451</c:v>
                </c:pt>
                <c:pt idx="27">
                  <c:v>40482</c:v>
                </c:pt>
                <c:pt idx="28">
                  <c:v>40512</c:v>
                </c:pt>
                <c:pt idx="29">
                  <c:v>40543</c:v>
                </c:pt>
                <c:pt idx="30">
                  <c:v>40574</c:v>
                </c:pt>
                <c:pt idx="31">
                  <c:v>40602</c:v>
                </c:pt>
                <c:pt idx="32">
                  <c:v>40633</c:v>
                </c:pt>
                <c:pt idx="33">
                  <c:v>40663</c:v>
                </c:pt>
                <c:pt idx="34">
                  <c:v>40694</c:v>
                </c:pt>
                <c:pt idx="35">
                  <c:v>40724</c:v>
                </c:pt>
                <c:pt idx="36">
                  <c:v>40755</c:v>
                </c:pt>
                <c:pt idx="37">
                  <c:v>40786</c:v>
                </c:pt>
                <c:pt idx="38">
                  <c:v>40816</c:v>
                </c:pt>
                <c:pt idx="39">
                  <c:v>40847</c:v>
                </c:pt>
                <c:pt idx="40">
                  <c:v>40877</c:v>
                </c:pt>
                <c:pt idx="41">
                  <c:v>40908</c:v>
                </c:pt>
                <c:pt idx="42">
                  <c:v>40939</c:v>
                </c:pt>
                <c:pt idx="43">
                  <c:v>40968</c:v>
                </c:pt>
                <c:pt idx="44">
                  <c:v>40999</c:v>
                </c:pt>
                <c:pt idx="45">
                  <c:v>41029</c:v>
                </c:pt>
                <c:pt idx="46">
                  <c:v>41060</c:v>
                </c:pt>
                <c:pt idx="47">
                  <c:v>41090</c:v>
                </c:pt>
                <c:pt idx="48">
                  <c:v>41121</c:v>
                </c:pt>
                <c:pt idx="49">
                  <c:v>41152</c:v>
                </c:pt>
                <c:pt idx="50">
                  <c:v>41182</c:v>
                </c:pt>
                <c:pt idx="51">
                  <c:v>41213</c:v>
                </c:pt>
                <c:pt idx="52">
                  <c:v>41243</c:v>
                </c:pt>
                <c:pt idx="53">
                  <c:v>41274</c:v>
                </c:pt>
                <c:pt idx="54">
                  <c:v>41305</c:v>
                </c:pt>
                <c:pt idx="55">
                  <c:v>41333</c:v>
                </c:pt>
                <c:pt idx="56">
                  <c:v>41364</c:v>
                </c:pt>
                <c:pt idx="57">
                  <c:v>41394</c:v>
                </c:pt>
                <c:pt idx="58">
                  <c:v>41425</c:v>
                </c:pt>
                <c:pt idx="59">
                  <c:v>41455</c:v>
                </c:pt>
                <c:pt idx="60">
                  <c:v>41486</c:v>
                </c:pt>
                <c:pt idx="61">
                  <c:v>41517</c:v>
                </c:pt>
                <c:pt idx="62">
                  <c:v>41547</c:v>
                </c:pt>
                <c:pt idx="63">
                  <c:v>41578</c:v>
                </c:pt>
                <c:pt idx="64">
                  <c:v>41608</c:v>
                </c:pt>
                <c:pt idx="65">
                  <c:v>41639</c:v>
                </c:pt>
                <c:pt idx="66">
                  <c:v>41670</c:v>
                </c:pt>
                <c:pt idx="67">
                  <c:v>41698</c:v>
                </c:pt>
                <c:pt idx="68">
                  <c:v>41729</c:v>
                </c:pt>
                <c:pt idx="69">
                  <c:v>41759</c:v>
                </c:pt>
                <c:pt idx="70">
                  <c:v>41790</c:v>
                </c:pt>
                <c:pt idx="71">
                  <c:v>41820</c:v>
                </c:pt>
                <c:pt idx="72">
                  <c:v>41851</c:v>
                </c:pt>
                <c:pt idx="73">
                  <c:v>41882</c:v>
                </c:pt>
                <c:pt idx="74">
                  <c:v>41912</c:v>
                </c:pt>
                <c:pt idx="75">
                  <c:v>41943</c:v>
                </c:pt>
                <c:pt idx="76">
                  <c:v>41973</c:v>
                </c:pt>
                <c:pt idx="77">
                  <c:v>42004</c:v>
                </c:pt>
                <c:pt idx="78">
                  <c:v>42035</c:v>
                </c:pt>
                <c:pt idx="79">
                  <c:v>42063</c:v>
                </c:pt>
                <c:pt idx="80">
                  <c:v>42094</c:v>
                </c:pt>
                <c:pt idx="81">
                  <c:v>42124</c:v>
                </c:pt>
                <c:pt idx="82">
                  <c:v>42155</c:v>
                </c:pt>
                <c:pt idx="83">
                  <c:v>42185</c:v>
                </c:pt>
                <c:pt idx="84">
                  <c:v>42216</c:v>
                </c:pt>
                <c:pt idx="85">
                  <c:v>42247</c:v>
                </c:pt>
                <c:pt idx="86">
                  <c:v>42277</c:v>
                </c:pt>
                <c:pt idx="87">
                  <c:v>42308</c:v>
                </c:pt>
                <c:pt idx="88">
                  <c:v>42338</c:v>
                </c:pt>
                <c:pt idx="89">
                  <c:v>42369</c:v>
                </c:pt>
                <c:pt idx="90">
                  <c:v>42400</c:v>
                </c:pt>
                <c:pt idx="91">
                  <c:v>42429</c:v>
                </c:pt>
                <c:pt idx="92">
                  <c:v>42460</c:v>
                </c:pt>
                <c:pt idx="93">
                  <c:v>42490</c:v>
                </c:pt>
                <c:pt idx="94">
                  <c:v>42521</c:v>
                </c:pt>
                <c:pt idx="95">
                  <c:v>42551</c:v>
                </c:pt>
                <c:pt idx="96">
                  <c:v>42582</c:v>
                </c:pt>
                <c:pt idx="97">
                  <c:v>42613</c:v>
                </c:pt>
                <c:pt idx="98">
                  <c:v>42643</c:v>
                </c:pt>
                <c:pt idx="99">
                  <c:v>42674</c:v>
                </c:pt>
                <c:pt idx="100">
                  <c:v>42704</c:v>
                </c:pt>
                <c:pt idx="101">
                  <c:v>42735</c:v>
                </c:pt>
                <c:pt idx="102">
                  <c:v>42766</c:v>
                </c:pt>
                <c:pt idx="103">
                  <c:v>42794</c:v>
                </c:pt>
                <c:pt idx="104">
                  <c:v>42825</c:v>
                </c:pt>
                <c:pt idx="105">
                  <c:v>42855</c:v>
                </c:pt>
                <c:pt idx="106">
                  <c:v>42886</c:v>
                </c:pt>
                <c:pt idx="107">
                  <c:v>42916</c:v>
                </c:pt>
                <c:pt idx="108">
                  <c:v>42947</c:v>
                </c:pt>
                <c:pt idx="109">
                  <c:v>42978</c:v>
                </c:pt>
                <c:pt idx="110">
                  <c:v>43008</c:v>
                </c:pt>
                <c:pt idx="111">
                  <c:v>43039</c:v>
                </c:pt>
                <c:pt idx="112">
                  <c:v>43069</c:v>
                </c:pt>
                <c:pt idx="113">
                  <c:v>43100</c:v>
                </c:pt>
                <c:pt idx="114">
                  <c:v>43131</c:v>
                </c:pt>
                <c:pt idx="115">
                  <c:v>43159</c:v>
                </c:pt>
                <c:pt idx="116">
                  <c:v>43190</c:v>
                </c:pt>
                <c:pt idx="117">
                  <c:v>43220</c:v>
                </c:pt>
                <c:pt idx="118">
                  <c:v>43251</c:v>
                </c:pt>
                <c:pt idx="119">
                  <c:v>43281</c:v>
                </c:pt>
                <c:pt idx="120">
                  <c:v>43312</c:v>
                </c:pt>
                <c:pt idx="121">
                  <c:v>43343</c:v>
                </c:pt>
                <c:pt idx="122">
                  <c:v>43373</c:v>
                </c:pt>
                <c:pt idx="123">
                  <c:v>43404</c:v>
                </c:pt>
                <c:pt idx="124">
                  <c:v>43434</c:v>
                </c:pt>
                <c:pt idx="125">
                  <c:v>43465</c:v>
                </c:pt>
                <c:pt idx="126">
                  <c:v>43496</c:v>
                </c:pt>
                <c:pt idx="127">
                  <c:v>43524</c:v>
                </c:pt>
                <c:pt idx="128">
                  <c:v>43555</c:v>
                </c:pt>
                <c:pt idx="129">
                  <c:v>43585</c:v>
                </c:pt>
                <c:pt idx="130">
                  <c:v>43616</c:v>
                </c:pt>
                <c:pt idx="131">
                  <c:v>43646</c:v>
                </c:pt>
              </c:numCache>
            </c:numRef>
          </c:cat>
          <c:val>
            <c:numRef>
              <c:f>'Figure 19'!$B$4:$B$136</c:f>
              <c:numCache>
                <c:formatCode>0</c:formatCode>
                <c:ptCount val="133"/>
                <c:pt idx="0">
                  <c:v>100</c:v>
                </c:pt>
                <c:pt idx="1">
                  <c:v>101.49976289068201</c:v>
                </c:pt>
                <c:pt idx="2">
                  <c:v>102.384014138514</c:v>
                </c:pt>
                <c:pt idx="3">
                  <c:v>103.800270009032</c:v>
                </c:pt>
                <c:pt idx="4">
                  <c:v>106.925641572437</c:v>
                </c:pt>
                <c:pt idx="5">
                  <c:v>103.638405414204</c:v>
                </c:pt>
                <c:pt idx="6">
                  <c:v>110.694185093833</c:v>
                </c:pt>
                <c:pt idx="7">
                  <c:v>109.374689312717</c:v>
                </c:pt>
                <c:pt idx="8">
                  <c:v>115.915227300266</c:v>
                </c:pt>
                <c:pt idx="9">
                  <c:v>110.967252069042</c:v>
                </c:pt>
                <c:pt idx="10">
                  <c:v>110.599210836034</c:v>
                </c:pt>
                <c:pt idx="11">
                  <c:v>106.24517552179999</c:v>
                </c:pt>
                <c:pt idx="12">
                  <c:v>111.02962882743699</c:v>
                </c:pt>
                <c:pt idx="13">
                  <c:v>114.56967844997099</c:v>
                </c:pt>
                <c:pt idx="14">
                  <c:v>114.412657939943</c:v>
                </c:pt>
                <c:pt idx="15">
                  <c:v>102.026396030795</c:v>
                </c:pt>
                <c:pt idx="16">
                  <c:v>115.75639959789</c:v>
                </c:pt>
                <c:pt idx="17">
                  <c:v>113.64185963182599</c:v>
                </c:pt>
                <c:pt idx="18">
                  <c:v>115.98888496278499</c:v>
                </c:pt>
                <c:pt idx="19">
                  <c:v>113.262436137967</c:v>
                </c:pt>
                <c:pt idx="20">
                  <c:v>100.501580824359</c:v>
                </c:pt>
                <c:pt idx="21">
                  <c:v>96.359604720714103</c:v>
                </c:pt>
                <c:pt idx="22">
                  <c:v>106.36293932947299</c:v>
                </c:pt>
                <c:pt idx="23">
                  <c:v>111.885457935628</c:v>
                </c:pt>
                <c:pt idx="24">
                  <c:v>98.094376366785994</c:v>
                </c:pt>
                <c:pt idx="25">
                  <c:v>89.053696860967506</c:v>
                </c:pt>
                <c:pt idx="26">
                  <c:v>85.685278943991605</c:v>
                </c:pt>
                <c:pt idx="27">
                  <c:v>88.789083472176998</c:v>
                </c:pt>
                <c:pt idx="28">
                  <c:v>79.763072056385695</c:v>
                </c:pt>
                <c:pt idx="29">
                  <c:v>79.315270407676095</c:v>
                </c:pt>
                <c:pt idx="30">
                  <c:v>77.205010774021503</c:v>
                </c:pt>
                <c:pt idx="31">
                  <c:v>81.142709738446896</c:v>
                </c:pt>
                <c:pt idx="32">
                  <c:v>74.158511486294003</c:v>
                </c:pt>
                <c:pt idx="33">
                  <c:v>78.693078634891805</c:v>
                </c:pt>
                <c:pt idx="34">
                  <c:v>80.947458116434802</c:v>
                </c:pt>
                <c:pt idx="35">
                  <c:v>74.633114661750994</c:v>
                </c:pt>
                <c:pt idx="36">
                  <c:v>80.676669576596396</c:v>
                </c:pt>
                <c:pt idx="37">
                  <c:v>81.414341186092003</c:v>
                </c:pt>
                <c:pt idx="38">
                  <c:v>78.674164601496301</c:v>
                </c:pt>
                <c:pt idx="39">
                  <c:v>79.699960257685703</c:v>
                </c:pt>
                <c:pt idx="40">
                  <c:v>79.0005814756408</c:v>
                </c:pt>
                <c:pt idx="41">
                  <c:v>83.603617019775101</c:v>
                </c:pt>
                <c:pt idx="42">
                  <c:v>81.141116035644799</c:v>
                </c:pt>
                <c:pt idx="43">
                  <c:v>78.6325620946279</c:v>
                </c:pt>
                <c:pt idx="44">
                  <c:v>84.345774177091698</c:v>
                </c:pt>
                <c:pt idx="45">
                  <c:v>77.445914406179398</c:v>
                </c:pt>
                <c:pt idx="46">
                  <c:v>76.358535407967906</c:v>
                </c:pt>
                <c:pt idx="47">
                  <c:v>77.350725449300896</c:v>
                </c:pt>
                <c:pt idx="48">
                  <c:v>72.815918082241197</c:v>
                </c:pt>
                <c:pt idx="49">
                  <c:v>77.001661039310505</c:v>
                </c:pt>
                <c:pt idx="50">
                  <c:v>72.949373991856902</c:v>
                </c:pt>
                <c:pt idx="51">
                  <c:v>71.472792272327894</c:v>
                </c:pt>
                <c:pt idx="52">
                  <c:v>67.012980890867695</c:v>
                </c:pt>
                <c:pt idx="53">
                  <c:v>64.557337615200495</c:v>
                </c:pt>
                <c:pt idx="54">
                  <c:v>64.757313516184894</c:v>
                </c:pt>
                <c:pt idx="55">
                  <c:v>66.425921725809602</c:v>
                </c:pt>
                <c:pt idx="56">
                  <c:v>63.832690300457301</c:v>
                </c:pt>
                <c:pt idx="57">
                  <c:v>61.467327142814902</c:v>
                </c:pt>
                <c:pt idx="58">
                  <c:v>62.2135130964704</c:v>
                </c:pt>
                <c:pt idx="59">
                  <c:v>66.245558406745999</c:v>
                </c:pt>
                <c:pt idx="60">
                  <c:v>64.620487138528802</c:v>
                </c:pt>
                <c:pt idx="61">
                  <c:v>66.922288304784999</c:v>
                </c:pt>
                <c:pt idx="62">
                  <c:v>69.235368518356694</c:v>
                </c:pt>
                <c:pt idx="63">
                  <c:v>67.220459789796394</c:v>
                </c:pt>
                <c:pt idx="64">
                  <c:v>63.336754941066701</c:v>
                </c:pt>
                <c:pt idx="65">
                  <c:v>64.542350163212404</c:v>
                </c:pt>
                <c:pt idx="66">
                  <c:v>67.075032459140303</c:v>
                </c:pt>
                <c:pt idx="67">
                  <c:v>68.114574593365305</c:v>
                </c:pt>
                <c:pt idx="68">
                  <c:v>69.522663168112402</c:v>
                </c:pt>
                <c:pt idx="69">
                  <c:v>67.011109559278793</c:v>
                </c:pt>
                <c:pt idx="70">
                  <c:v>69.0405908387675</c:v>
                </c:pt>
                <c:pt idx="71">
                  <c:v>71.399733660646703</c:v>
                </c:pt>
                <c:pt idx="72">
                  <c:v>71.584226236348499</c:v>
                </c:pt>
                <c:pt idx="73">
                  <c:v>76.5396332800278</c:v>
                </c:pt>
                <c:pt idx="74">
                  <c:v>77.778234513242296</c:v>
                </c:pt>
                <c:pt idx="75">
                  <c:v>79.059516805575001</c:v>
                </c:pt>
                <c:pt idx="76">
                  <c:v>82.338799121694194</c:v>
                </c:pt>
                <c:pt idx="77">
                  <c:v>86.295064174568907</c:v>
                </c:pt>
                <c:pt idx="78">
                  <c:v>86.577850458705299</c:v>
                </c:pt>
                <c:pt idx="79">
                  <c:v>82.889004776663398</c:v>
                </c:pt>
                <c:pt idx="80">
                  <c:v>84.703956316090299</c:v>
                </c:pt>
                <c:pt idx="81">
                  <c:v>84.260603502320507</c:v>
                </c:pt>
                <c:pt idx="82">
                  <c:v>87.639401297087403</c:v>
                </c:pt>
                <c:pt idx="83">
                  <c:v>91.966109840840502</c:v>
                </c:pt>
                <c:pt idx="84">
                  <c:v>97.677493822740701</c:v>
                </c:pt>
                <c:pt idx="85">
                  <c:v>104.91404352403799</c:v>
                </c:pt>
                <c:pt idx="86">
                  <c:v>110.793833467295</c:v>
                </c:pt>
                <c:pt idx="87">
                  <c:v>109.234465830255</c:v>
                </c:pt>
                <c:pt idx="88">
                  <c:v>113.57033985907501</c:v>
                </c:pt>
                <c:pt idx="89">
                  <c:v>118.287974518696</c:v>
                </c:pt>
                <c:pt idx="90">
                  <c:v>127.41553777105599</c:v>
                </c:pt>
                <c:pt idx="91">
                  <c:v>126.494746289665</c:v>
                </c:pt>
                <c:pt idx="92">
                  <c:v>135.550124150822</c:v>
                </c:pt>
                <c:pt idx="93">
                  <c:v>136.90108284912901</c:v>
                </c:pt>
                <c:pt idx="94">
                  <c:v>128.804251617022</c:v>
                </c:pt>
                <c:pt idx="95">
                  <c:v>134.35525517484501</c:v>
                </c:pt>
                <c:pt idx="96">
                  <c:v>133.52158253260299</c:v>
                </c:pt>
                <c:pt idx="97">
                  <c:v>131.49601177287701</c:v>
                </c:pt>
                <c:pt idx="98">
                  <c:v>131.12032589010801</c:v>
                </c:pt>
                <c:pt idx="99">
                  <c:v>130.67213854888101</c:v>
                </c:pt>
                <c:pt idx="100">
                  <c:v>130.371703255809</c:v>
                </c:pt>
                <c:pt idx="101">
                  <c:v>132.76084330348499</c:v>
                </c:pt>
                <c:pt idx="102">
                  <c:v>134.10582226154301</c:v>
                </c:pt>
                <c:pt idx="103">
                  <c:v>135.957253901537</c:v>
                </c:pt>
                <c:pt idx="104">
                  <c:v>136.86767407142301</c:v>
                </c:pt>
                <c:pt idx="105">
                  <c:v>137.24348363989401</c:v>
                </c:pt>
                <c:pt idx="106">
                  <c:v>138.85774510402601</c:v>
                </c:pt>
                <c:pt idx="107">
                  <c:v>140.06317639005499</c:v>
                </c:pt>
                <c:pt idx="108">
                  <c:v>141.85553943910301</c:v>
                </c:pt>
                <c:pt idx="109">
                  <c:v>144.38705447679399</c:v>
                </c:pt>
                <c:pt idx="110">
                  <c:v>148.13086414960301</c:v>
                </c:pt>
                <c:pt idx="111">
                  <c:v>152.22622358056799</c:v>
                </c:pt>
                <c:pt idx="112">
                  <c:v>152.46708435560001</c:v>
                </c:pt>
                <c:pt idx="113">
                  <c:v>153.71272306567801</c:v>
                </c:pt>
                <c:pt idx="114">
                  <c:v>156.129983253099</c:v>
                </c:pt>
                <c:pt idx="115">
                  <c:v>157.76291239781099</c:v>
                </c:pt>
                <c:pt idx="116">
                  <c:v>162.397657982646</c:v>
                </c:pt>
                <c:pt idx="117">
                  <c:v>168.61213000000001</c:v>
                </c:pt>
                <c:pt idx="118">
                  <c:v>172.3298752</c:v>
                </c:pt>
                <c:pt idx="119">
                  <c:v>180.55288730000001</c:v>
                </c:pt>
                <c:pt idx="120">
                  <c:v>187.44928719999999</c:v>
                </c:pt>
                <c:pt idx="121">
                  <c:v>190.4371812</c:v>
                </c:pt>
                <c:pt idx="122">
                  <c:v>194.48534520000001</c:v>
                </c:pt>
                <c:pt idx="123">
                  <c:v>195.00244029999999</c:v>
                </c:pt>
                <c:pt idx="124">
                  <c:v>197.10466919999999</c:v>
                </c:pt>
                <c:pt idx="125">
                  <c:v>198.519372</c:v>
                </c:pt>
                <c:pt idx="126">
                  <c:v>210.0841915</c:v>
                </c:pt>
                <c:pt idx="127">
                  <c:v>217.57673199999999</c:v>
                </c:pt>
                <c:pt idx="128">
                  <c:v>216.2183172</c:v>
                </c:pt>
                <c:pt idx="129">
                  <c:v>218.2070841</c:v>
                </c:pt>
                <c:pt idx="130">
                  <c:v>219.4622478</c:v>
                </c:pt>
                <c:pt idx="131">
                  <c:v>223.7701897</c:v>
                </c:pt>
                <c:pt idx="132">
                  <c:v>224.28943910000001</c:v>
                </c:pt>
              </c:numCache>
            </c:numRef>
          </c:val>
          <c:smooth val="0"/>
          <c:extLst>
            <c:ext xmlns:c16="http://schemas.microsoft.com/office/drawing/2014/chart" uri="{C3380CC4-5D6E-409C-BE32-E72D297353CC}">
              <c16:uniqueId val="{00000000-1B20-461C-A784-AF5B55167A01}"/>
            </c:ext>
          </c:extLst>
        </c:ser>
        <c:dLbls>
          <c:showLegendKey val="0"/>
          <c:showVal val="0"/>
          <c:showCatName val="0"/>
          <c:showSerName val="0"/>
          <c:showPercent val="0"/>
          <c:showBubbleSize val="0"/>
        </c:dLbls>
        <c:smooth val="0"/>
        <c:axId val="537912312"/>
        <c:axId val="537909360"/>
      </c:lineChart>
      <c:dateAx>
        <c:axId val="537912312"/>
        <c:scaling>
          <c:orientation val="minMax"/>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yanmar Text" panose="020B0502040204020203" pitchFamily="34" charset="0"/>
              </a:defRPr>
            </a:pPr>
            <a:endParaRPr lang="en-US"/>
          </a:p>
        </c:txPr>
        <c:crossAx val="537909360"/>
        <c:crosses val="autoZero"/>
        <c:auto val="1"/>
        <c:lblOffset val="100"/>
        <c:baseTimeUnit val="months"/>
        <c:majorUnit val="24"/>
        <c:majorTimeUnit val="months"/>
      </c:dateAx>
      <c:valAx>
        <c:axId val="537909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yanmar Text" panose="020B0502040204020203" pitchFamily="34" charset="0"/>
              </a:defRPr>
            </a:pPr>
            <a:endParaRPr lang="en-US"/>
          </a:p>
        </c:txPr>
        <c:crossAx val="537912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2"/>
          </a:solidFill>
          <a:latin typeface="Myriad Web Pro" panose="020B0503030403020204"/>
          <a:cs typeface="Myanmar Text" panose="020B0502040204020203"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dirty="0">
                <a:latin typeface="Segoe UI Light" panose="020B0502040204020203" pitchFamily="34" charset="0"/>
                <a:cs typeface="Segoe UI Light" panose="020B0502040204020203" pitchFamily="34" charset="0"/>
              </a:rPr>
              <a:t>Mildura</a:t>
            </a:r>
          </a:p>
        </c:rich>
      </c:tx>
      <c:overlay val="0"/>
      <c:spPr>
        <a:solidFill>
          <a:schemeClr val="bg1"/>
        </a:solidFill>
      </c:spPr>
    </c:title>
    <c:autoTitleDeleted val="0"/>
    <c:plotArea>
      <c:layout>
        <c:manualLayout>
          <c:layoutTarget val="inner"/>
          <c:xMode val="edge"/>
          <c:yMode val="edge"/>
          <c:x val="0.13119715239724986"/>
          <c:y val="0.12893411694262913"/>
          <c:w val="0.7854485635545233"/>
          <c:h val="0.72624483204134371"/>
        </c:manualLayout>
      </c:layout>
      <c:barChart>
        <c:barDir val="col"/>
        <c:grouping val="clustered"/>
        <c:varyColors val="0"/>
        <c:ser>
          <c:idx val="6"/>
          <c:order val="0"/>
          <c:tx>
            <c:strRef>
              <c:f>'Figure 13a'!$A$12</c:f>
              <c:strCache>
                <c:ptCount val="1"/>
                <c:pt idx="0">
                  <c:v>Mildura rainfall median (mm)</c:v>
                </c:pt>
              </c:strCache>
            </c:strRef>
          </c:tx>
          <c:spPr>
            <a:solidFill>
              <a:schemeClr val="accent3">
                <a:alpha val="60000"/>
              </a:schemeClr>
            </a:solidFill>
            <a:ln>
              <a:noFill/>
            </a:ln>
          </c:spPr>
          <c:invertIfNegative val="0"/>
          <c:cat>
            <c:multiLvlStrRef>
              <c:f>#REF!$B$5:$M$5</c:f>
            </c:multiLvlStrRef>
          </c:cat>
          <c:val>
            <c:numRef>
              <c:f>'Figure 13a'!$B$12:$M$12</c:f>
              <c:numCache>
                <c:formatCode>General</c:formatCode>
                <c:ptCount val="12"/>
                <c:pt idx="0">
                  <c:v>22.2</c:v>
                </c:pt>
                <c:pt idx="1">
                  <c:v>20.3</c:v>
                </c:pt>
                <c:pt idx="2">
                  <c:v>21.3</c:v>
                </c:pt>
                <c:pt idx="3">
                  <c:v>19.8</c:v>
                </c:pt>
                <c:pt idx="4">
                  <c:v>19.100000000000001</c:v>
                </c:pt>
                <c:pt idx="5">
                  <c:v>15</c:v>
                </c:pt>
                <c:pt idx="6">
                  <c:v>11.7</c:v>
                </c:pt>
                <c:pt idx="7">
                  <c:v>9.4</c:v>
                </c:pt>
                <c:pt idx="8">
                  <c:v>10.8</c:v>
                </c:pt>
                <c:pt idx="9">
                  <c:v>12.2</c:v>
                </c:pt>
                <c:pt idx="10">
                  <c:v>17.8</c:v>
                </c:pt>
                <c:pt idx="11">
                  <c:v>16.2</c:v>
                </c:pt>
              </c:numCache>
            </c:numRef>
          </c:val>
          <c:extLst>
            <c:ext xmlns:c16="http://schemas.microsoft.com/office/drawing/2014/chart" uri="{C3380CC4-5D6E-409C-BE32-E72D297353CC}">
              <c16:uniqueId val="{00000000-088F-4293-94B4-D3CF5A4D3D3B}"/>
            </c:ext>
          </c:extLst>
        </c:ser>
        <c:dLbls>
          <c:showLegendKey val="0"/>
          <c:showVal val="0"/>
          <c:showCatName val="0"/>
          <c:showSerName val="0"/>
          <c:showPercent val="0"/>
          <c:showBubbleSize val="0"/>
        </c:dLbls>
        <c:gapWidth val="0"/>
        <c:axId val="809745096"/>
        <c:axId val="809743920"/>
      </c:barChart>
      <c:lineChart>
        <c:grouping val="standard"/>
        <c:varyColors val="0"/>
        <c:ser>
          <c:idx val="0"/>
          <c:order val="1"/>
          <c:tx>
            <c:strRef>
              <c:f>'Figure 13a'!$A$11</c:f>
              <c:strCache>
                <c:ptCount val="1"/>
                <c:pt idx="0">
                  <c:v>Mildura rainfall (mm)</c:v>
                </c:pt>
              </c:strCache>
            </c:strRef>
          </c:tx>
          <c:marker>
            <c:symbol val="diamond"/>
            <c:size val="4"/>
          </c:marker>
          <c:cat>
            <c:strRef>
              <c:f>'Figure 13a'!$B$3:$M$3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13a'!$B$11:$M$11</c:f>
              <c:numCache>
                <c:formatCode>General</c:formatCode>
                <c:ptCount val="12"/>
                <c:pt idx="0">
                  <c:v>3.4</c:v>
                </c:pt>
                <c:pt idx="1">
                  <c:v>10.6</c:v>
                </c:pt>
                <c:pt idx="2">
                  <c:v>0.8</c:v>
                </c:pt>
                <c:pt idx="3">
                  <c:v>12.2</c:v>
                </c:pt>
                <c:pt idx="4">
                  <c:v>19.2</c:v>
                </c:pt>
                <c:pt idx="5">
                  <c:v>44.6</c:v>
                </c:pt>
                <c:pt idx="6">
                  <c:v>2.8</c:v>
                </c:pt>
                <c:pt idx="7">
                  <c:v>2.8</c:v>
                </c:pt>
                <c:pt idx="8">
                  <c:v>3</c:v>
                </c:pt>
                <c:pt idx="9">
                  <c:v>1.2</c:v>
                </c:pt>
                <c:pt idx="10">
                  <c:v>23.2</c:v>
                </c:pt>
                <c:pt idx="11">
                  <c:v>13.4</c:v>
                </c:pt>
              </c:numCache>
            </c:numRef>
          </c:val>
          <c:smooth val="0"/>
          <c:extLst>
            <c:ext xmlns:c16="http://schemas.microsoft.com/office/drawing/2014/chart" uri="{C3380CC4-5D6E-409C-BE32-E72D297353CC}">
              <c16:uniqueId val="{00000001-088F-4293-94B4-D3CF5A4D3D3B}"/>
            </c:ext>
          </c:extLst>
        </c:ser>
        <c:dLbls>
          <c:showLegendKey val="0"/>
          <c:showVal val="0"/>
          <c:showCatName val="0"/>
          <c:showSerName val="0"/>
          <c:showPercent val="0"/>
          <c:showBubbleSize val="0"/>
        </c:dLbls>
        <c:marker val="1"/>
        <c:smooth val="0"/>
        <c:axId val="809745096"/>
        <c:axId val="809743920"/>
      </c:lineChart>
      <c:catAx>
        <c:axId val="809745096"/>
        <c:scaling>
          <c:orientation val="minMax"/>
        </c:scaling>
        <c:delete val="0"/>
        <c:axPos val="b"/>
        <c:numFmt formatCode="General" sourceLinked="0"/>
        <c:majorTickMark val="out"/>
        <c:minorTickMark val="none"/>
        <c:tickLblPos val="nextTo"/>
        <c:crossAx val="809743920"/>
        <c:crosses val="autoZero"/>
        <c:auto val="1"/>
        <c:lblAlgn val="ctr"/>
        <c:lblOffset val="100"/>
        <c:tickLblSkip val="3"/>
        <c:noMultiLvlLbl val="0"/>
      </c:catAx>
      <c:valAx>
        <c:axId val="809743920"/>
        <c:scaling>
          <c:orientation val="minMax"/>
          <c:max val="80"/>
        </c:scaling>
        <c:delete val="0"/>
        <c:axPos val="l"/>
        <c:majorGridlines>
          <c:spPr>
            <a:ln>
              <a:solidFill>
                <a:schemeClr val="accent1">
                  <a:alpha val="50000"/>
                </a:schemeClr>
              </a:solidFill>
            </a:ln>
          </c:spPr>
        </c:majorGridlines>
        <c:numFmt formatCode="#,##0" sourceLinked="0"/>
        <c:majorTickMark val="out"/>
        <c:minorTickMark val="none"/>
        <c:tickLblPos val="nextTo"/>
        <c:crossAx val="809745096"/>
        <c:crosses val="autoZero"/>
        <c:crossBetween val="between"/>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AU" dirty="0">
                <a:latin typeface="Segoe UI Light" panose="020B0502040204020203" pitchFamily="34" charset="0"/>
                <a:cs typeface="Segoe UI Light" panose="020B0502040204020203" pitchFamily="34" charset="0"/>
              </a:rPr>
              <a:t>Leeton</a:t>
            </a:r>
          </a:p>
        </c:rich>
      </c:tx>
      <c:overlay val="0"/>
      <c:spPr>
        <a:solidFill>
          <a:schemeClr val="bg1"/>
        </a:solidFill>
      </c:spPr>
    </c:title>
    <c:autoTitleDeleted val="0"/>
    <c:plotArea>
      <c:layout>
        <c:manualLayout>
          <c:layoutTarget val="inner"/>
          <c:xMode val="edge"/>
          <c:yMode val="edge"/>
          <c:x val="7.2352772036921476E-2"/>
          <c:y val="0.12719004764866945"/>
          <c:w val="0.78051798538973227"/>
          <c:h val="0.79362165441143118"/>
        </c:manualLayout>
      </c:layout>
      <c:barChart>
        <c:barDir val="col"/>
        <c:grouping val="clustered"/>
        <c:varyColors val="0"/>
        <c:ser>
          <c:idx val="6"/>
          <c:order val="0"/>
          <c:tx>
            <c:strRef>
              <c:f>'Figure 13a'!$A$21</c:f>
              <c:strCache>
                <c:ptCount val="1"/>
                <c:pt idx="0">
                  <c:v>Leeton rainfall median (mm)</c:v>
                </c:pt>
              </c:strCache>
            </c:strRef>
          </c:tx>
          <c:spPr>
            <a:solidFill>
              <a:schemeClr val="accent3">
                <a:alpha val="60000"/>
              </a:schemeClr>
            </a:solidFill>
            <a:ln>
              <a:noFill/>
            </a:ln>
          </c:spPr>
          <c:invertIfNegative val="0"/>
          <c:cat>
            <c:multiLvlStrRef>
              <c:f>#REF!$B$5:$M$5</c:f>
            </c:multiLvlStrRef>
          </c:cat>
          <c:val>
            <c:numRef>
              <c:f>'Figure 13a'!$B$21:$M$21</c:f>
              <c:numCache>
                <c:formatCode>General</c:formatCode>
                <c:ptCount val="12"/>
                <c:pt idx="0">
                  <c:v>31.8</c:v>
                </c:pt>
                <c:pt idx="1">
                  <c:v>34.200000000000003</c:v>
                </c:pt>
                <c:pt idx="2">
                  <c:v>28.8</c:v>
                </c:pt>
                <c:pt idx="3">
                  <c:v>31.8</c:v>
                </c:pt>
                <c:pt idx="4">
                  <c:v>26</c:v>
                </c:pt>
                <c:pt idx="5">
                  <c:v>24.8</c:v>
                </c:pt>
                <c:pt idx="6">
                  <c:v>18.2</c:v>
                </c:pt>
                <c:pt idx="7">
                  <c:v>22.3</c:v>
                </c:pt>
                <c:pt idx="8">
                  <c:v>21.2</c:v>
                </c:pt>
                <c:pt idx="9">
                  <c:v>24.7</c:v>
                </c:pt>
                <c:pt idx="10">
                  <c:v>31</c:v>
                </c:pt>
                <c:pt idx="11">
                  <c:v>31.2</c:v>
                </c:pt>
              </c:numCache>
            </c:numRef>
          </c:val>
          <c:extLst>
            <c:ext xmlns:c16="http://schemas.microsoft.com/office/drawing/2014/chart" uri="{C3380CC4-5D6E-409C-BE32-E72D297353CC}">
              <c16:uniqueId val="{00000000-0F49-49BE-BED8-80455542B38C}"/>
            </c:ext>
          </c:extLst>
        </c:ser>
        <c:dLbls>
          <c:showLegendKey val="0"/>
          <c:showVal val="0"/>
          <c:showCatName val="0"/>
          <c:showSerName val="0"/>
          <c:showPercent val="0"/>
          <c:showBubbleSize val="0"/>
        </c:dLbls>
        <c:gapWidth val="0"/>
        <c:axId val="809749408"/>
        <c:axId val="809745880"/>
      </c:barChart>
      <c:lineChart>
        <c:grouping val="standard"/>
        <c:varyColors val="0"/>
        <c:ser>
          <c:idx val="0"/>
          <c:order val="1"/>
          <c:tx>
            <c:strRef>
              <c:f>'Figure 13a'!$A$20</c:f>
              <c:strCache>
                <c:ptCount val="1"/>
                <c:pt idx="0">
                  <c:v>Leeton rainfall (mm)</c:v>
                </c:pt>
              </c:strCache>
            </c:strRef>
          </c:tx>
          <c:marker>
            <c:symbol val="diamond"/>
            <c:size val="4"/>
          </c:marker>
          <c:cat>
            <c:strRef>
              <c:f>'Figure 13a'!$B$3:$M$3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'Figure 13a'!$B$20:$M$20</c:f>
              <c:numCache>
                <c:formatCode>General</c:formatCode>
                <c:ptCount val="12"/>
                <c:pt idx="0">
                  <c:v>5.8</c:v>
                </c:pt>
                <c:pt idx="1">
                  <c:v>8.8000000000000007</c:v>
                </c:pt>
                <c:pt idx="2">
                  <c:v>12.4</c:v>
                </c:pt>
                <c:pt idx="3">
                  <c:v>7.4</c:v>
                </c:pt>
                <c:pt idx="4">
                  <c:v>57.6</c:v>
                </c:pt>
                <c:pt idx="5">
                  <c:v>22.4</c:v>
                </c:pt>
                <c:pt idx="6">
                  <c:v>9.6</c:v>
                </c:pt>
                <c:pt idx="7">
                  <c:v>28.4</c:v>
                </c:pt>
                <c:pt idx="8">
                  <c:v>14.8</c:v>
                </c:pt>
                <c:pt idx="9">
                  <c:v>33.4</c:v>
                </c:pt>
                <c:pt idx="10">
                  <c:v>34</c:v>
                </c:pt>
                <c:pt idx="11">
                  <c:v>37.4</c:v>
                </c:pt>
              </c:numCache>
            </c:numRef>
          </c:val>
          <c:smooth val="0"/>
          <c:extLst>
            <c:ext xmlns:c16="http://schemas.microsoft.com/office/drawing/2014/chart" uri="{C3380CC4-5D6E-409C-BE32-E72D297353CC}">
              <c16:uniqueId val="{00000001-0F49-49BE-BED8-80455542B38C}"/>
            </c:ext>
          </c:extLst>
        </c:ser>
        <c:dLbls>
          <c:showLegendKey val="0"/>
          <c:showVal val="0"/>
          <c:showCatName val="0"/>
          <c:showSerName val="0"/>
          <c:showPercent val="0"/>
          <c:showBubbleSize val="0"/>
        </c:dLbls>
        <c:marker val="1"/>
        <c:smooth val="0"/>
        <c:axId val="809749408"/>
        <c:axId val="809745880"/>
      </c:lineChart>
      <c:catAx>
        <c:axId val="809749408"/>
        <c:scaling>
          <c:orientation val="minMax"/>
        </c:scaling>
        <c:delete val="0"/>
        <c:axPos val="b"/>
        <c:numFmt formatCode="General" sourceLinked="0"/>
        <c:majorTickMark val="out"/>
        <c:minorTickMark val="none"/>
        <c:tickLblPos val="nextTo"/>
        <c:crossAx val="809745880"/>
        <c:crosses val="autoZero"/>
        <c:auto val="1"/>
        <c:lblAlgn val="ctr"/>
        <c:lblOffset val="100"/>
        <c:tickLblSkip val="3"/>
        <c:noMultiLvlLbl val="0"/>
      </c:catAx>
      <c:valAx>
        <c:axId val="809745880"/>
        <c:scaling>
          <c:orientation val="minMax"/>
          <c:max val="80"/>
        </c:scaling>
        <c:delete val="0"/>
        <c:axPos val="l"/>
        <c:majorGridlines>
          <c:spPr>
            <a:ln>
              <a:solidFill>
                <a:schemeClr val="accent1">
                  <a:alpha val="50000"/>
                </a:schemeClr>
              </a:solidFill>
            </a:ln>
          </c:spPr>
        </c:majorGridlines>
        <c:numFmt formatCode="#,##0" sourceLinked="0"/>
        <c:majorTickMark val="out"/>
        <c:minorTickMark val="none"/>
        <c:tickLblPos val="nextTo"/>
        <c:spPr>
          <a:ln>
            <a:noFill/>
          </a:ln>
        </c:spPr>
        <c:crossAx val="809749408"/>
        <c:crosses val="autoZero"/>
        <c:crossBetween val="between"/>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5400" cap="rnd">
              <a:solidFill>
                <a:schemeClr val="accent1"/>
              </a:solidFill>
              <a:round/>
            </a:ln>
            <a:effectLst/>
          </c:spPr>
          <c:marker>
            <c:symbol val="none"/>
          </c:marker>
          <c:cat>
            <c:numRef>
              <c:f>'Figure 5'!$L$2:$L$7159</c:f>
              <c:numCache>
                <c:formatCode>m/d/yyyy</c:formatCode>
                <c:ptCount val="7158"/>
                <c:pt idx="0">
                  <c:v>36526</c:v>
                </c:pt>
                <c:pt idx="1">
                  <c:v>36527</c:v>
                </c:pt>
                <c:pt idx="2">
                  <c:v>36528</c:v>
                </c:pt>
                <c:pt idx="3">
                  <c:v>36529</c:v>
                </c:pt>
                <c:pt idx="4">
                  <c:v>36530</c:v>
                </c:pt>
                <c:pt idx="5">
                  <c:v>36531</c:v>
                </c:pt>
                <c:pt idx="6">
                  <c:v>36532</c:v>
                </c:pt>
                <c:pt idx="7">
                  <c:v>36533</c:v>
                </c:pt>
                <c:pt idx="8">
                  <c:v>36534</c:v>
                </c:pt>
                <c:pt idx="9">
                  <c:v>36535</c:v>
                </c:pt>
                <c:pt idx="10">
                  <c:v>36536</c:v>
                </c:pt>
                <c:pt idx="11">
                  <c:v>36537</c:v>
                </c:pt>
                <c:pt idx="12">
                  <c:v>36538</c:v>
                </c:pt>
                <c:pt idx="13">
                  <c:v>36539</c:v>
                </c:pt>
                <c:pt idx="14">
                  <c:v>36540</c:v>
                </c:pt>
                <c:pt idx="15">
                  <c:v>36541</c:v>
                </c:pt>
                <c:pt idx="16">
                  <c:v>36542</c:v>
                </c:pt>
                <c:pt idx="17">
                  <c:v>36543</c:v>
                </c:pt>
                <c:pt idx="18">
                  <c:v>36544</c:v>
                </c:pt>
                <c:pt idx="19">
                  <c:v>36545</c:v>
                </c:pt>
                <c:pt idx="20">
                  <c:v>36546</c:v>
                </c:pt>
                <c:pt idx="21">
                  <c:v>36547</c:v>
                </c:pt>
                <c:pt idx="22">
                  <c:v>36548</c:v>
                </c:pt>
                <c:pt idx="23">
                  <c:v>36549</c:v>
                </c:pt>
                <c:pt idx="24">
                  <c:v>36550</c:v>
                </c:pt>
                <c:pt idx="25">
                  <c:v>36551</c:v>
                </c:pt>
                <c:pt idx="26">
                  <c:v>36552</c:v>
                </c:pt>
                <c:pt idx="27">
                  <c:v>36553</c:v>
                </c:pt>
                <c:pt idx="28">
                  <c:v>36554</c:v>
                </c:pt>
                <c:pt idx="29">
                  <c:v>36555</c:v>
                </c:pt>
                <c:pt idx="30">
                  <c:v>36556</c:v>
                </c:pt>
                <c:pt idx="31">
                  <c:v>36557</c:v>
                </c:pt>
                <c:pt idx="32">
                  <c:v>36558</c:v>
                </c:pt>
                <c:pt idx="33">
                  <c:v>36559</c:v>
                </c:pt>
                <c:pt idx="34">
                  <c:v>36560</c:v>
                </c:pt>
                <c:pt idx="35">
                  <c:v>36561</c:v>
                </c:pt>
                <c:pt idx="36">
                  <c:v>36562</c:v>
                </c:pt>
                <c:pt idx="37">
                  <c:v>36563</c:v>
                </c:pt>
                <c:pt idx="38">
                  <c:v>36564</c:v>
                </c:pt>
                <c:pt idx="39">
                  <c:v>36565</c:v>
                </c:pt>
                <c:pt idx="40">
                  <c:v>36566</c:v>
                </c:pt>
                <c:pt idx="41">
                  <c:v>36567</c:v>
                </c:pt>
                <c:pt idx="42">
                  <c:v>36568</c:v>
                </c:pt>
                <c:pt idx="43">
                  <c:v>36569</c:v>
                </c:pt>
                <c:pt idx="44">
                  <c:v>36570</c:v>
                </c:pt>
                <c:pt idx="45">
                  <c:v>36571</c:v>
                </c:pt>
                <c:pt idx="46">
                  <c:v>36572</c:v>
                </c:pt>
                <c:pt idx="47">
                  <c:v>36573</c:v>
                </c:pt>
                <c:pt idx="48">
                  <c:v>36574</c:v>
                </c:pt>
                <c:pt idx="49">
                  <c:v>36575</c:v>
                </c:pt>
                <c:pt idx="50">
                  <c:v>36576</c:v>
                </c:pt>
                <c:pt idx="51">
                  <c:v>36577</c:v>
                </c:pt>
                <c:pt idx="52">
                  <c:v>36578</c:v>
                </c:pt>
                <c:pt idx="53">
                  <c:v>36579</c:v>
                </c:pt>
                <c:pt idx="54">
                  <c:v>36580</c:v>
                </c:pt>
                <c:pt idx="55">
                  <c:v>36581</c:v>
                </c:pt>
                <c:pt idx="56">
                  <c:v>36582</c:v>
                </c:pt>
                <c:pt idx="57">
                  <c:v>36583</c:v>
                </c:pt>
                <c:pt idx="58">
                  <c:v>36584</c:v>
                </c:pt>
                <c:pt idx="59">
                  <c:v>36585</c:v>
                </c:pt>
                <c:pt idx="60">
                  <c:v>36586</c:v>
                </c:pt>
                <c:pt idx="61">
                  <c:v>36587</c:v>
                </c:pt>
                <c:pt idx="62">
                  <c:v>36588</c:v>
                </c:pt>
                <c:pt idx="63">
                  <c:v>36589</c:v>
                </c:pt>
                <c:pt idx="64">
                  <c:v>36590</c:v>
                </c:pt>
                <c:pt idx="65">
                  <c:v>36591</c:v>
                </c:pt>
                <c:pt idx="66">
                  <c:v>36592</c:v>
                </c:pt>
                <c:pt idx="67">
                  <c:v>36593</c:v>
                </c:pt>
                <c:pt idx="68">
                  <c:v>36594</c:v>
                </c:pt>
                <c:pt idx="69">
                  <c:v>36595</c:v>
                </c:pt>
                <c:pt idx="70">
                  <c:v>36596</c:v>
                </c:pt>
                <c:pt idx="71">
                  <c:v>36597</c:v>
                </c:pt>
                <c:pt idx="72">
                  <c:v>36598</c:v>
                </c:pt>
                <c:pt idx="73">
                  <c:v>36599</c:v>
                </c:pt>
                <c:pt idx="74">
                  <c:v>36600</c:v>
                </c:pt>
                <c:pt idx="75">
                  <c:v>36601</c:v>
                </c:pt>
                <c:pt idx="76">
                  <c:v>36602</c:v>
                </c:pt>
                <c:pt idx="77">
                  <c:v>36603</c:v>
                </c:pt>
                <c:pt idx="78">
                  <c:v>36604</c:v>
                </c:pt>
                <c:pt idx="79">
                  <c:v>36605</c:v>
                </c:pt>
                <c:pt idx="80">
                  <c:v>36606</c:v>
                </c:pt>
                <c:pt idx="81">
                  <c:v>36607</c:v>
                </c:pt>
                <c:pt idx="82">
                  <c:v>36608</c:v>
                </c:pt>
                <c:pt idx="83">
                  <c:v>36609</c:v>
                </c:pt>
                <c:pt idx="84">
                  <c:v>36610</c:v>
                </c:pt>
                <c:pt idx="85">
                  <c:v>36611</c:v>
                </c:pt>
                <c:pt idx="86">
                  <c:v>36612</c:v>
                </c:pt>
                <c:pt idx="87">
                  <c:v>36613</c:v>
                </c:pt>
                <c:pt idx="88">
                  <c:v>36614</c:v>
                </c:pt>
                <c:pt idx="89">
                  <c:v>36615</c:v>
                </c:pt>
                <c:pt idx="90">
                  <c:v>36616</c:v>
                </c:pt>
                <c:pt idx="91">
                  <c:v>36617</c:v>
                </c:pt>
                <c:pt idx="92">
                  <c:v>36618</c:v>
                </c:pt>
                <c:pt idx="93">
                  <c:v>36619</c:v>
                </c:pt>
                <c:pt idx="94">
                  <c:v>36620</c:v>
                </c:pt>
                <c:pt idx="95">
                  <c:v>36621</c:v>
                </c:pt>
                <c:pt idx="96">
                  <c:v>36622</c:v>
                </c:pt>
                <c:pt idx="97">
                  <c:v>36623</c:v>
                </c:pt>
                <c:pt idx="98">
                  <c:v>36624</c:v>
                </c:pt>
                <c:pt idx="99">
                  <c:v>36625</c:v>
                </c:pt>
                <c:pt idx="100">
                  <c:v>36626</c:v>
                </c:pt>
                <c:pt idx="101">
                  <c:v>36627</c:v>
                </c:pt>
                <c:pt idx="102">
                  <c:v>36628</c:v>
                </c:pt>
                <c:pt idx="103">
                  <c:v>36629</c:v>
                </c:pt>
                <c:pt idx="104">
                  <c:v>36630</c:v>
                </c:pt>
                <c:pt idx="105">
                  <c:v>36631</c:v>
                </c:pt>
                <c:pt idx="106">
                  <c:v>36632</c:v>
                </c:pt>
                <c:pt idx="107">
                  <c:v>36633</c:v>
                </c:pt>
                <c:pt idx="108">
                  <c:v>36634</c:v>
                </c:pt>
                <c:pt idx="109">
                  <c:v>36635</c:v>
                </c:pt>
                <c:pt idx="110">
                  <c:v>36636</c:v>
                </c:pt>
                <c:pt idx="111">
                  <c:v>36637</c:v>
                </c:pt>
                <c:pt idx="112">
                  <c:v>36638</c:v>
                </c:pt>
                <c:pt idx="113">
                  <c:v>36639</c:v>
                </c:pt>
                <c:pt idx="114">
                  <c:v>36640</c:v>
                </c:pt>
                <c:pt idx="115">
                  <c:v>36641</c:v>
                </c:pt>
                <c:pt idx="116">
                  <c:v>36642</c:v>
                </c:pt>
                <c:pt idx="117">
                  <c:v>36643</c:v>
                </c:pt>
                <c:pt idx="118">
                  <c:v>36644</c:v>
                </c:pt>
                <c:pt idx="119">
                  <c:v>36645</c:v>
                </c:pt>
                <c:pt idx="120">
                  <c:v>36646</c:v>
                </c:pt>
                <c:pt idx="121">
                  <c:v>36647</c:v>
                </c:pt>
                <c:pt idx="122">
                  <c:v>36648</c:v>
                </c:pt>
                <c:pt idx="123">
                  <c:v>36649</c:v>
                </c:pt>
                <c:pt idx="124">
                  <c:v>36650</c:v>
                </c:pt>
                <c:pt idx="125">
                  <c:v>36651</c:v>
                </c:pt>
                <c:pt idx="126">
                  <c:v>36652</c:v>
                </c:pt>
                <c:pt idx="127">
                  <c:v>36653</c:v>
                </c:pt>
                <c:pt idx="128">
                  <c:v>36654</c:v>
                </c:pt>
                <c:pt idx="129">
                  <c:v>36655</c:v>
                </c:pt>
                <c:pt idx="130">
                  <c:v>36656</c:v>
                </c:pt>
                <c:pt idx="131">
                  <c:v>36657</c:v>
                </c:pt>
                <c:pt idx="132">
                  <c:v>36658</c:v>
                </c:pt>
                <c:pt idx="133">
                  <c:v>36659</c:v>
                </c:pt>
                <c:pt idx="134">
                  <c:v>36660</c:v>
                </c:pt>
                <c:pt idx="135">
                  <c:v>36661</c:v>
                </c:pt>
                <c:pt idx="136">
                  <c:v>36662</c:v>
                </c:pt>
                <c:pt idx="137">
                  <c:v>36663</c:v>
                </c:pt>
                <c:pt idx="138">
                  <c:v>36664</c:v>
                </c:pt>
                <c:pt idx="139">
                  <c:v>36665</c:v>
                </c:pt>
                <c:pt idx="140">
                  <c:v>36666</c:v>
                </c:pt>
                <c:pt idx="141">
                  <c:v>36667</c:v>
                </c:pt>
                <c:pt idx="142">
                  <c:v>36668</c:v>
                </c:pt>
                <c:pt idx="143">
                  <c:v>36669</c:v>
                </c:pt>
                <c:pt idx="144">
                  <c:v>36670</c:v>
                </c:pt>
                <c:pt idx="145">
                  <c:v>36671</c:v>
                </c:pt>
                <c:pt idx="146">
                  <c:v>36672</c:v>
                </c:pt>
                <c:pt idx="147">
                  <c:v>36673</c:v>
                </c:pt>
                <c:pt idx="148">
                  <c:v>36674</c:v>
                </c:pt>
                <c:pt idx="149">
                  <c:v>36675</c:v>
                </c:pt>
                <c:pt idx="150">
                  <c:v>36676</c:v>
                </c:pt>
                <c:pt idx="151">
                  <c:v>36677</c:v>
                </c:pt>
                <c:pt idx="152">
                  <c:v>36678</c:v>
                </c:pt>
                <c:pt idx="153">
                  <c:v>36679</c:v>
                </c:pt>
                <c:pt idx="154">
                  <c:v>36680</c:v>
                </c:pt>
                <c:pt idx="155">
                  <c:v>36681</c:v>
                </c:pt>
                <c:pt idx="156">
                  <c:v>36682</c:v>
                </c:pt>
                <c:pt idx="157">
                  <c:v>36683</c:v>
                </c:pt>
                <c:pt idx="158">
                  <c:v>36684</c:v>
                </c:pt>
                <c:pt idx="159">
                  <c:v>36685</c:v>
                </c:pt>
                <c:pt idx="160">
                  <c:v>36686</c:v>
                </c:pt>
                <c:pt idx="161">
                  <c:v>36687</c:v>
                </c:pt>
                <c:pt idx="162">
                  <c:v>36688</c:v>
                </c:pt>
                <c:pt idx="163">
                  <c:v>36689</c:v>
                </c:pt>
                <c:pt idx="164">
                  <c:v>36690</c:v>
                </c:pt>
                <c:pt idx="165">
                  <c:v>36691</c:v>
                </c:pt>
                <c:pt idx="166">
                  <c:v>36692</c:v>
                </c:pt>
                <c:pt idx="167">
                  <c:v>36693</c:v>
                </c:pt>
                <c:pt idx="168">
                  <c:v>36694</c:v>
                </c:pt>
                <c:pt idx="169">
                  <c:v>36695</c:v>
                </c:pt>
                <c:pt idx="170">
                  <c:v>36696</c:v>
                </c:pt>
                <c:pt idx="171">
                  <c:v>36697</c:v>
                </c:pt>
                <c:pt idx="172">
                  <c:v>36698</c:v>
                </c:pt>
                <c:pt idx="173">
                  <c:v>36699</c:v>
                </c:pt>
                <c:pt idx="174">
                  <c:v>36700</c:v>
                </c:pt>
                <c:pt idx="175">
                  <c:v>36701</c:v>
                </c:pt>
                <c:pt idx="176">
                  <c:v>36702</c:v>
                </c:pt>
                <c:pt idx="177">
                  <c:v>36703</c:v>
                </c:pt>
                <c:pt idx="178">
                  <c:v>36704</c:v>
                </c:pt>
                <c:pt idx="179">
                  <c:v>36705</c:v>
                </c:pt>
                <c:pt idx="180">
                  <c:v>36706</c:v>
                </c:pt>
                <c:pt idx="181">
                  <c:v>36707</c:v>
                </c:pt>
                <c:pt idx="182">
                  <c:v>36708</c:v>
                </c:pt>
                <c:pt idx="183">
                  <c:v>36709</c:v>
                </c:pt>
                <c:pt idx="184">
                  <c:v>36710</c:v>
                </c:pt>
                <c:pt idx="185">
                  <c:v>36711</c:v>
                </c:pt>
                <c:pt idx="186">
                  <c:v>36712</c:v>
                </c:pt>
                <c:pt idx="187">
                  <c:v>36713</c:v>
                </c:pt>
                <c:pt idx="188">
                  <c:v>36714</c:v>
                </c:pt>
                <c:pt idx="189">
                  <c:v>36715</c:v>
                </c:pt>
                <c:pt idx="190">
                  <c:v>36716</c:v>
                </c:pt>
                <c:pt idx="191">
                  <c:v>36717</c:v>
                </c:pt>
                <c:pt idx="192">
                  <c:v>36718</c:v>
                </c:pt>
                <c:pt idx="193">
                  <c:v>36719</c:v>
                </c:pt>
                <c:pt idx="194">
                  <c:v>36720</c:v>
                </c:pt>
                <c:pt idx="195">
                  <c:v>36721</c:v>
                </c:pt>
                <c:pt idx="196">
                  <c:v>36722</c:v>
                </c:pt>
                <c:pt idx="197">
                  <c:v>36723</c:v>
                </c:pt>
                <c:pt idx="198">
                  <c:v>36724</c:v>
                </c:pt>
                <c:pt idx="199">
                  <c:v>36725</c:v>
                </c:pt>
                <c:pt idx="200">
                  <c:v>36726</c:v>
                </c:pt>
                <c:pt idx="201">
                  <c:v>36727</c:v>
                </c:pt>
                <c:pt idx="202">
                  <c:v>36728</c:v>
                </c:pt>
                <c:pt idx="203">
                  <c:v>36729</c:v>
                </c:pt>
                <c:pt idx="204">
                  <c:v>36730</c:v>
                </c:pt>
                <c:pt idx="205">
                  <c:v>36731</c:v>
                </c:pt>
                <c:pt idx="206">
                  <c:v>36732</c:v>
                </c:pt>
                <c:pt idx="207">
                  <c:v>36733</c:v>
                </c:pt>
                <c:pt idx="208">
                  <c:v>36734</c:v>
                </c:pt>
                <c:pt idx="209">
                  <c:v>36735</c:v>
                </c:pt>
                <c:pt idx="210">
                  <c:v>36736</c:v>
                </c:pt>
                <c:pt idx="211">
                  <c:v>36737</c:v>
                </c:pt>
                <c:pt idx="212">
                  <c:v>36738</c:v>
                </c:pt>
                <c:pt idx="213">
                  <c:v>36739</c:v>
                </c:pt>
                <c:pt idx="214">
                  <c:v>36740</c:v>
                </c:pt>
                <c:pt idx="215">
                  <c:v>36741</c:v>
                </c:pt>
                <c:pt idx="216">
                  <c:v>36742</c:v>
                </c:pt>
                <c:pt idx="217">
                  <c:v>36743</c:v>
                </c:pt>
                <c:pt idx="218">
                  <c:v>36744</c:v>
                </c:pt>
                <c:pt idx="219">
                  <c:v>36745</c:v>
                </c:pt>
                <c:pt idx="220">
                  <c:v>36746</c:v>
                </c:pt>
                <c:pt idx="221">
                  <c:v>36747</c:v>
                </c:pt>
                <c:pt idx="222">
                  <c:v>36748</c:v>
                </c:pt>
                <c:pt idx="223">
                  <c:v>36749</c:v>
                </c:pt>
                <c:pt idx="224">
                  <c:v>36750</c:v>
                </c:pt>
                <c:pt idx="225">
                  <c:v>36751</c:v>
                </c:pt>
                <c:pt idx="226">
                  <c:v>36752</c:v>
                </c:pt>
                <c:pt idx="227">
                  <c:v>36753</c:v>
                </c:pt>
                <c:pt idx="228">
                  <c:v>36754</c:v>
                </c:pt>
                <c:pt idx="229">
                  <c:v>36755</c:v>
                </c:pt>
                <c:pt idx="230">
                  <c:v>36756</c:v>
                </c:pt>
                <c:pt idx="231">
                  <c:v>36757</c:v>
                </c:pt>
                <c:pt idx="232">
                  <c:v>36758</c:v>
                </c:pt>
                <c:pt idx="233">
                  <c:v>36759</c:v>
                </c:pt>
                <c:pt idx="234">
                  <c:v>36760</c:v>
                </c:pt>
                <c:pt idx="235">
                  <c:v>36761</c:v>
                </c:pt>
                <c:pt idx="236">
                  <c:v>36762</c:v>
                </c:pt>
                <c:pt idx="237">
                  <c:v>36763</c:v>
                </c:pt>
                <c:pt idx="238">
                  <c:v>36764</c:v>
                </c:pt>
                <c:pt idx="239">
                  <c:v>36765</c:v>
                </c:pt>
                <c:pt idx="240">
                  <c:v>36766</c:v>
                </c:pt>
                <c:pt idx="241">
                  <c:v>36767</c:v>
                </c:pt>
                <c:pt idx="242">
                  <c:v>36768</c:v>
                </c:pt>
                <c:pt idx="243">
                  <c:v>36769</c:v>
                </c:pt>
                <c:pt idx="244">
                  <c:v>36770</c:v>
                </c:pt>
                <c:pt idx="245">
                  <c:v>36771</c:v>
                </c:pt>
                <c:pt idx="246">
                  <c:v>36772</c:v>
                </c:pt>
                <c:pt idx="247">
                  <c:v>36773</c:v>
                </c:pt>
                <c:pt idx="248">
                  <c:v>36774</c:v>
                </c:pt>
                <c:pt idx="249">
                  <c:v>36775</c:v>
                </c:pt>
                <c:pt idx="250">
                  <c:v>36776</c:v>
                </c:pt>
                <c:pt idx="251">
                  <c:v>36777</c:v>
                </c:pt>
                <c:pt idx="252">
                  <c:v>36778</c:v>
                </c:pt>
                <c:pt idx="253">
                  <c:v>36779</c:v>
                </c:pt>
                <c:pt idx="254">
                  <c:v>36780</c:v>
                </c:pt>
                <c:pt idx="255">
                  <c:v>36781</c:v>
                </c:pt>
                <c:pt idx="256">
                  <c:v>36782</c:v>
                </c:pt>
                <c:pt idx="257">
                  <c:v>36783</c:v>
                </c:pt>
                <c:pt idx="258">
                  <c:v>36784</c:v>
                </c:pt>
                <c:pt idx="259">
                  <c:v>36785</c:v>
                </c:pt>
                <c:pt idx="260">
                  <c:v>36786</c:v>
                </c:pt>
                <c:pt idx="261">
                  <c:v>36787</c:v>
                </c:pt>
                <c:pt idx="262">
                  <c:v>36788</c:v>
                </c:pt>
                <c:pt idx="263">
                  <c:v>36789</c:v>
                </c:pt>
                <c:pt idx="264">
                  <c:v>36790</c:v>
                </c:pt>
                <c:pt idx="265">
                  <c:v>36791</c:v>
                </c:pt>
                <c:pt idx="266">
                  <c:v>36792</c:v>
                </c:pt>
                <c:pt idx="267">
                  <c:v>36793</c:v>
                </c:pt>
                <c:pt idx="268">
                  <c:v>36794</c:v>
                </c:pt>
                <c:pt idx="269">
                  <c:v>36795</c:v>
                </c:pt>
                <c:pt idx="270">
                  <c:v>36796</c:v>
                </c:pt>
                <c:pt idx="271">
                  <c:v>36797</c:v>
                </c:pt>
                <c:pt idx="272">
                  <c:v>36798</c:v>
                </c:pt>
                <c:pt idx="273">
                  <c:v>36799</c:v>
                </c:pt>
                <c:pt idx="274">
                  <c:v>36800</c:v>
                </c:pt>
                <c:pt idx="275">
                  <c:v>36801</c:v>
                </c:pt>
                <c:pt idx="276">
                  <c:v>36802</c:v>
                </c:pt>
                <c:pt idx="277">
                  <c:v>36803</c:v>
                </c:pt>
                <c:pt idx="278">
                  <c:v>36804</c:v>
                </c:pt>
                <c:pt idx="279">
                  <c:v>36805</c:v>
                </c:pt>
                <c:pt idx="280">
                  <c:v>36806</c:v>
                </c:pt>
                <c:pt idx="281">
                  <c:v>36807</c:v>
                </c:pt>
                <c:pt idx="282">
                  <c:v>36808</c:v>
                </c:pt>
                <c:pt idx="283">
                  <c:v>36809</c:v>
                </c:pt>
                <c:pt idx="284">
                  <c:v>36810</c:v>
                </c:pt>
                <c:pt idx="285">
                  <c:v>36811</c:v>
                </c:pt>
                <c:pt idx="286">
                  <c:v>36812</c:v>
                </c:pt>
                <c:pt idx="287">
                  <c:v>36813</c:v>
                </c:pt>
                <c:pt idx="288">
                  <c:v>36814</c:v>
                </c:pt>
                <c:pt idx="289">
                  <c:v>36815</c:v>
                </c:pt>
                <c:pt idx="290">
                  <c:v>36816</c:v>
                </c:pt>
                <c:pt idx="291">
                  <c:v>36817</c:v>
                </c:pt>
                <c:pt idx="292">
                  <c:v>36818</c:v>
                </c:pt>
                <c:pt idx="293">
                  <c:v>36819</c:v>
                </c:pt>
                <c:pt idx="294">
                  <c:v>36820</c:v>
                </c:pt>
                <c:pt idx="295">
                  <c:v>36821</c:v>
                </c:pt>
                <c:pt idx="296">
                  <c:v>36822</c:v>
                </c:pt>
                <c:pt idx="297">
                  <c:v>36823</c:v>
                </c:pt>
                <c:pt idx="298">
                  <c:v>36824</c:v>
                </c:pt>
                <c:pt idx="299">
                  <c:v>36825</c:v>
                </c:pt>
                <c:pt idx="300">
                  <c:v>36826</c:v>
                </c:pt>
                <c:pt idx="301">
                  <c:v>36827</c:v>
                </c:pt>
                <c:pt idx="302">
                  <c:v>36828</c:v>
                </c:pt>
                <c:pt idx="303">
                  <c:v>36829</c:v>
                </c:pt>
                <c:pt idx="304">
                  <c:v>36830</c:v>
                </c:pt>
                <c:pt idx="305">
                  <c:v>36831</c:v>
                </c:pt>
                <c:pt idx="306">
                  <c:v>36832</c:v>
                </c:pt>
                <c:pt idx="307">
                  <c:v>36833</c:v>
                </c:pt>
                <c:pt idx="308">
                  <c:v>36834</c:v>
                </c:pt>
                <c:pt idx="309">
                  <c:v>36835</c:v>
                </c:pt>
                <c:pt idx="310">
                  <c:v>36836</c:v>
                </c:pt>
                <c:pt idx="311">
                  <c:v>36837</c:v>
                </c:pt>
                <c:pt idx="312">
                  <c:v>36838</c:v>
                </c:pt>
                <c:pt idx="313">
                  <c:v>36839</c:v>
                </c:pt>
                <c:pt idx="314">
                  <c:v>36840</c:v>
                </c:pt>
                <c:pt idx="315">
                  <c:v>36841</c:v>
                </c:pt>
                <c:pt idx="316">
                  <c:v>36842</c:v>
                </c:pt>
                <c:pt idx="317">
                  <c:v>36843</c:v>
                </c:pt>
                <c:pt idx="318">
                  <c:v>36844</c:v>
                </c:pt>
                <c:pt idx="319">
                  <c:v>36845</c:v>
                </c:pt>
                <c:pt idx="320">
                  <c:v>36846</c:v>
                </c:pt>
                <c:pt idx="321">
                  <c:v>36847</c:v>
                </c:pt>
                <c:pt idx="322">
                  <c:v>36848</c:v>
                </c:pt>
                <c:pt idx="323">
                  <c:v>36849</c:v>
                </c:pt>
                <c:pt idx="324">
                  <c:v>36850</c:v>
                </c:pt>
                <c:pt idx="325">
                  <c:v>36851</c:v>
                </c:pt>
                <c:pt idx="326">
                  <c:v>36852</c:v>
                </c:pt>
                <c:pt idx="327">
                  <c:v>36853</c:v>
                </c:pt>
                <c:pt idx="328">
                  <c:v>36854</c:v>
                </c:pt>
                <c:pt idx="329">
                  <c:v>36855</c:v>
                </c:pt>
                <c:pt idx="330">
                  <c:v>36856</c:v>
                </c:pt>
                <c:pt idx="331">
                  <c:v>36857</c:v>
                </c:pt>
                <c:pt idx="332">
                  <c:v>36858</c:v>
                </c:pt>
                <c:pt idx="333">
                  <c:v>36859</c:v>
                </c:pt>
                <c:pt idx="334">
                  <c:v>36860</c:v>
                </c:pt>
                <c:pt idx="335">
                  <c:v>36861</c:v>
                </c:pt>
                <c:pt idx="336">
                  <c:v>36862</c:v>
                </c:pt>
                <c:pt idx="337">
                  <c:v>36863</c:v>
                </c:pt>
                <c:pt idx="338">
                  <c:v>36864</c:v>
                </c:pt>
                <c:pt idx="339">
                  <c:v>36865</c:v>
                </c:pt>
                <c:pt idx="340">
                  <c:v>36866</c:v>
                </c:pt>
                <c:pt idx="341">
                  <c:v>36867</c:v>
                </c:pt>
                <c:pt idx="342">
                  <c:v>36868</c:v>
                </c:pt>
                <c:pt idx="343">
                  <c:v>36869</c:v>
                </c:pt>
                <c:pt idx="344">
                  <c:v>36870</c:v>
                </c:pt>
                <c:pt idx="345">
                  <c:v>36871</c:v>
                </c:pt>
                <c:pt idx="346">
                  <c:v>36872</c:v>
                </c:pt>
                <c:pt idx="347">
                  <c:v>36873</c:v>
                </c:pt>
                <c:pt idx="348">
                  <c:v>36874</c:v>
                </c:pt>
                <c:pt idx="349">
                  <c:v>36875</c:v>
                </c:pt>
                <c:pt idx="350">
                  <c:v>36876</c:v>
                </c:pt>
                <c:pt idx="351">
                  <c:v>36877</c:v>
                </c:pt>
                <c:pt idx="352">
                  <c:v>36878</c:v>
                </c:pt>
                <c:pt idx="353">
                  <c:v>36879</c:v>
                </c:pt>
                <c:pt idx="354">
                  <c:v>36880</c:v>
                </c:pt>
                <c:pt idx="355">
                  <c:v>36881</c:v>
                </c:pt>
                <c:pt idx="356">
                  <c:v>36882</c:v>
                </c:pt>
                <c:pt idx="357">
                  <c:v>36883</c:v>
                </c:pt>
                <c:pt idx="358">
                  <c:v>36884</c:v>
                </c:pt>
                <c:pt idx="359">
                  <c:v>36885</c:v>
                </c:pt>
                <c:pt idx="360">
                  <c:v>36886</c:v>
                </c:pt>
                <c:pt idx="361">
                  <c:v>36887</c:v>
                </c:pt>
                <c:pt idx="362">
                  <c:v>36888</c:v>
                </c:pt>
                <c:pt idx="363">
                  <c:v>36889</c:v>
                </c:pt>
                <c:pt idx="364">
                  <c:v>36890</c:v>
                </c:pt>
                <c:pt idx="365">
                  <c:v>36891</c:v>
                </c:pt>
                <c:pt idx="366">
                  <c:v>36892</c:v>
                </c:pt>
                <c:pt idx="367">
                  <c:v>36893</c:v>
                </c:pt>
                <c:pt idx="368">
                  <c:v>36894</c:v>
                </c:pt>
                <c:pt idx="369">
                  <c:v>36895</c:v>
                </c:pt>
                <c:pt idx="370">
                  <c:v>36896</c:v>
                </c:pt>
                <c:pt idx="371">
                  <c:v>36897</c:v>
                </c:pt>
                <c:pt idx="372">
                  <c:v>36898</c:v>
                </c:pt>
                <c:pt idx="373">
                  <c:v>36899</c:v>
                </c:pt>
                <c:pt idx="374">
                  <c:v>36900</c:v>
                </c:pt>
                <c:pt idx="375">
                  <c:v>36901</c:v>
                </c:pt>
                <c:pt idx="376">
                  <c:v>36902</c:v>
                </c:pt>
                <c:pt idx="377">
                  <c:v>36903</c:v>
                </c:pt>
                <c:pt idx="378">
                  <c:v>36904</c:v>
                </c:pt>
                <c:pt idx="379">
                  <c:v>36905</c:v>
                </c:pt>
                <c:pt idx="380">
                  <c:v>36906</c:v>
                </c:pt>
                <c:pt idx="381">
                  <c:v>36907</c:v>
                </c:pt>
                <c:pt idx="382">
                  <c:v>36908</c:v>
                </c:pt>
                <c:pt idx="383">
                  <c:v>36909</c:v>
                </c:pt>
                <c:pt idx="384">
                  <c:v>36910</c:v>
                </c:pt>
                <c:pt idx="385">
                  <c:v>36911</c:v>
                </c:pt>
                <c:pt idx="386">
                  <c:v>36912</c:v>
                </c:pt>
                <c:pt idx="387">
                  <c:v>36913</c:v>
                </c:pt>
                <c:pt idx="388">
                  <c:v>36914</c:v>
                </c:pt>
                <c:pt idx="389">
                  <c:v>36915</c:v>
                </c:pt>
                <c:pt idx="390">
                  <c:v>36916</c:v>
                </c:pt>
                <c:pt idx="391">
                  <c:v>36917</c:v>
                </c:pt>
                <c:pt idx="392">
                  <c:v>36918</c:v>
                </c:pt>
                <c:pt idx="393">
                  <c:v>36919</c:v>
                </c:pt>
                <c:pt idx="394">
                  <c:v>36920</c:v>
                </c:pt>
                <c:pt idx="395">
                  <c:v>36921</c:v>
                </c:pt>
                <c:pt idx="396">
                  <c:v>36922</c:v>
                </c:pt>
                <c:pt idx="397">
                  <c:v>36923</c:v>
                </c:pt>
                <c:pt idx="398">
                  <c:v>36924</c:v>
                </c:pt>
                <c:pt idx="399">
                  <c:v>36925</c:v>
                </c:pt>
                <c:pt idx="400">
                  <c:v>36926</c:v>
                </c:pt>
                <c:pt idx="401">
                  <c:v>36927</c:v>
                </c:pt>
                <c:pt idx="402">
                  <c:v>36928</c:v>
                </c:pt>
                <c:pt idx="403">
                  <c:v>36929</c:v>
                </c:pt>
                <c:pt idx="404">
                  <c:v>36930</c:v>
                </c:pt>
                <c:pt idx="405">
                  <c:v>36931</c:v>
                </c:pt>
                <c:pt idx="406">
                  <c:v>36932</c:v>
                </c:pt>
                <c:pt idx="407">
                  <c:v>36933</c:v>
                </c:pt>
                <c:pt idx="408">
                  <c:v>36934</c:v>
                </c:pt>
                <c:pt idx="409">
                  <c:v>36935</c:v>
                </c:pt>
                <c:pt idx="410">
                  <c:v>36936</c:v>
                </c:pt>
                <c:pt idx="411">
                  <c:v>36937</c:v>
                </c:pt>
                <c:pt idx="412">
                  <c:v>36938</c:v>
                </c:pt>
                <c:pt idx="413">
                  <c:v>36939</c:v>
                </c:pt>
                <c:pt idx="414">
                  <c:v>36940</c:v>
                </c:pt>
                <c:pt idx="415">
                  <c:v>36941</c:v>
                </c:pt>
                <c:pt idx="416">
                  <c:v>36942</c:v>
                </c:pt>
                <c:pt idx="417">
                  <c:v>36943</c:v>
                </c:pt>
                <c:pt idx="418">
                  <c:v>36944</c:v>
                </c:pt>
                <c:pt idx="419">
                  <c:v>36945</c:v>
                </c:pt>
                <c:pt idx="420">
                  <c:v>36946</c:v>
                </c:pt>
                <c:pt idx="421">
                  <c:v>36947</c:v>
                </c:pt>
                <c:pt idx="422">
                  <c:v>36948</c:v>
                </c:pt>
                <c:pt idx="423">
                  <c:v>36949</c:v>
                </c:pt>
                <c:pt idx="424">
                  <c:v>36950</c:v>
                </c:pt>
                <c:pt idx="425">
                  <c:v>36951</c:v>
                </c:pt>
                <c:pt idx="426">
                  <c:v>36952</c:v>
                </c:pt>
                <c:pt idx="427">
                  <c:v>36953</c:v>
                </c:pt>
                <c:pt idx="428">
                  <c:v>36954</c:v>
                </c:pt>
                <c:pt idx="429">
                  <c:v>36955</c:v>
                </c:pt>
                <c:pt idx="430">
                  <c:v>36956</c:v>
                </c:pt>
                <c:pt idx="431">
                  <c:v>36957</c:v>
                </c:pt>
                <c:pt idx="432">
                  <c:v>36958</c:v>
                </c:pt>
                <c:pt idx="433">
                  <c:v>36959</c:v>
                </c:pt>
                <c:pt idx="434">
                  <c:v>36960</c:v>
                </c:pt>
                <c:pt idx="435">
                  <c:v>36961</c:v>
                </c:pt>
                <c:pt idx="436">
                  <c:v>36962</c:v>
                </c:pt>
                <c:pt idx="437">
                  <c:v>36963</c:v>
                </c:pt>
                <c:pt idx="438">
                  <c:v>36964</c:v>
                </c:pt>
                <c:pt idx="439">
                  <c:v>36965</c:v>
                </c:pt>
                <c:pt idx="440">
                  <c:v>36966</c:v>
                </c:pt>
                <c:pt idx="441">
                  <c:v>36967</c:v>
                </c:pt>
                <c:pt idx="442">
                  <c:v>36968</c:v>
                </c:pt>
                <c:pt idx="443">
                  <c:v>36969</c:v>
                </c:pt>
                <c:pt idx="444">
                  <c:v>36970</c:v>
                </c:pt>
                <c:pt idx="445">
                  <c:v>36971</c:v>
                </c:pt>
                <c:pt idx="446">
                  <c:v>36972</c:v>
                </c:pt>
                <c:pt idx="447">
                  <c:v>36973</c:v>
                </c:pt>
                <c:pt idx="448">
                  <c:v>36974</c:v>
                </c:pt>
                <c:pt idx="449">
                  <c:v>36975</c:v>
                </c:pt>
                <c:pt idx="450">
                  <c:v>36976</c:v>
                </c:pt>
                <c:pt idx="451">
                  <c:v>36977</c:v>
                </c:pt>
                <c:pt idx="452">
                  <c:v>36978</c:v>
                </c:pt>
                <c:pt idx="453">
                  <c:v>36979</c:v>
                </c:pt>
                <c:pt idx="454">
                  <c:v>36980</c:v>
                </c:pt>
                <c:pt idx="455">
                  <c:v>36981</c:v>
                </c:pt>
                <c:pt idx="456">
                  <c:v>36982</c:v>
                </c:pt>
                <c:pt idx="457">
                  <c:v>36983</c:v>
                </c:pt>
                <c:pt idx="458">
                  <c:v>36984</c:v>
                </c:pt>
                <c:pt idx="459">
                  <c:v>36985</c:v>
                </c:pt>
                <c:pt idx="460">
                  <c:v>36986</c:v>
                </c:pt>
                <c:pt idx="461">
                  <c:v>36987</c:v>
                </c:pt>
                <c:pt idx="462">
                  <c:v>36988</c:v>
                </c:pt>
                <c:pt idx="463">
                  <c:v>36989</c:v>
                </c:pt>
                <c:pt idx="464">
                  <c:v>36990</c:v>
                </c:pt>
                <c:pt idx="465">
                  <c:v>36991</c:v>
                </c:pt>
                <c:pt idx="466">
                  <c:v>36992</c:v>
                </c:pt>
                <c:pt idx="467">
                  <c:v>36993</c:v>
                </c:pt>
                <c:pt idx="468">
                  <c:v>36994</c:v>
                </c:pt>
                <c:pt idx="469">
                  <c:v>36995</c:v>
                </c:pt>
                <c:pt idx="470">
                  <c:v>36996</c:v>
                </c:pt>
                <c:pt idx="471">
                  <c:v>36997</c:v>
                </c:pt>
                <c:pt idx="472">
                  <c:v>36998</c:v>
                </c:pt>
                <c:pt idx="473">
                  <c:v>36999</c:v>
                </c:pt>
                <c:pt idx="474">
                  <c:v>37000</c:v>
                </c:pt>
                <c:pt idx="475">
                  <c:v>37001</c:v>
                </c:pt>
                <c:pt idx="476">
                  <c:v>37002</c:v>
                </c:pt>
                <c:pt idx="477">
                  <c:v>37003</c:v>
                </c:pt>
                <c:pt idx="478">
                  <c:v>37004</c:v>
                </c:pt>
                <c:pt idx="479">
                  <c:v>37005</c:v>
                </c:pt>
                <c:pt idx="480">
                  <c:v>37006</c:v>
                </c:pt>
                <c:pt idx="481">
                  <c:v>37007</c:v>
                </c:pt>
                <c:pt idx="482">
                  <c:v>37008</c:v>
                </c:pt>
                <c:pt idx="483">
                  <c:v>37009</c:v>
                </c:pt>
                <c:pt idx="484">
                  <c:v>37010</c:v>
                </c:pt>
                <c:pt idx="485">
                  <c:v>37011</c:v>
                </c:pt>
                <c:pt idx="486">
                  <c:v>37012</c:v>
                </c:pt>
                <c:pt idx="487">
                  <c:v>37013</c:v>
                </c:pt>
                <c:pt idx="488">
                  <c:v>37014</c:v>
                </c:pt>
                <c:pt idx="489">
                  <c:v>37015</c:v>
                </c:pt>
                <c:pt idx="490">
                  <c:v>37016</c:v>
                </c:pt>
                <c:pt idx="491">
                  <c:v>37017</c:v>
                </c:pt>
                <c:pt idx="492">
                  <c:v>37018</c:v>
                </c:pt>
                <c:pt idx="493">
                  <c:v>37019</c:v>
                </c:pt>
                <c:pt idx="494">
                  <c:v>37020</c:v>
                </c:pt>
                <c:pt idx="495">
                  <c:v>37021</c:v>
                </c:pt>
                <c:pt idx="496">
                  <c:v>37022</c:v>
                </c:pt>
                <c:pt idx="497">
                  <c:v>37023</c:v>
                </c:pt>
                <c:pt idx="498">
                  <c:v>37024</c:v>
                </c:pt>
                <c:pt idx="499">
                  <c:v>37025</c:v>
                </c:pt>
                <c:pt idx="500">
                  <c:v>37026</c:v>
                </c:pt>
                <c:pt idx="501">
                  <c:v>37027</c:v>
                </c:pt>
                <c:pt idx="502">
                  <c:v>37028</c:v>
                </c:pt>
                <c:pt idx="503">
                  <c:v>37029</c:v>
                </c:pt>
                <c:pt idx="504">
                  <c:v>37030</c:v>
                </c:pt>
                <c:pt idx="505">
                  <c:v>37031</c:v>
                </c:pt>
                <c:pt idx="506">
                  <c:v>37032</c:v>
                </c:pt>
                <c:pt idx="507">
                  <c:v>37033</c:v>
                </c:pt>
                <c:pt idx="508">
                  <c:v>37034</c:v>
                </c:pt>
                <c:pt idx="509">
                  <c:v>37035</c:v>
                </c:pt>
                <c:pt idx="510">
                  <c:v>37036</c:v>
                </c:pt>
                <c:pt idx="511">
                  <c:v>37037</c:v>
                </c:pt>
                <c:pt idx="512">
                  <c:v>37038</c:v>
                </c:pt>
                <c:pt idx="513">
                  <c:v>37039</c:v>
                </c:pt>
                <c:pt idx="514">
                  <c:v>37040</c:v>
                </c:pt>
                <c:pt idx="515">
                  <c:v>37041</c:v>
                </c:pt>
                <c:pt idx="516">
                  <c:v>37042</c:v>
                </c:pt>
                <c:pt idx="517">
                  <c:v>37043</c:v>
                </c:pt>
                <c:pt idx="518">
                  <c:v>37044</c:v>
                </c:pt>
                <c:pt idx="519">
                  <c:v>37045</c:v>
                </c:pt>
                <c:pt idx="520">
                  <c:v>37046</c:v>
                </c:pt>
                <c:pt idx="521">
                  <c:v>37047</c:v>
                </c:pt>
                <c:pt idx="522">
                  <c:v>37048</c:v>
                </c:pt>
                <c:pt idx="523">
                  <c:v>37049</c:v>
                </c:pt>
                <c:pt idx="524">
                  <c:v>37050</c:v>
                </c:pt>
                <c:pt idx="525">
                  <c:v>37051</c:v>
                </c:pt>
                <c:pt idx="526">
                  <c:v>37052</c:v>
                </c:pt>
                <c:pt idx="527">
                  <c:v>37053</c:v>
                </c:pt>
                <c:pt idx="528">
                  <c:v>37054</c:v>
                </c:pt>
                <c:pt idx="529">
                  <c:v>37055</c:v>
                </c:pt>
                <c:pt idx="530">
                  <c:v>37056</c:v>
                </c:pt>
                <c:pt idx="531">
                  <c:v>37057</c:v>
                </c:pt>
                <c:pt idx="532">
                  <c:v>37058</c:v>
                </c:pt>
                <c:pt idx="533">
                  <c:v>37059</c:v>
                </c:pt>
                <c:pt idx="534">
                  <c:v>37060</c:v>
                </c:pt>
                <c:pt idx="535">
                  <c:v>37061</c:v>
                </c:pt>
                <c:pt idx="536">
                  <c:v>37062</c:v>
                </c:pt>
                <c:pt idx="537">
                  <c:v>37063</c:v>
                </c:pt>
                <c:pt idx="538">
                  <c:v>37064</c:v>
                </c:pt>
                <c:pt idx="539">
                  <c:v>37065</c:v>
                </c:pt>
                <c:pt idx="540">
                  <c:v>37066</c:v>
                </c:pt>
                <c:pt idx="541">
                  <c:v>37067</c:v>
                </c:pt>
                <c:pt idx="542">
                  <c:v>37068</c:v>
                </c:pt>
                <c:pt idx="543">
                  <c:v>37069</c:v>
                </c:pt>
                <c:pt idx="544">
                  <c:v>37070</c:v>
                </c:pt>
                <c:pt idx="545">
                  <c:v>37071</c:v>
                </c:pt>
                <c:pt idx="546">
                  <c:v>37072</c:v>
                </c:pt>
                <c:pt idx="547">
                  <c:v>37073</c:v>
                </c:pt>
                <c:pt idx="548">
                  <c:v>37074</c:v>
                </c:pt>
                <c:pt idx="549">
                  <c:v>37075</c:v>
                </c:pt>
                <c:pt idx="550">
                  <c:v>37076</c:v>
                </c:pt>
                <c:pt idx="551">
                  <c:v>37077</c:v>
                </c:pt>
                <c:pt idx="552">
                  <c:v>37078</c:v>
                </c:pt>
                <c:pt idx="553">
                  <c:v>37079</c:v>
                </c:pt>
                <c:pt idx="554">
                  <c:v>37080</c:v>
                </c:pt>
                <c:pt idx="555">
                  <c:v>37081</c:v>
                </c:pt>
                <c:pt idx="556">
                  <c:v>37082</c:v>
                </c:pt>
                <c:pt idx="557">
                  <c:v>37083</c:v>
                </c:pt>
                <c:pt idx="558">
                  <c:v>37084</c:v>
                </c:pt>
                <c:pt idx="559">
                  <c:v>37085</c:v>
                </c:pt>
                <c:pt idx="560">
                  <c:v>37086</c:v>
                </c:pt>
                <c:pt idx="561">
                  <c:v>37087</c:v>
                </c:pt>
                <c:pt idx="562">
                  <c:v>37088</c:v>
                </c:pt>
                <c:pt idx="563">
                  <c:v>37089</c:v>
                </c:pt>
                <c:pt idx="564">
                  <c:v>37090</c:v>
                </c:pt>
                <c:pt idx="565">
                  <c:v>37091</c:v>
                </c:pt>
                <c:pt idx="566">
                  <c:v>37092</c:v>
                </c:pt>
                <c:pt idx="567">
                  <c:v>37093</c:v>
                </c:pt>
                <c:pt idx="568">
                  <c:v>37094</c:v>
                </c:pt>
                <c:pt idx="569">
                  <c:v>37095</c:v>
                </c:pt>
                <c:pt idx="570">
                  <c:v>37096</c:v>
                </c:pt>
                <c:pt idx="571">
                  <c:v>37097</c:v>
                </c:pt>
                <c:pt idx="572">
                  <c:v>37098</c:v>
                </c:pt>
                <c:pt idx="573">
                  <c:v>37099</c:v>
                </c:pt>
                <c:pt idx="574">
                  <c:v>37100</c:v>
                </c:pt>
                <c:pt idx="575">
                  <c:v>37101</c:v>
                </c:pt>
                <c:pt idx="576">
                  <c:v>37102</c:v>
                </c:pt>
                <c:pt idx="577">
                  <c:v>37103</c:v>
                </c:pt>
                <c:pt idx="578">
                  <c:v>37104</c:v>
                </c:pt>
                <c:pt idx="579">
                  <c:v>37105</c:v>
                </c:pt>
                <c:pt idx="580">
                  <c:v>37106</c:v>
                </c:pt>
                <c:pt idx="581">
                  <c:v>37107</c:v>
                </c:pt>
                <c:pt idx="582">
                  <c:v>37108</c:v>
                </c:pt>
                <c:pt idx="583">
                  <c:v>37109</c:v>
                </c:pt>
                <c:pt idx="584">
                  <c:v>37110</c:v>
                </c:pt>
                <c:pt idx="585">
                  <c:v>37111</c:v>
                </c:pt>
                <c:pt idx="586">
                  <c:v>37112</c:v>
                </c:pt>
                <c:pt idx="587">
                  <c:v>37113</c:v>
                </c:pt>
                <c:pt idx="588">
                  <c:v>37114</c:v>
                </c:pt>
                <c:pt idx="589">
                  <c:v>37115</c:v>
                </c:pt>
                <c:pt idx="590">
                  <c:v>37116</c:v>
                </c:pt>
                <c:pt idx="591">
                  <c:v>37117</c:v>
                </c:pt>
                <c:pt idx="592">
                  <c:v>37118</c:v>
                </c:pt>
                <c:pt idx="593">
                  <c:v>37119</c:v>
                </c:pt>
                <c:pt idx="594">
                  <c:v>37120</c:v>
                </c:pt>
                <c:pt idx="595">
                  <c:v>37121</c:v>
                </c:pt>
                <c:pt idx="596">
                  <c:v>37122</c:v>
                </c:pt>
                <c:pt idx="597">
                  <c:v>37123</c:v>
                </c:pt>
                <c:pt idx="598">
                  <c:v>37124</c:v>
                </c:pt>
                <c:pt idx="599">
                  <c:v>37125</c:v>
                </c:pt>
                <c:pt idx="600">
                  <c:v>37126</c:v>
                </c:pt>
                <c:pt idx="601">
                  <c:v>37127</c:v>
                </c:pt>
                <c:pt idx="602">
                  <c:v>37128</c:v>
                </c:pt>
                <c:pt idx="603">
                  <c:v>37129</c:v>
                </c:pt>
                <c:pt idx="604">
                  <c:v>37130</c:v>
                </c:pt>
                <c:pt idx="605">
                  <c:v>37131</c:v>
                </c:pt>
                <c:pt idx="606">
                  <c:v>37132</c:v>
                </c:pt>
                <c:pt idx="607">
                  <c:v>37133</c:v>
                </c:pt>
                <c:pt idx="608">
                  <c:v>37134</c:v>
                </c:pt>
                <c:pt idx="609">
                  <c:v>37135</c:v>
                </c:pt>
                <c:pt idx="610">
                  <c:v>37136</c:v>
                </c:pt>
                <c:pt idx="611">
                  <c:v>37137</c:v>
                </c:pt>
                <c:pt idx="612">
                  <c:v>37138</c:v>
                </c:pt>
                <c:pt idx="613">
                  <c:v>37139</c:v>
                </c:pt>
                <c:pt idx="614">
                  <c:v>37140</c:v>
                </c:pt>
                <c:pt idx="615">
                  <c:v>37141</c:v>
                </c:pt>
                <c:pt idx="616">
                  <c:v>37142</c:v>
                </c:pt>
                <c:pt idx="617">
                  <c:v>37143</c:v>
                </c:pt>
                <c:pt idx="618">
                  <c:v>37144</c:v>
                </c:pt>
                <c:pt idx="619">
                  <c:v>37145</c:v>
                </c:pt>
                <c:pt idx="620">
                  <c:v>37146</c:v>
                </c:pt>
                <c:pt idx="621">
                  <c:v>37147</c:v>
                </c:pt>
                <c:pt idx="622">
                  <c:v>37148</c:v>
                </c:pt>
                <c:pt idx="623">
                  <c:v>37149</c:v>
                </c:pt>
                <c:pt idx="624">
                  <c:v>37150</c:v>
                </c:pt>
                <c:pt idx="625">
                  <c:v>37151</c:v>
                </c:pt>
                <c:pt idx="626">
                  <c:v>37152</c:v>
                </c:pt>
                <c:pt idx="627">
                  <c:v>37153</c:v>
                </c:pt>
                <c:pt idx="628">
                  <c:v>37154</c:v>
                </c:pt>
                <c:pt idx="629">
                  <c:v>37155</c:v>
                </c:pt>
                <c:pt idx="630">
                  <c:v>37156</c:v>
                </c:pt>
                <c:pt idx="631">
                  <c:v>37157</c:v>
                </c:pt>
                <c:pt idx="632">
                  <c:v>37158</c:v>
                </c:pt>
                <c:pt idx="633">
                  <c:v>37159</c:v>
                </c:pt>
                <c:pt idx="634">
                  <c:v>37160</c:v>
                </c:pt>
                <c:pt idx="635">
                  <c:v>37161</c:v>
                </c:pt>
                <c:pt idx="636">
                  <c:v>37162</c:v>
                </c:pt>
                <c:pt idx="637">
                  <c:v>37163</c:v>
                </c:pt>
                <c:pt idx="638">
                  <c:v>37164</c:v>
                </c:pt>
                <c:pt idx="639">
                  <c:v>37165</c:v>
                </c:pt>
                <c:pt idx="640">
                  <c:v>37166</c:v>
                </c:pt>
                <c:pt idx="641">
                  <c:v>37167</c:v>
                </c:pt>
                <c:pt idx="642">
                  <c:v>37168</c:v>
                </c:pt>
                <c:pt idx="643">
                  <c:v>37169</c:v>
                </c:pt>
                <c:pt idx="644">
                  <c:v>37170</c:v>
                </c:pt>
                <c:pt idx="645">
                  <c:v>37171</c:v>
                </c:pt>
                <c:pt idx="646">
                  <c:v>37172</c:v>
                </c:pt>
                <c:pt idx="647">
                  <c:v>37173</c:v>
                </c:pt>
                <c:pt idx="648">
                  <c:v>37174</c:v>
                </c:pt>
                <c:pt idx="649">
                  <c:v>37175</c:v>
                </c:pt>
                <c:pt idx="650">
                  <c:v>37176</c:v>
                </c:pt>
                <c:pt idx="651">
                  <c:v>37177</c:v>
                </c:pt>
                <c:pt idx="652">
                  <c:v>37178</c:v>
                </c:pt>
                <c:pt idx="653">
                  <c:v>37179</c:v>
                </c:pt>
                <c:pt idx="654">
                  <c:v>37180</c:v>
                </c:pt>
                <c:pt idx="655">
                  <c:v>37181</c:v>
                </c:pt>
                <c:pt idx="656">
                  <c:v>37182</c:v>
                </c:pt>
                <c:pt idx="657">
                  <c:v>37183</c:v>
                </c:pt>
                <c:pt idx="658">
                  <c:v>37184</c:v>
                </c:pt>
                <c:pt idx="659">
                  <c:v>37185</c:v>
                </c:pt>
                <c:pt idx="660">
                  <c:v>37186</c:v>
                </c:pt>
                <c:pt idx="661">
                  <c:v>37187</c:v>
                </c:pt>
                <c:pt idx="662">
                  <c:v>37188</c:v>
                </c:pt>
                <c:pt idx="663">
                  <c:v>37189</c:v>
                </c:pt>
                <c:pt idx="664">
                  <c:v>37190</c:v>
                </c:pt>
                <c:pt idx="665">
                  <c:v>37191</c:v>
                </c:pt>
                <c:pt idx="666">
                  <c:v>37192</c:v>
                </c:pt>
                <c:pt idx="667">
                  <c:v>37193</c:v>
                </c:pt>
                <c:pt idx="668">
                  <c:v>37194</c:v>
                </c:pt>
                <c:pt idx="669">
                  <c:v>37195</c:v>
                </c:pt>
                <c:pt idx="670">
                  <c:v>37196</c:v>
                </c:pt>
                <c:pt idx="671">
                  <c:v>37197</c:v>
                </c:pt>
                <c:pt idx="672">
                  <c:v>37198</c:v>
                </c:pt>
                <c:pt idx="673">
                  <c:v>37199</c:v>
                </c:pt>
                <c:pt idx="674">
                  <c:v>37200</c:v>
                </c:pt>
                <c:pt idx="675">
                  <c:v>37201</c:v>
                </c:pt>
                <c:pt idx="676">
                  <c:v>37202</c:v>
                </c:pt>
                <c:pt idx="677">
                  <c:v>37203</c:v>
                </c:pt>
                <c:pt idx="678">
                  <c:v>37204</c:v>
                </c:pt>
                <c:pt idx="679">
                  <c:v>37205</c:v>
                </c:pt>
                <c:pt idx="680">
                  <c:v>37206</c:v>
                </c:pt>
                <c:pt idx="681">
                  <c:v>37207</c:v>
                </c:pt>
                <c:pt idx="682">
                  <c:v>37208</c:v>
                </c:pt>
                <c:pt idx="683">
                  <c:v>37209</c:v>
                </c:pt>
                <c:pt idx="684">
                  <c:v>37210</c:v>
                </c:pt>
                <c:pt idx="685">
                  <c:v>37211</c:v>
                </c:pt>
                <c:pt idx="686">
                  <c:v>37212</c:v>
                </c:pt>
                <c:pt idx="687">
                  <c:v>37213</c:v>
                </c:pt>
                <c:pt idx="688">
                  <c:v>37214</c:v>
                </c:pt>
                <c:pt idx="689">
                  <c:v>37215</c:v>
                </c:pt>
                <c:pt idx="690">
                  <c:v>37216</c:v>
                </c:pt>
                <c:pt idx="691">
                  <c:v>37217</c:v>
                </c:pt>
                <c:pt idx="692">
                  <c:v>37218</c:v>
                </c:pt>
                <c:pt idx="693">
                  <c:v>37219</c:v>
                </c:pt>
                <c:pt idx="694">
                  <c:v>37220</c:v>
                </c:pt>
                <c:pt idx="695">
                  <c:v>37221</c:v>
                </c:pt>
                <c:pt idx="696">
                  <c:v>37222</c:v>
                </c:pt>
                <c:pt idx="697">
                  <c:v>37223</c:v>
                </c:pt>
                <c:pt idx="698">
                  <c:v>37224</c:v>
                </c:pt>
                <c:pt idx="699">
                  <c:v>37225</c:v>
                </c:pt>
                <c:pt idx="700">
                  <c:v>37226</c:v>
                </c:pt>
                <c:pt idx="701">
                  <c:v>37227</c:v>
                </c:pt>
                <c:pt idx="702">
                  <c:v>37228</c:v>
                </c:pt>
                <c:pt idx="703">
                  <c:v>37229</c:v>
                </c:pt>
                <c:pt idx="704">
                  <c:v>37230</c:v>
                </c:pt>
                <c:pt idx="705">
                  <c:v>37231</c:v>
                </c:pt>
                <c:pt idx="706">
                  <c:v>37232</c:v>
                </c:pt>
                <c:pt idx="707">
                  <c:v>37233</c:v>
                </c:pt>
                <c:pt idx="708">
                  <c:v>37234</c:v>
                </c:pt>
                <c:pt idx="709">
                  <c:v>37235</c:v>
                </c:pt>
                <c:pt idx="710">
                  <c:v>37236</c:v>
                </c:pt>
                <c:pt idx="711">
                  <c:v>37237</c:v>
                </c:pt>
                <c:pt idx="712">
                  <c:v>37238</c:v>
                </c:pt>
                <c:pt idx="713">
                  <c:v>37239</c:v>
                </c:pt>
                <c:pt idx="714">
                  <c:v>37240</c:v>
                </c:pt>
                <c:pt idx="715">
                  <c:v>37241</c:v>
                </c:pt>
                <c:pt idx="716">
                  <c:v>37242</c:v>
                </c:pt>
                <c:pt idx="717">
                  <c:v>37243</c:v>
                </c:pt>
                <c:pt idx="718">
                  <c:v>37244</c:v>
                </c:pt>
                <c:pt idx="719">
                  <c:v>37245</c:v>
                </c:pt>
                <c:pt idx="720">
                  <c:v>37246</c:v>
                </c:pt>
                <c:pt idx="721">
                  <c:v>37247</c:v>
                </c:pt>
                <c:pt idx="722">
                  <c:v>37248</c:v>
                </c:pt>
                <c:pt idx="723">
                  <c:v>37249</c:v>
                </c:pt>
                <c:pt idx="724">
                  <c:v>37250</c:v>
                </c:pt>
                <c:pt idx="725">
                  <c:v>37251</c:v>
                </c:pt>
                <c:pt idx="726">
                  <c:v>37252</c:v>
                </c:pt>
                <c:pt idx="727">
                  <c:v>37253</c:v>
                </c:pt>
                <c:pt idx="728">
                  <c:v>37254</c:v>
                </c:pt>
                <c:pt idx="729">
                  <c:v>37255</c:v>
                </c:pt>
                <c:pt idx="730">
                  <c:v>37256</c:v>
                </c:pt>
                <c:pt idx="731">
                  <c:v>37257</c:v>
                </c:pt>
                <c:pt idx="732">
                  <c:v>37258</c:v>
                </c:pt>
                <c:pt idx="733">
                  <c:v>37259</c:v>
                </c:pt>
                <c:pt idx="734">
                  <c:v>37260</c:v>
                </c:pt>
                <c:pt idx="735">
                  <c:v>37261</c:v>
                </c:pt>
                <c:pt idx="736">
                  <c:v>37262</c:v>
                </c:pt>
                <c:pt idx="737">
                  <c:v>37263</c:v>
                </c:pt>
                <c:pt idx="738">
                  <c:v>37264</c:v>
                </c:pt>
                <c:pt idx="739">
                  <c:v>37265</c:v>
                </c:pt>
                <c:pt idx="740">
                  <c:v>37266</c:v>
                </c:pt>
                <c:pt idx="741">
                  <c:v>37267</c:v>
                </c:pt>
                <c:pt idx="742">
                  <c:v>37268</c:v>
                </c:pt>
                <c:pt idx="743">
                  <c:v>37269</c:v>
                </c:pt>
                <c:pt idx="744">
                  <c:v>37270</c:v>
                </c:pt>
                <c:pt idx="745">
                  <c:v>37271</c:v>
                </c:pt>
                <c:pt idx="746">
                  <c:v>37272</c:v>
                </c:pt>
                <c:pt idx="747">
                  <c:v>37273</c:v>
                </c:pt>
                <c:pt idx="748">
                  <c:v>37274</c:v>
                </c:pt>
                <c:pt idx="749">
                  <c:v>37275</c:v>
                </c:pt>
                <c:pt idx="750">
                  <c:v>37276</c:v>
                </c:pt>
                <c:pt idx="751">
                  <c:v>37277</c:v>
                </c:pt>
                <c:pt idx="752">
                  <c:v>37278</c:v>
                </c:pt>
                <c:pt idx="753">
                  <c:v>37279</c:v>
                </c:pt>
                <c:pt idx="754">
                  <c:v>37280</c:v>
                </c:pt>
                <c:pt idx="755">
                  <c:v>37281</c:v>
                </c:pt>
                <c:pt idx="756">
                  <c:v>37282</c:v>
                </c:pt>
                <c:pt idx="757">
                  <c:v>37283</c:v>
                </c:pt>
                <c:pt idx="758">
                  <c:v>37284</c:v>
                </c:pt>
                <c:pt idx="759">
                  <c:v>37285</c:v>
                </c:pt>
                <c:pt idx="760">
                  <c:v>37286</c:v>
                </c:pt>
                <c:pt idx="761">
                  <c:v>37287</c:v>
                </c:pt>
                <c:pt idx="762">
                  <c:v>37288</c:v>
                </c:pt>
                <c:pt idx="763">
                  <c:v>37289</c:v>
                </c:pt>
                <c:pt idx="764">
                  <c:v>37290</c:v>
                </c:pt>
                <c:pt idx="765">
                  <c:v>37291</c:v>
                </c:pt>
                <c:pt idx="766">
                  <c:v>37292</c:v>
                </c:pt>
                <c:pt idx="767">
                  <c:v>37293</c:v>
                </c:pt>
                <c:pt idx="768">
                  <c:v>37294</c:v>
                </c:pt>
                <c:pt idx="769">
                  <c:v>37295</c:v>
                </c:pt>
                <c:pt idx="770">
                  <c:v>37296</c:v>
                </c:pt>
                <c:pt idx="771">
                  <c:v>37297</c:v>
                </c:pt>
                <c:pt idx="772">
                  <c:v>37298</c:v>
                </c:pt>
                <c:pt idx="773">
                  <c:v>37299</c:v>
                </c:pt>
                <c:pt idx="774">
                  <c:v>37300</c:v>
                </c:pt>
                <c:pt idx="775">
                  <c:v>37301</c:v>
                </c:pt>
                <c:pt idx="776">
                  <c:v>37302</c:v>
                </c:pt>
                <c:pt idx="777">
                  <c:v>37303</c:v>
                </c:pt>
                <c:pt idx="778">
                  <c:v>37304</c:v>
                </c:pt>
                <c:pt idx="779">
                  <c:v>37305</c:v>
                </c:pt>
                <c:pt idx="780">
                  <c:v>37306</c:v>
                </c:pt>
                <c:pt idx="781">
                  <c:v>37307</c:v>
                </c:pt>
                <c:pt idx="782">
                  <c:v>37308</c:v>
                </c:pt>
                <c:pt idx="783">
                  <c:v>37309</c:v>
                </c:pt>
                <c:pt idx="784">
                  <c:v>37310</c:v>
                </c:pt>
                <c:pt idx="785">
                  <c:v>37311</c:v>
                </c:pt>
                <c:pt idx="786">
                  <c:v>37312</c:v>
                </c:pt>
                <c:pt idx="787">
                  <c:v>37313</c:v>
                </c:pt>
                <c:pt idx="788">
                  <c:v>37314</c:v>
                </c:pt>
                <c:pt idx="789">
                  <c:v>37315</c:v>
                </c:pt>
                <c:pt idx="790">
                  <c:v>37316</c:v>
                </c:pt>
                <c:pt idx="791">
                  <c:v>37317</c:v>
                </c:pt>
                <c:pt idx="792">
                  <c:v>37318</c:v>
                </c:pt>
                <c:pt idx="793">
                  <c:v>37319</c:v>
                </c:pt>
                <c:pt idx="794">
                  <c:v>37320</c:v>
                </c:pt>
                <c:pt idx="795">
                  <c:v>37321</c:v>
                </c:pt>
                <c:pt idx="796">
                  <c:v>37322</c:v>
                </c:pt>
                <c:pt idx="797">
                  <c:v>37323</c:v>
                </c:pt>
                <c:pt idx="798">
                  <c:v>37324</c:v>
                </c:pt>
                <c:pt idx="799">
                  <c:v>37325</c:v>
                </c:pt>
                <c:pt idx="800">
                  <c:v>37326</c:v>
                </c:pt>
                <c:pt idx="801">
                  <c:v>37327</c:v>
                </c:pt>
                <c:pt idx="802">
                  <c:v>37328</c:v>
                </c:pt>
                <c:pt idx="803">
                  <c:v>37329</c:v>
                </c:pt>
                <c:pt idx="804">
                  <c:v>37330</c:v>
                </c:pt>
                <c:pt idx="805">
                  <c:v>37331</c:v>
                </c:pt>
                <c:pt idx="806">
                  <c:v>37332</c:v>
                </c:pt>
                <c:pt idx="807">
                  <c:v>37333</c:v>
                </c:pt>
                <c:pt idx="808">
                  <c:v>37334</c:v>
                </c:pt>
                <c:pt idx="809">
                  <c:v>37335</c:v>
                </c:pt>
                <c:pt idx="810">
                  <c:v>37336</c:v>
                </c:pt>
                <c:pt idx="811">
                  <c:v>37337</c:v>
                </c:pt>
                <c:pt idx="812">
                  <c:v>37338</c:v>
                </c:pt>
                <c:pt idx="813">
                  <c:v>37339</c:v>
                </c:pt>
                <c:pt idx="814">
                  <c:v>37340</c:v>
                </c:pt>
                <c:pt idx="815">
                  <c:v>37341</c:v>
                </c:pt>
                <c:pt idx="816">
                  <c:v>37342</c:v>
                </c:pt>
                <c:pt idx="817">
                  <c:v>37343</c:v>
                </c:pt>
                <c:pt idx="818">
                  <c:v>37344</c:v>
                </c:pt>
                <c:pt idx="819">
                  <c:v>37345</c:v>
                </c:pt>
                <c:pt idx="820">
                  <c:v>37346</c:v>
                </c:pt>
                <c:pt idx="821">
                  <c:v>37347</c:v>
                </c:pt>
                <c:pt idx="822">
                  <c:v>37348</c:v>
                </c:pt>
                <c:pt idx="823">
                  <c:v>37349</c:v>
                </c:pt>
                <c:pt idx="824">
                  <c:v>37350</c:v>
                </c:pt>
                <c:pt idx="825">
                  <c:v>37351</c:v>
                </c:pt>
                <c:pt idx="826">
                  <c:v>37352</c:v>
                </c:pt>
                <c:pt idx="827">
                  <c:v>37353</c:v>
                </c:pt>
                <c:pt idx="828">
                  <c:v>37354</c:v>
                </c:pt>
                <c:pt idx="829">
                  <c:v>37355</c:v>
                </c:pt>
                <c:pt idx="830">
                  <c:v>37356</c:v>
                </c:pt>
                <c:pt idx="831">
                  <c:v>37357</c:v>
                </c:pt>
                <c:pt idx="832">
                  <c:v>37358</c:v>
                </c:pt>
                <c:pt idx="833">
                  <c:v>37359</c:v>
                </c:pt>
                <c:pt idx="834">
                  <c:v>37360</c:v>
                </c:pt>
                <c:pt idx="835">
                  <c:v>37361</c:v>
                </c:pt>
                <c:pt idx="836">
                  <c:v>37362</c:v>
                </c:pt>
                <c:pt idx="837">
                  <c:v>37363</c:v>
                </c:pt>
                <c:pt idx="838">
                  <c:v>37364</c:v>
                </c:pt>
                <c:pt idx="839">
                  <c:v>37365</c:v>
                </c:pt>
                <c:pt idx="840">
                  <c:v>37366</c:v>
                </c:pt>
                <c:pt idx="841">
                  <c:v>37367</c:v>
                </c:pt>
                <c:pt idx="842">
                  <c:v>37368</c:v>
                </c:pt>
                <c:pt idx="843">
                  <c:v>37369</c:v>
                </c:pt>
                <c:pt idx="844">
                  <c:v>37370</c:v>
                </c:pt>
                <c:pt idx="845">
                  <c:v>37371</c:v>
                </c:pt>
                <c:pt idx="846">
                  <c:v>37372</c:v>
                </c:pt>
                <c:pt idx="847">
                  <c:v>37373</c:v>
                </c:pt>
                <c:pt idx="848">
                  <c:v>37374</c:v>
                </c:pt>
                <c:pt idx="849">
                  <c:v>37375</c:v>
                </c:pt>
                <c:pt idx="850">
                  <c:v>37376</c:v>
                </c:pt>
                <c:pt idx="851">
                  <c:v>37377</c:v>
                </c:pt>
                <c:pt idx="852">
                  <c:v>37378</c:v>
                </c:pt>
                <c:pt idx="853">
                  <c:v>37379</c:v>
                </c:pt>
                <c:pt idx="854">
                  <c:v>37380</c:v>
                </c:pt>
                <c:pt idx="855">
                  <c:v>37381</c:v>
                </c:pt>
                <c:pt idx="856">
                  <c:v>37382</c:v>
                </c:pt>
                <c:pt idx="857">
                  <c:v>37383</c:v>
                </c:pt>
                <c:pt idx="858">
                  <c:v>37384</c:v>
                </c:pt>
                <c:pt idx="859">
                  <c:v>37385</c:v>
                </c:pt>
                <c:pt idx="860">
                  <c:v>37386</c:v>
                </c:pt>
                <c:pt idx="861">
                  <c:v>37387</c:v>
                </c:pt>
                <c:pt idx="862">
                  <c:v>37388</c:v>
                </c:pt>
                <c:pt idx="863">
                  <c:v>37389</c:v>
                </c:pt>
                <c:pt idx="864">
                  <c:v>37390</c:v>
                </c:pt>
                <c:pt idx="865">
                  <c:v>37391</c:v>
                </c:pt>
                <c:pt idx="866">
                  <c:v>37392</c:v>
                </c:pt>
                <c:pt idx="867">
                  <c:v>37393</c:v>
                </c:pt>
                <c:pt idx="868">
                  <c:v>37394</c:v>
                </c:pt>
                <c:pt idx="869">
                  <c:v>37395</c:v>
                </c:pt>
                <c:pt idx="870">
                  <c:v>37396</c:v>
                </c:pt>
                <c:pt idx="871">
                  <c:v>37397</c:v>
                </c:pt>
                <c:pt idx="872">
                  <c:v>37398</c:v>
                </c:pt>
                <c:pt idx="873">
                  <c:v>37399</c:v>
                </c:pt>
                <c:pt idx="874">
                  <c:v>37400</c:v>
                </c:pt>
                <c:pt idx="875">
                  <c:v>37401</c:v>
                </c:pt>
                <c:pt idx="876">
                  <c:v>37402</c:v>
                </c:pt>
                <c:pt idx="877">
                  <c:v>37403</c:v>
                </c:pt>
                <c:pt idx="878">
                  <c:v>37404</c:v>
                </c:pt>
                <c:pt idx="879">
                  <c:v>37405</c:v>
                </c:pt>
                <c:pt idx="880">
                  <c:v>37406</c:v>
                </c:pt>
                <c:pt idx="881">
                  <c:v>37407</c:v>
                </c:pt>
                <c:pt idx="882">
                  <c:v>37408</c:v>
                </c:pt>
                <c:pt idx="883">
                  <c:v>37409</c:v>
                </c:pt>
                <c:pt idx="884">
                  <c:v>37410</c:v>
                </c:pt>
                <c:pt idx="885">
                  <c:v>37411</c:v>
                </c:pt>
                <c:pt idx="886">
                  <c:v>37412</c:v>
                </c:pt>
                <c:pt idx="887">
                  <c:v>37413</c:v>
                </c:pt>
                <c:pt idx="888">
                  <c:v>37414</c:v>
                </c:pt>
                <c:pt idx="889">
                  <c:v>37415</c:v>
                </c:pt>
                <c:pt idx="890">
                  <c:v>37416</c:v>
                </c:pt>
                <c:pt idx="891">
                  <c:v>37417</c:v>
                </c:pt>
                <c:pt idx="892">
                  <c:v>37418</c:v>
                </c:pt>
                <c:pt idx="893">
                  <c:v>37419</c:v>
                </c:pt>
                <c:pt idx="894">
                  <c:v>37420</c:v>
                </c:pt>
                <c:pt idx="895">
                  <c:v>37421</c:v>
                </c:pt>
                <c:pt idx="896">
                  <c:v>37422</c:v>
                </c:pt>
                <c:pt idx="897">
                  <c:v>37423</c:v>
                </c:pt>
                <c:pt idx="898">
                  <c:v>37424</c:v>
                </c:pt>
                <c:pt idx="899">
                  <c:v>37425</c:v>
                </c:pt>
                <c:pt idx="900">
                  <c:v>37426</c:v>
                </c:pt>
                <c:pt idx="901">
                  <c:v>37427</c:v>
                </c:pt>
                <c:pt idx="902">
                  <c:v>37428</c:v>
                </c:pt>
                <c:pt idx="903">
                  <c:v>37429</c:v>
                </c:pt>
                <c:pt idx="904">
                  <c:v>37430</c:v>
                </c:pt>
                <c:pt idx="905">
                  <c:v>37431</c:v>
                </c:pt>
                <c:pt idx="906">
                  <c:v>37432</c:v>
                </c:pt>
                <c:pt idx="907">
                  <c:v>37433</c:v>
                </c:pt>
                <c:pt idx="908">
                  <c:v>37434</c:v>
                </c:pt>
                <c:pt idx="909">
                  <c:v>37435</c:v>
                </c:pt>
                <c:pt idx="910">
                  <c:v>37436</c:v>
                </c:pt>
                <c:pt idx="911">
                  <c:v>37437</c:v>
                </c:pt>
                <c:pt idx="912">
                  <c:v>37438</c:v>
                </c:pt>
                <c:pt idx="913">
                  <c:v>37439</c:v>
                </c:pt>
                <c:pt idx="914">
                  <c:v>37440</c:v>
                </c:pt>
                <c:pt idx="915">
                  <c:v>37441</c:v>
                </c:pt>
                <c:pt idx="916">
                  <c:v>37442</c:v>
                </c:pt>
                <c:pt idx="917">
                  <c:v>37443</c:v>
                </c:pt>
                <c:pt idx="918">
                  <c:v>37444</c:v>
                </c:pt>
                <c:pt idx="919">
                  <c:v>37445</c:v>
                </c:pt>
                <c:pt idx="920">
                  <c:v>37446</c:v>
                </c:pt>
                <c:pt idx="921">
                  <c:v>37447</c:v>
                </c:pt>
                <c:pt idx="922">
                  <c:v>37448</c:v>
                </c:pt>
                <c:pt idx="923">
                  <c:v>37449</c:v>
                </c:pt>
                <c:pt idx="924">
                  <c:v>37450</c:v>
                </c:pt>
                <c:pt idx="925">
                  <c:v>37451</c:v>
                </c:pt>
                <c:pt idx="926">
                  <c:v>37452</c:v>
                </c:pt>
                <c:pt idx="927">
                  <c:v>37453</c:v>
                </c:pt>
                <c:pt idx="928">
                  <c:v>37454</c:v>
                </c:pt>
                <c:pt idx="929">
                  <c:v>37455</c:v>
                </c:pt>
                <c:pt idx="930">
                  <c:v>37456</c:v>
                </c:pt>
                <c:pt idx="931">
                  <c:v>37457</c:v>
                </c:pt>
                <c:pt idx="932">
                  <c:v>37458</c:v>
                </c:pt>
                <c:pt idx="933">
                  <c:v>37459</c:v>
                </c:pt>
                <c:pt idx="934">
                  <c:v>37460</c:v>
                </c:pt>
                <c:pt idx="935">
                  <c:v>37461</c:v>
                </c:pt>
                <c:pt idx="936">
                  <c:v>37462</c:v>
                </c:pt>
                <c:pt idx="937">
                  <c:v>37463</c:v>
                </c:pt>
                <c:pt idx="938">
                  <c:v>37464</c:v>
                </c:pt>
                <c:pt idx="939">
                  <c:v>37465</c:v>
                </c:pt>
                <c:pt idx="940">
                  <c:v>37466</c:v>
                </c:pt>
                <c:pt idx="941">
                  <c:v>37467</c:v>
                </c:pt>
                <c:pt idx="942">
                  <c:v>37468</c:v>
                </c:pt>
                <c:pt idx="943">
                  <c:v>37469</c:v>
                </c:pt>
                <c:pt idx="944">
                  <c:v>37470</c:v>
                </c:pt>
                <c:pt idx="945">
                  <c:v>37471</c:v>
                </c:pt>
                <c:pt idx="946">
                  <c:v>37472</c:v>
                </c:pt>
                <c:pt idx="947">
                  <c:v>37473</c:v>
                </c:pt>
                <c:pt idx="948">
                  <c:v>37474</c:v>
                </c:pt>
                <c:pt idx="949">
                  <c:v>37475</c:v>
                </c:pt>
                <c:pt idx="950">
                  <c:v>37476</c:v>
                </c:pt>
                <c:pt idx="951">
                  <c:v>37477</c:v>
                </c:pt>
                <c:pt idx="952">
                  <c:v>37478</c:v>
                </c:pt>
                <c:pt idx="953">
                  <c:v>37479</c:v>
                </c:pt>
                <c:pt idx="954">
                  <c:v>37480</c:v>
                </c:pt>
                <c:pt idx="955">
                  <c:v>37481</c:v>
                </c:pt>
                <c:pt idx="956">
                  <c:v>37482</c:v>
                </c:pt>
                <c:pt idx="957">
                  <c:v>37483</c:v>
                </c:pt>
                <c:pt idx="958">
                  <c:v>37484</c:v>
                </c:pt>
                <c:pt idx="959">
                  <c:v>37485</c:v>
                </c:pt>
                <c:pt idx="960">
                  <c:v>37486</c:v>
                </c:pt>
                <c:pt idx="961">
                  <c:v>37487</c:v>
                </c:pt>
                <c:pt idx="962">
                  <c:v>37488</c:v>
                </c:pt>
                <c:pt idx="963">
                  <c:v>37489</c:v>
                </c:pt>
                <c:pt idx="964">
                  <c:v>37490</c:v>
                </c:pt>
                <c:pt idx="965">
                  <c:v>37491</c:v>
                </c:pt>
                <c:pt idx="966">
                  <c:v>37492</c:v>
                </c:pt>
                <c:pt idx="967">
                  <c:v>37493</c:v>
                </c:pt>
                <c:pt idx="968">
                  <c:v>37494</c:v>
                </c:pt>
                <c:pt idx="969">
                  <c:v>37495</c:v>
                </c:pt>
                <c:pt idx="970">
                  <c:v>37496</c:v>
                </c:pt>
                <c:pt idx="971">
                  <c:v>37497</c:v>
                </c:pt>
                <c:pt idx="972">
                  <c:v>37498</c:v>
                </c:pt>
                <c:pt idx="973">
                  <c:v>37499</c:v>
                </c:pt>
                <c:pt idx="974">
                  <c:v>37500</c:v>
                </c:pt>
                <c:pt idx="975">
                  <c:v>37501</c:v>
                </c:pt>
                <c:pt idx="976">
                  <c:v>37502</c:v>
                </c:pt>
                <c:pt idx="977">
                  <c:v>37503</c:v>
                </c:pt>
                <c:pt idx="978">
                  <c:v>37504</c:v>
                </c:pt>
                <c:pt idx="979">
                  <c:v>37505</c:v>
                </c:pt>
                <c:pt idx="980">
                  <c:v>37506</c:v>
                </c:pt>
                <c:pt idx="981">
                  <c:v>37507</c:v>
                </c:pt>
                <c:pt idx="982">
                  <c:v>37508</c:v>
                </c:pt>
                <c:pt idx="983">
                  <c:v>37509</c:v>
                </c:pt>
                <c:pt idx="984">
                  <c:v>37510</c:v>
                </c:pt>
                <c:pt idx="985">
                  <c:v>37511</c:v>
                </c:pt>
                <c:pt idx="986">
                  <c:v>37512</c:v>
                </c:pt>
                <c:pt idx="987">
                  <c:v>37513</c:v>
                </c:pt>
                <c:pt idx="988">
                  <c:v>37514</c:v>
                </c:pt>
                <c:pt idx="989">
                  <c:v>37515</c:v>
                </c:pt>
                <c:pt idx="990">
                  <c:v>37516</c:v>
                </c:pt>
                <c:pt idx="991">
                  <c:v>37517</c:v>
                </c:pt>
                <c:pt idx="992">
                  <c:v>37518</c:v>
                </c:pt>
                <c:pt idx="993">
                  <c:v>37519</c:v>
                </c:pt>
                <c:pt idx="994">
                  <c:v>37520</c:v>
                </c:pt>
                <c:pt idx="995">
                  <c:v>37521</c:v>
                </c:pt>
                <c:pt idx="996">
                  <c:v>37522</c:v>
                </c:pt>
                <c:pt idx="997">
                  <c:v>37523</c:v>
                </c:pt>
                <c:pt idx="998">
                  <c:v>37524</c:v>
                </c:pt>
                <c:pt idx="999">
                  <c:v>37525</c:v>
                </c:pt>
                <c:pt idx="1000">
                  <c:v>37526</c:v>
                </c:pt>
                <c:pt idx="1001">
                  <c:v>37527</c:v>
                </c:pt>
                <c:pt idx="1002">
                  <c:v>37528</c:v>
                </c:pt>
                <c:pt idx="1003">
                  <c:v>37529</c:v>
                </c:pt>
                <c:pt idx="1004">
                  <c:v>37530</c:v>
                </c:pt>
                <c:pt idx="1005">
                  <c:v>37531</c:v>
                </c:pt>
                <c:pt idx="1006">
                  <c:v>37532</c:v>
                </c:pt>
                <c:pt idx="1007">
                  <c:v>37533</c:v>
                </c:pt>
                <c:pt idx="1008">
                  <c:v>37534</c:v>
                </c:pt>
                <c:pt idx="1009">
                  <c:v>37535</c:v>
                </c:pt>
                <c:pt idx="1010">
                  <c:v>37536</c:v>
                </c:pt>
                <c:pt idx="1011">
                  <c:v>37537</c:v>
                </c:pt>
                <c:pt idx="1012">
                  <c:v>37538</c:v>
                </c:pt>
                <c:pt idx="1013">
                  <c:v>37539</c:v>
                </c:pt>
                <c:pt idx="1014">
                  <c:v>37540</c:v>
                </c:pt>
                <c:pt idx="1015">
                  <c:v>37541</c:v>
                </c:pt>
                <c:pt idx="1016">
                  <c:v>37542</c:v>
                </c:pt>
                <c:pt idx="1017">
                  <c:v>37543</c:v>
                </c:pt>
                <c:pt idx="1018">
                  <c:v>37544</c:v>
                </c:pt>
                <c:pt idx="1019">
                  <c:v>37545</c:v>
                </c:pt>
                <c:pt idx="1020">
                  <c:v>37546</c:v>
                </c:pt>
                <c:pt idx="1021">
                  <c:v>37547</c:v>
                </c:pt>
                <c:pt idx="1022">
                  <c:v>37548</c:v>
                </c:pt>
                <c:pt idx="1023">
                  <c:v>37549</c:v>
                </c:pt>
                <c:pt idx="1024">
                  <c:v>37550</c:v>
                </c:pt>
                <c:pt idx="1025">
                  <c:v>37551</c:v>
                </c:pt>
                <c:pt idx="1026">
                  <c:v>37552</c:v>
                </c:pt>
                <c:pt idx="1027">
                  <c:v>37553</c:v>
                </c:pt>
                <c:pt idx="1028">
                  <c:v>37554</c:v>
                </c:pt>
                <c:pt idx="1029">
                  <c:v>37555</c:v>
                </c:pt>
                <c:pt idx="1030">
                  <c:v>37556</c:v>
                </c:pt>
                <c:pt idx="1031">
                  <c:v>37557</c:v>
                </c:pt>
                <c:pt idx="1032">
                  <c:v>37558</c:v>
                </c:pt>
                <c:pt idx="1033">
                  <c:v>37559</c:v>
                </c:pt>
                <c:pt idx="1034">
                  <c:v>37560</c:v>
                </c:pt>
                <c:pt idx="1035">
                  <c:v>37561</c:v>
                </c:pt>
                <c:pt idx="1036">
                  <c:v>37562</c:v>
                </c:pt>
                <c:pt idx="1037">
                  <c:v>37563</c:v>
                </c:pt>
                <c:pt idx="1038">
                  <c:v>37564</c:v>
                </c:pt>
                <c:pt idx="1039">
                  <c:v>37565</c:v>
                </c:pt>
                <c:pt idx="1040">
                  <c:v>37566</c:v>
                </c:pt>
                <c:pt idx="1041">
                  <c:v>37567</c:v>
                </c:pt>
                <c:pt idx="1042">
                  <c:v>37568</c:v>
                </c:pt>
                <c:pt idx="1043">
                  <c:v>37569</c:v>
                </c:pt>
                <c:pt idx="1044">
                  <c:v>37570</c:v>
                </c:pt>
                <c:pt idx="1045">
                  <c:v>37571</c:v>
                </c:pt>
                <c:pt idx="1046">
                  <c:v>37572</c:v>
                </c:pt>
                <c:pt idx="1047">
                  <c:v>37573</c:v>
                </c:pt>
                <c:pt idx="1048">
                  <c:v>37574</c:v>
                </c:pt>
                <c:pt idx="1049">
                  <c:v>37575</c:v>
                </c:pt>
                <c:pt idx="1050">
                  <c:v>37576</c:v>
                </c:pt>
                <c:pt idx="1051">
                  <c:v>37577</c:v>
                </c:pt>
                <c:pt idx="1052">
                  <c:v>37578</c:v>
                </c:pt>
                <c:pt idx="1053">
                  <c:v>37579</c:v>
                </c:pt>
                <c:pt idx="1054">
                  <c:v>37580</c:v>
                </c:pt>
                <c:pt idx="1055">
                  <c:v>37581</c:v>
                </c:pt>
                <c:pt idx="1056">
                  <c:v>37582</c:v>
                </c:pt>
                <c:pt idx="1057">
                  <c:v>37583</c:v>
                </c:pt>
                <c:pt idx="1058">
                  <c:v>37584</c:v>
                </c:pt>
                <c:pt idx="1059">
                  <c:v>37585</c:v>
                </c:pt>
                <c:pt idx="1060">
                  <c:v>37586</c:v>
                </c:pt>
                <c:pt idx="1061">
                  <c:v>37587</c:v>
                </c:pt>
                <c:pt idx="1062">
                  <c:v>37588</c:v>
                </c:pt>
                <c:pt idx="1063">
                  <c:v>37589</c:v>
                </c:pt>
                <c:pt idx="1064">
                  <c:v>37590</c:v>
                </c:pt>
                <c:pt idx="1065">
                  <c:v>37591</c:v>
                </c:pt>
                <c:pt idx="1066">
                  <c:v>37592</c:v>
                </c:pt>
                <c:pt idx="1067">
                  <c:v>37593</c:v>
                </c:pt>
                <c:pt idx="1068">
                  <c:v>37594</c:v>
                </c:pt>
                <c:pt idx="1069">
                  <c:v>37595</c:v>
                </c:pt>
                <c:pt idx="1070">
                  <c:v>37596</c:v>
                </c:pt>
                <c:pt idx="1071">
                  <c:v>37597</c:v>
                </c:pt>
                <c:pt idx="1072">
                  <c:v>37598</c:v>
                </c:pt>
                <c:pt idx="1073">
                  <c:v>37599</c:v>
                </c:pt>
                <c:pt idx="1074">
                  <c:v>37600</c:v>
                </c:pt>
                <c:pt idx="1075">
                  <c:v>37601</c:v>
                </c:pt>
                <c:pt idx="1076">
                  <c:v>37602</c:v>
                </c:pt>
                <c:pt idx="1077">
                  <c:v>37603</c:v>
                </c:pt>
                <c:pt idx="1078">
                  <c:v>37604</c:v>
                </c:pt>
                <c:pt idx="1079">
                  <c:v>37605</c:v>
                </c:pt>
                <c:pt idx="1080">
                  <c:v>37606</c:v>
                </c:pt>
                <c:pt idx="1081">
                  <c:v>37607</c:v>
                </c:pt>
                <c:pt idx="1082">
                  <c:v>37608</c:v>
                </c:pt>
                <c:pt idx="1083">
                  <c:v>37609</c:v>
                </c:pt>
                <c:pt idx="1084">
                  <c:v>37610</c:v>
                </c:pt>
                <c:pt idx="1085">
                  <c:v>37611</c:v>
                </c:pt>
                <c:pt idx="1086">
                  <c:v>37612</c:v>
                </c:pt>
                <c:pt idx="1087">
                  <c:v>37613</c:v>
                </c:pt>
                <c:pt idx="1088">
                  <c:v>37614</c:v>
                </c:pt>
                <c:pt idx="1089">
                  <c:v>37615</c:v>
                </c:pt>
                <c:pt idx="1090">
                  <c:v>37616</c:v>
                </c:pt>
                <c:pt idx="1091">
                  <c:v>37617</c:v>
                </c:pt>
                <c:pt idx="1092">
                  <c:v>37618</c:v>
                </c:pt>
                <c:pt idx="1093">
                  <c:v>37619</c:v>
                </c:pt>
                <c:pt idx="1094">
                  <c:v>37620</c:v>
                </c:pt>
                <c:pt idx="1095">
                  <c:v>37621</c:v>
                </c:pt>
                <c:pt idx="1096">
                  <c:v>37622</c:v>
                </c:pt>
                <c:pt idx="1097">
                  <c:v>37623</c:v>
                </c:pt>
                <c:pt idx="1098">
                  <c:v>37624</c:v>
                </c:pt>
                <c:pt idx="1099">
                  <c:v>37625</c:v>
                </c:pt>
                <c:pt idx="1100">
                  <c:v>37626</c:v>
                </c:pt>
                <c:pt idx="1101">
                  <c:v>37627</c:v>
                </c:pt>
                <c:pt idx="1102">
                  <c:v>37628</c:v>
                </c:pt>
                <c:pt idx="1103">
                  <c:v>37629</c:v>
                </c:pt>
                <c:pt idx="1104">
                  <c:v>37630</c:v>
                </c:pt>
                <c:pt idx="1105">
                  <c:v>37631</c:v>
                </c:pt>
                <c:pt idx="1106">
                  <c:v>37632</c:v>
                </c:pt>
                <c:pt idx="1107">
                  <c:v>37633</c:v>
                </c:pt>
                <c:pt idx="1108">
                  <c:v>37634</c:v>
                </c:pt>
                <c:pt idx="1109">
                  <c:v>37635</c:v>
                </c:pt>
                <c:pt idx="1110">
                  <c:v>37636</c:v>
                </c:pt>
                <c:pt idx="1111">
                  <c:v>37637</c:v>
                </c:pt>
                <c:pt idx="1112">
                  <c:v>37638</c:v>
                </c:pt>
                <c:pt idx="1113">
                  <c:v>37639</c:v>
                </c:pt>
                <c:pt idx="1114">
                  <c:v>37640</c:v>
                </c:pt>
                <c:pt idx="1115">
                  <c:v>37641</c:v>
                </c:pt>
                <c:pt idx="1116">
                  <c:v>37642</c:v>
                </c:pt>
                <c:pt idx="1117">
                  <c:v>37643</c:v>
                </c:pt>
                <c:pt idx="1118">
                  <c:v>37644</c:v>
                </c:pt>
                <c:pt idx="1119">
                  <c:v>37645</c:v>
                </c:pt>
                <c:pt idx="1120">
                  <c:v>37646</c:v>
                </c:pt>
                <c:pt idx="1121">
                  <c:v>37647</c:v>
                </c:pt>
                <c:pt idx="1122">
                  <c:v>37648</c:v>
                </c:pt>
                <c:pt idx="1123">
                  <c:v>37649</c:v>
                </c:pt>
                <c:pt idx="1124">
                  <c:v>37650</c:v>
                </c:pt>
                <c:pt idx="1125">
                  <c:v>37651</c:v>
                </c:pt>
                <c:pt idx="1126">
                  <c:v>37652</c:v>
                </c:pt>
                <c:pt idx="1127">
                  <c:v>37653</c:v>
                </c:pt>
                <c:pt idx="1128">
                  <c:v>37654</c:v>
                </c:pt>
                <c:pt idx="1129">
                  <c:v>37655</c:v>
                </c:pt>
                <c:pt idx="1130">
                  <c:v>37656</c:v>
                </c:pt>
                <c:pt idx="1131">
                  <c:v>37657</c:v>
                </c:pt>
                <c:pt idx="1132">
                  <c:v>37658</c:v>
                </c:pt>
                <c:pt idx="1133">
                  <c:v>37659</c:v>
                </c:pt>
                <c:pt idx="1134">
                  <c:v>37660</c:v>
                </c:pt>
                <c:pt idx="1135">
                  <c:v>37661</c:v>
                </c:pt>
                <c:pt idx="1136">
                  <c:v>37662</c:v>
                </c:pt>
                <c:pt idx="1137">
                  <c:v>37663</c:v>
                </c:pt>
                <c:pt idx="1138">
                  <c:v>37664</c:v>
                </c:pt>
                <c:pt idx="1139">
                  <c:v>37665</c:v>
                </c:pt>
                <c:pt idx="1140">
                  <c:v>37666</c:v>
                </c:pt>
                <c:pt idx="1141">
                  <c:v>37667</c:v>
                </c:pt>
                <c:pt idx="1142">
                  <c:v>37668</c:v>
                </c:pt>
                <c:pt idx="1143">
                  <c:v>37669</c:v>
                </c:pt>
                <c:pt idx="1144">
                  <c:v>37670</c:v>
                </c:pt>
                <c:pt idx="1145">
                  <c:v>37671</c:v>
                </c:pt>
                <c:pt idx="1146">
                  <c:v>37672</c:v>
                </c:pt>
                <c:pt idx="1147">
                  <c:v>37673</c:v>
                </c:pt>
                <c:pt idx="1148">
                  <c:v>37674</c:v>
                </c:pt>
                <c:pt idx="1149">
                  <c:v>37675</c:v>
                </c:pt>
                <c:pt idx="1150">
                  <c:v>37676</c:v>
                </c:pt>
                <c:pt idx="1151">
                  <c:v>37677</c:v>
                </c:pt>
                <c:pt idx="1152">
                  <c:v>37678</c:v>
                </c:pt>
                <c:pt idx="1153">
                  <c:v>37679</c:v>
                </c:pt>
                <c:pt idx="1154">
                  <c:v>37680</c:v>
                </c:pt>
                <c:pt idx="1155">
                  <c:v>37681</c:v>
                </c:pt>
                <c:pt idx="1156">
                  <c:v>37682</c:v>
                </c:pt>
                <c:pt idx="1157">
                  <c:v>37683</c:v>
                </c:pt>
                <c:pt idx="1158">
                  <c:v>37684</c:v>
                </c:pt>
                <c:pt idx="1159">
                  <c:v>37685</c:v>
                </c:pt>
                <c:pt idx="1160">
                  <c:v>37686</c:v>
                </c:pt>
                <c:pt idx="1161">
                  <c:v>37687</c:v>
                </c:pt>
                <c:pt idx="1162">
                  <c:v>37688</c:v>
                </c:pt>
                <c:pt idx="1163">
                  <c:v>37689</c:v>
                </c:pt>
                <c:pt idx="1164">
                  <c:v>37690</c:v>
                </c:pt>
                <c:pt idx="1165">
                  <c:v>37691</c:v>
                </c:pt>
                <c:pt idx="1166">
                  <c:v>37692</c:v>
                </c:pt>
                <c:pt idx="1167">
                  <c:v>37693</c:v>
                </c:pt>
                <c:pt idx="1168">
                  <c:v>37694</c:v>
                </c:pt>
                <c:pt idx="1169">
                  <c:v>37695</c:v>
                </c:pt>
                <c:pt idx="1170">
                  <c:v>37696</c:v>
                </c:pt>
                <c:pt idx="1171">
                  <c:v>37697</c:v>
                </c:pt>
                <c:pt idx="1172">
                  <c:v>37698</c:v>
                </c:pt>
                <c:pt idx="1173">
                  <c:v>37699</c:v>
                </c:pt>
                <c:pt idx="1174">
                  <c:v>37700</c:v>
                </c:pt>
                <c:pt idx="1175">
                  <c:v>37701</c:v>
                </c:pt>
                <c:pt idx="1176">
                  <c:v>37702</c:v>
                </c:pt>
                <c:pt idx="1177">
                  <c:v>37703</c:v>
                </c:pt>
                <c:pt idx="1178">
                  <c:v>37704</c:v>
                </c:pt>
                <c:pt idx="1179">
                  <c:v>37705</c:v>
                </c:pt>
                <c:pt idx="1180">
                  <c:v>37706</c:v>
                </c:pt>
                <c:pt idx="1181">
                  <c:v>37707</c:v>
                </c:pt>
                <c:pt idx="1182">
                  <c:v>37708</c:v>
                </c:pt>
                <c:pt idx="1183">
                  <c:v>37709</c:v>
                </c:pt>
                <c:pt idx="1184">
                  <c:v>37710</c:v>
                </c:pt>
                <c:pt idx="1185">
                  <c:v>37711</c:v>
                </c:pt>
                <c:pt idx="1186">
                  <c:v>37712</c:v>
                </c:pt>
                <c:pt idx="1187">
                  <c:v>37713</c:v>
                </c:pt>
                <c:pt idx="1188">
                  <c:v>37714</c:v>
                </c:pt>
                <c:pt idx="1189">
                  <c:v>37715</c:v>
                </c:pt>
                <c:pt idx="1190">
                  <c:v>37716</c:v>
                </c:pt>
                <c:pt idx="1191">
                  <c:v>37717</c:v>
                </c:pt>
                <c:pt idx="1192">
                  <c:v>37718</c:v>
                </c:pt>
                <c:pt idx="1193">
                  <c:v>37719</c:v>
                </c:pt>
                <c:pt idx="1194">
                  <c:v>37720</c:v>
                </c:pt>
                <c:pt idx="1195">
                  <c:v>37721</c:v>
                </c:pt>
                <c:pt idx="1196">
                  <c:v>37722</c:v>
                </c:pt>
                <c:pt idx="1197">
                  <c:v>37723</c:v>
                </c:pt>
                <c:pt idx="1198">
                  <c:v>37724</c:v>
                </c:pt>
                <c:pt idx="1199">
                  <c:v>37725</c:v>
                </c:pt>
                <c:pt idx="1200">
                  <c:v>37726</c:v>
                </c:pt>
                <c:pt idx="1201">
                  <c:v>37727</c:v>
                </c:pt>
                <c:pt idx="1202">
                  <c:v>37728</c:v>
                </c:pt>
                <c:pt idx="1203">
                  <c:v>37729</c:v>
                </c:pt>
                <c:pt idx="1204">
                  <c:v>37730</c:v>
                </c:pt>
                <c:pt idx="1205">
                  <c:v>37731</c:v>
                </c:pt>
                <c:pt idx="1206">
                  <c:v>37732</c:v>
                </c:pt>
                <c:pt idx="1207">
                  <c:v>37733</c:v>
                </c:pt>
                <c:pt idx="1208">
                  <c:v>37734</c:v>
                </c:pt>
                <c:pt idx="1209">
                  <c:v>37735</c:v>
                </c:pt>
                <c:pt idx="1210">
                  <c:v>37736</c:v>
                </c:pt>
                <c:pt idx="1211">
                  <c:v>37737</c:v>
                </c:pt>
                <c:pt idx="1212">
                  <c:v>37738</c:v>
                </c:pt>
                <c:pt idx="1213">
                  <c:v>37739</c:v>
                </c:pt>
                <c:pt idx="1214">
                  <c:v>37740</c:v>
                </c:pt>
                <c:pt idx="1215">
                  <c:v>37741</c:v>
                </c:pt>
                <c:pt idx="1216">
                  <c:v>37742</c:v>
                </c:pt>
                <c:pt idx="1217">
                  <c:v>37743</c:v>
                </c:pt>
                <c:pt idx="1218">
                  <c:v>37744</c:v>
                </c:pt>
                <c:pt idx="1219">
                  <c:v>37745</c:v>
                </c:pt>
                <c:pt idx="1220">
                  <c:v>37746</c:v>
                </c:pt>
                <c:pt idx="1221">
                  <c:v>37747</c:v>
                </c:pt>
                <c:pt idx="1222">
                  <c:v>37748</c:v>
                </c:pt>
                <c:pt idx="1223">
                  <c:v>37749</c:v>
                </c:pt>
                <c:pt idx="1224">
                  <c:v>37750</c:v>
                </c:pt>
                <c:pt idx="1225">
                  <c:v>37751</c:v>
                </c:pt>
                <c:pt idx="1226">
                  <c:v>37752</c:v>
                </c:pt>
                <c:pt idx="1227">
                  <c:v>37753</c:v>
                </c:pt>
                <c:pt idx="1228">
                  <c:v>37754</c:v>
                </c:pt>
                <c:pt idx="1229">
                  <c:v>37755</c:v>
                </c:pt>
                <c:pt idx="1230">
                  <c:v>37756</c:v>
                </c:pt>
                <c:pt idx="1231">
                  <c:v>37757</c:v>
                </c:pt>
                <c:pt idx="1232">
                  <c:v>37758</c:v>
                </c:pt>
                <c:pt idx="1233">
                  <c:v>37759</c:v>
                </c:pt>
                <c:pt idx="1234">
                  <c:v>37760</c:v>
                </c:pt>
                <c:pt idx="1235">
                  <c:v>37761</c:v>
                </c:pt>
                <c:pt idx="1236">
                  <c:v>37762</c:v>
                </c:pt>
                <c:pt idx="1237">
                  <c:v>37763</c:v>
                </c:pt>
                <c:pt idx="1238">
                  <c:v>37764</c:v>
                </c:pt>
                <c:pt idx="1239">
                  <c:v>37765</c:v>
                </c:pt>
                <c:pt idx="1240">
                  <c:v>37766</c:v>
                </c:pt>
                <c:pt idx="1241">
                  <c:v>37767</c:v>
                </c:pt>
                <c:pt idx="1242">
                  <c:v>37768</c:v>
                </c:pt>
                <c:pt idx="1243">
                  <c:v>37769</c:v>
                </c:pt>
                <c:pt idx="1244">
                  <c:v>37770</c:v>
                </c:pt>
                <c:pt idx="1245">
                  <c:v>37771</c:v>
                </c:pt>
                <c:pt idx="1246">
                  <c:v>37772</c:v>
                </c:pt>
                <c:pt idx="1247">
                  <c:v>37773</c:v>
                </c:pt>
                <c:pt idx="1248">
                  <c:v>37774</c:v>
                </c:pt>
                <c:pt idx="1249">
                  <c:v>37775</c:v>
                </c:pt>
                <c:pt idx="1250">
                  <c:v>37776</c:v>
                </c:pt>
                <c:pt idx="1251">
                  <c:v>37777</c:v>
                </c:pt>
                <c:pt idx="1252">
                  <c:v>37778</c:v>
                </c:pt>
                <c:pt idx="1253">
                  <c:v>37779</c:v>
                </c:pt>
                <c:pt idx="1254">
                  <c:v>37780</c:v>
                </c:pt>
                <c:pt idx="1255">
                  <c:v>37781</c:v>
                </c:pt>
                <c:pt idx="1256">
                  <c:v>37782</c:v>
                </c:pt>
                <c:pt idx="1257">
                  <c:v>37783</c:v>
                </c:pt>
                <c:pt idx="1258">
                  <c:v>37784</c:v>
                </c:pt>
                <c:pt idx="1259">
                  <c:v>37785</c:v>
                </c:pt>
                <c:pt idx="1260">
                  <c:v>37786</c:v>
                </c:pt>
                <c:pt idx="1261">
                  <c:v>37787</c:v>
                </c:pt>
                <c:pt idx="1262">
                  <c:v>37788</c:v>
                </c:pt>
                <c:pt idx="1263">
                  <c:v>37789</c:v>
                </c:pt>
                <c:pt idx="1264">
                  <c:v>37790</c:v>
                </c:pt>
                <c:pt idx="1265">
                  <c:v>37791</c:v>
                </c:pt>
                <c:pt idx="1266">
                  <c:v>37792</c:v>
                </c:pt>
                <c:pt idx="1267">
                  <c:v>37793</c:v>
                </c:pt>
                <c:pt idx="1268">
                  <c:v>37794</c:v>
                </c:pt>
                <c:pt idx="1269">
                  <c:v>37795</c:v>
                </c:pt>
                <c:pt idx="1270">
                  <c:v>37796</c:v>
                </c:pt>
                <c:pt idx="1271">
                  <c:v>37797</c:v>
                </c:pt>
                <c:pt idx="1272">
                  <c:v>37798</c:v>
                </c:pt>
                <c:pt idx="1273">
                  <c:v>37799</c:v>
                </c:pt>
                <c:pt idx="1274">
                  <c:v>37800</c:v>
                </c:pt>
                <c:pt idx="1275">
                  <c:v>37801</c:v>
                </c:pt>
                <c:pt idx="1276">
                  <c:v>37802</c:v>
                </c:pt>
                <c:pt idx="1277">
                  <c:v>37803</c:v>
                </c:pt>
                <c:pt idx="1278">
                  <c:v>37804</c:v>
                </c:pt>
                <c:pt idx="1279">
                  <c:v>37805</c:v>
                </c:pt>
                <c:pt idx="1280">
                  <c:v>37806</c:v>
                </c:pt>
                <c:pt idx="1281">
                  <c:v>37807</c:v>
                </c:pt>
                <c:pt idx="1282">
                  <c:v>37808</c:v>
                </c:pt>
                <c:pt idx="1283">
                  <c:v>37809</c:v>
                </c:pt>
                <c:pt idx="1284">
                  <c:v>37810</c:v>
                </c:pt>
                <c:pt idx="1285">
                  <c:v>37811</c:v>
                </c:pt>
                <c:pt idx="1286">
                  <c:v>37812</c:v>
                </c:pt>
                <c:pt idx="1287">
                  <c:v>37813</c:v>
                </c:pt>
                <c:pt idx="1288">
                  <c:v>37814</c:v>
                </c:pt>
                <c:pt idx="1289">
                  <c:v>37815</c:v>
                </c:pt>
                <c:pt idx="1290">
                  <c:v>37816</c:v>
                </c:pt>
                <c:pt idx="1291">
                  <c:v>37817</c:v>
                </c:pt>
                <c:pt idx="1292">
                  <c:v>37818</c:v>
                </c:pt>
                <c:pt idx="1293">
                  <c:v>37819</c:v>
                </c:pt>
                <c:pt idx="1294">
                  <c:v>37820</c:v>
                </c:pt>
                <c:pt idx="1295">
                  <c:v>37821</c:v>
                </c:pt>
                <c:pt idx="1296">
                  <c:v>37822</c:v>
                </c:pt>
                <c:pt idx="1297">
                  <c:v>37823</c:v>
                </c:pt>
                <c:pt idx="1298">
                  <c:v>37824</c:v>
                </c:pt>
                <c:pt idx="1299">
                  <c:v>37825</c:v>
                </c:pt>
                <c:pt idx="1300">
                  <c:v>37826</c:v>
                </c:pt>
                <c:pt idx="1301">
                  <c:v>37827</c:v>
                </c:pt>
                <c:pt idx="1302">
                  <c:v>37828</c:v>
                </c:pt>
                <c:pt idx="1303">
                  <c:v>37829</c:v>
                </c:pt>
                <c:pt idx="1304">
                  <c:v>37830</c:v>
                </c:pt>
                <c:pt idx="1305">
                  <c:v>37831</c:v>
                </c:pt>
                <c:pt idx="1306">
                  <c:v>37832</c:v>
                </c:pt>
                <c:pt idx="1307">
                  <c:v>37833</c:v>
                </c:pt>
                <c:pt idx="1308">
                  <c:v>37834</c:v>
                </c:pt>
                <c:pt idx="1309">
                  <c:v>37835</c:v>
                </c:pt>
                <c:pt idx="1310">
                  <c:v>37836</c:v>
                </c:pt>
                <c:pt idx="1311">
                  <c:v>37837</c:v>
                </c:pt>
                <c:pt idx="1312">
                  <c:v>37838</c:v>
                </c:pt>
                <c:pt idx="1313">
                  <c:v>37839</c:v>
                </c:pt>
                <c:pt idx="1314">
                  <c:v>37840</c:v>
                </c:pt>
                <c:pt idx="1315">
                  <c:v>37841</c:v>
                </c:pt>
                <c:pt idx="1316">
                  <c:v>37842</c:v>
                </c:pt>
                <c:pt idx="1317">
                  <c:v>37843</c:v>
                </c:pt>
                <c:pt idx="1318">
                  <c:v>37844</c:v>
                </c:pt>
                <c:pt idx="1319">
                  <c:v>37845</c:v>
                </c:pt>
                <c:pt idx="1320">
                  <c:v>37846</c:v>
                </c:pt>
                <c:pt idx="1321">
                  <c:v>37847</c:v>
                </c:pt>
                <c:pt idx="1322">
                  <c:v>37848</c:v>
                </c:pt>
                <c:pt idx="1323">
                  <c:v>37849</c:v>
                </c:pt>
                <c:pt idx="1324">
                  <c:v>37850</c:v>
                </c:pt>
                <c:pt idx="1325">
                  <c:v>37851</c:v>
                </c:pt>
                <c:pt idx="1326">
                  <c:v>37852</c:v>
                </c:pt>
                <c:pt idx="1327">
                  <c:v>37853</c:v>
                </c:pt>
                <c:pt idx="1328">
                  <c:v>37854</c:v>
                </c:pt>
                <c:pt idx="1329">
                  <c:v>37855</c:v>
                </c:pt>
                <c:pt idx="1330">
                  <c:v>37856</c:v>
                </c:pt>
                <c:pt idx="1331">
                  <c:v>37857</c:v>
                </c:pt>
                <c:pt idx="1332">
                  <c:v>37858</c:v>
                </c:pt>
                <c:pt idx="1333">
                  <c:v>37859</c:v>
                </c:pt>
                <c:pt idx="1334">
                  <c:v>37860</c:v>
                </c:pt>
                <c:pt idx="1335">
                  <c:v>37861</c:v>
                </c:pt>
                <c:pt idx="1336">
                  <c:v>37862</c:v>
                </c:pt>
                <c:pt idx="1337">
                  <c:v>37863</c:v>
                </c:pt>
                <c:pt idx="1338">
                  <c:v>37864</c:v>
                </c:pt>
                <c:pt idx="1339">
                  <c:v>37865</c:v>
                </c:pt>
                <c:pt idx="1340">
                  <c:v>37866</c:v>
                </c:pt>
                <c:pt idx="1341">
                  <c:v>37867</c:v>
                </c:pt>
                <c:pt idx="1342">
                  <c:v>37868</c:v>
                </c:pt>
                <c:pt idx="1343">
                  <c:v>37869</c:v>
                </c:pt>
                <c:pt idx="1344">
                  <c:v>37870</c:v>
                </c:pt>
                <c:pt idx="1345">
                  <c:v>37871</c:v>
                </c:pt>
                <c:pt idx="1346">
                  <c:v>37872</c:v>
                </c:pt>
                <c:pt idx="1347">
                  <c:v>37873</c:v>
                </c:pt>
                <c:pt idx="1348">
                  <c:v>37874</c:v>
                </c:pt>
                <c:pt idx="1349">
                  <c:v>37875</c:v>
                </c:pt>
                <c:pt idx="1350">
                  <c:v>37876</c:v>
                </c:pt>
                <c:pt idx="1351">
                  <c:v>37877</c:v>
                </c:pt>
                <c:pt idx="1352">
                  <c:v>37878</c:v>
                </c:pt>
                <c:pt idx="1353">
                  <c:v>37879</c:v>
                </c:pt>
                <c:pt idx="1354">
                  <c:v>37880</c:v>
                </c:pt>
                <c:pt idx="1355">
                  <c:v>37881</c:v>
                </c:pt>
                <c:pt idx="1356">
                  <c:v>37882</c:v>
                </c:pt>
                <c:pt idx="1357">
                  <c:v>37883</c:v>
                </c:pt>
                <c:pt idx="1358">
                  <c:v>37884</c:v>
                </c:pt>
                <c:pt idx="1359">
                  <c:v>37885</c:v>
                </c:pt>
                <c:pt idx="1360">
                  <c:v>37886</c:v>
                </c:pt>
                <c:pt idx="1361">
                  <c:v>37887</c:v>
                </c:pt>
                <c:pt idx="1362">
                  <c:v>37888</c:v>
                </c:pt>
                <c:pt idx="1363">
                  <c:v>37889</c:v>
                </c:pt>
                <c:pt idx="1364">
                  <c:v>37890</c:v>
                </c:pt>
                <c:pt idx="1365">
                  <c:v>37891</c:v>
                </c:pt>
                <c:pt idx="1366">
                  <c:v>37892</c:v>
                </c:pt>
                <c:pt idx="1367">
                  <c:v>37893</c:v>
                </c:pt>
                <c:pt idx="1368">
                  <c:v>37894</c:v>
                </c:pt>
                <c:pt idx="1369">
                  <c:v>37895</c:v>
                </c:pt>
                <c:pt idx="1370">
                  <c:v>37896</c:v>
                </c:pt>
                <c:pt idx="1371">
                  <c:v>37897</c:v>
                </c:pt>
                <c:pt idx="1372">
                  <c:v>37898</c:v>
                </c:pt>
                <c:pt idx="1373">
                  <c:v>37899</c:v>
                </c:pt>
                <c:pt idx="1374">
                  <c:v>37900</c:v>
                </c:pt>
                <c:pt idx="1375">
                  <c:v>37901</c:v>
                </c:pt>
                <c:pt idx="1376">
                  <c:v>37902</c:v>
                </c:pt>
                <c:pt idx="1377">
                  <c:v>37903</c:v>
                </c:pt>
                <c:pt idx="1378">
                  <c:v>37904</c:v>
                </c:pt>
                <c:pt idx="1379">
                  <c:v>37905</c:v>
                </c:pt>
                <c:pt idx="1380">
                  <c:v>37906</c:v>
                </c:pt>
                <c:pt idx="1381">
                  <c:v>37907</c:v>
                </c:pt>
                <c:pt idx="1382">
                  <c:v>37908</c:v>
                </c:pt>
                <c:pt idx="1383">
                  <c:v>37909</c:v>
                </c:pt>
                <c:pt idx="1384">
                  <c:v>37910</c:v>
                </c:pt>
                <c:pt idx="1385">
                  <c:v>37911</c:v>
                </c:pt>
                <c:pt idx="1386">
                  <c:v>37912</c:v>
                </c:pt>
                <c:pt idx="1387">
                  <c:v>37913</c:v>
                </c:pt>
                <c:pt idx="1388">
                  <c:v>37914</c:v>
                </c:pt>
                <c:pt idx="1389">
                  <c:v>37915</c:v>
                </c:pt>
                <c:pt idx="1390">
                  <c:v>37916</c:v>
                </c:pt>
                <c:pt idx="1391">
                  <c:v>37917</c:v>
                </c:pt>
                <c:pt idx="1392">
                  <c:v>37918</c:v>
                </c:pt>
                <c:pt idx="1393">
                  <c:v>37919</c:v>
                </c:pt>
                <c:pt idx="1394">
                  <c:v>37920</c:v>
                </c:pt>
                <c:pt idx="1395">
                  <c:v>37921</c:v>
                </c:pt>
                <c:pt idx="1396">
                  <c:v>37922</c:v>
                </c:pt>
                <c:pt idx="1397">
                  <c:v>37923</c:v>
                </c:pt>
                <c:pt idx="1398">
                  <c:v>37924</c:v>
                </c:pt>
                <c:pt idx="1399">
                  <c:v>37925</c:v>
                </c:pt>
                <c:pt idx="1400">
                  <c:v>37926</c:v>
                </c:pt>
                <c:pt idx="1401">
                  <c:v>37927</c:v>
                </c:pt>
                <c:pt idx="1402">
                  <c:v>37928</c:v>
                </c:pt>
                <c:pt idx="1403">
                  <c:v>37929</c:v>
                </c:pt>
                <c:pt idx="1404">
                  <c:v>37930</c:v>
                </c:pt>
                <c:pt idx="1405">
                  <c:v>37931</c:v>
                </c:pt>
                <c:pt idx="1406">
                  <c:v>37932</c:v>
                </c:pt>
                <c:pt idx="1407">
                  <c:v>37933</c:v>
                </c:pt>
                <c:pt idx="1408">
                  <c:v>37934</c:v>
                </c:pt>
                <c:pt idx="1409">
                  <c:v>37935</c:v>
                </c:pt>
                <c:pt idx="1410">
                  <c:v>37936</c:v>
                </c:pt>
                <c:pt idx="1411">
                  <c:v>37937</c:v>
                </c:pt>
                <c:pt idx="1412">
                  <c:v>37938</c:v>
                </c:pt>
                <c:pt idx="1413">
                  <c:v>37939</c:v>
                </c:pt>
                <c:pt idx="1414">
                  <c:v>37940</c:v>
                </c:pt>
                <c:pt idx="1415">
                  <c:v>37941</c:v>
                </c:pt>
                <c:pt idx="1416">
                  <c:v>37942</c:v>
                </c:pt>
                <c:pt idx="1417">
                  <c:v>37943</c:v>
                </c:pt>
                <c:pt idx="1418">
                  <c:v>37944</c:v>
                </c:pt>
                <c:pt idx="1419">
                  <c:v>37945</c:v>
                </c:pt>
                <c:pt idx="1420">
                  <c:v>37946</c:v>
                </c:pt>
                <c:pt idx="1421">
                  <c:v>37947</c:v>
                </c:pt>
                <c:pt idx="1422">
                  <c:v>37948</c:v>
                </c:pt>
                <c:pt idx="1423">
                  <c:v>37949</c:v>
                </c:pt>
                <c:pt idx="1424">
                  <c:v>37950</c:v>
                </c:pt>
                <c:pt idx="1425">
                  <c:v>37951</c:v>
                </c:pt>
                <c:pt idx="1426">
                  <c:v>37952</c:v>
                </c:pt>
                <c:pt idx="1427">
                  <c:v>37953</c:v>
                </c:pt>
                <c:pt idx="1428">
                  <c:v>37954</c:v>
                </c:pt>
                <c:pt idx="1429">
                  <c:v>37955</c:v>
                </c:pt>
                <c:pt idx="1430">
                  <c:v>37956</c:v>
                </c:pt>
                <c:pt idx="1431">
                  <c:v>37957</c:v>
                </c:pt>
                <c:pt idx="1432">
                  <c:v>37958</c:v>
                </c:pt>
                <c:pt idx="1433">
                  <c:v>37959</c:v>
                </c:pt>
                <c:pt idx="1434">
                  <c:v>37960</c:v>
                </c:pt>
                <c:pt idx="1435">
                  <c:v>37961</c:v>
                </c:pt>
                <c:pt idx="1436">
                  <c:v>37962</c:v>
                </c:pt>
                <c:pt idx="1437">
                  <c:v>37963</c:v>
                </c:pt>
                <c:pt idx="1438">
                  <c:v>37964</c:v>
                </c:pt>
                <c:pt idx="1439">
                  <c:v>37965</c:v>
                </c:pt>
                <c:pt idx="1440">
                  <c:v>37966</c:v>
                </c:pt>
                <c:pt idx="1441">
                  <c:v>37967</c:v>
                </c:pt>
                <c:pt idx="1442">
                  <c:v>37968</c:v>
                </c:pt>
                <c:pt idx="1443">
                  <c:v>37969</c:v>
                </c:pt>
                <c:pt idx="1444">
                  <c:v>37970</c:v>
                </c:pt>
                <c:pt idx="1445">
                  <c:v>37971</c:v>
                </c:pt>
                <c:pt idx="1446">
                  <c:v>37972</c:v>
                </c:pt>
                <c:pt idx="1447">
                  <c:v>37973</c:v>
                </c:pt>
                <c:pt idx="1448">
                  <c:v>37974</c:v>
                </c:pt>
                <c:pt idx="1449">
                  <c:v>37975</c:v>
                </c:pt>
                <c:pt idx="1450">
                  <c:v>37976</c:v>
                </c:pt>
                <c:pt idx="1451">
                  <c:v>37977</c:v>
                </c:pt>
                <c:pt idx="1452">
                  <c:v>37978</c:v>
                </c:pt>
                <c:pt idx="1453">
                  <c:v>37979</c:v>
                </c:pt>
                <c:pt idx="1454">
                  <c:v>37980</c:v>
                </c:pt>
                <c:pt idx="1455">
                  <c:v>37981</c:v>
                </c:pt>
                <c:pt idx="1456">
                  <c:v>37982</c:v>
                </c:pt>
                <c:pt idx="1457">
                  <c:v>37983</c:v>
                </c:pt>
                <c:pt idx="1458">
                  <c:v>37984</c:v>
                </c:pt>
                <c:pt idx="1459">
                  <c:v>37985</c:v>
                </c:pt>
                <c:pt idx="1460">
                  <c:v>37986</c:v>
                </c:pt>
                <c:pt idx="1461">
                  <c:v>37987</c:v>
                </c:pt>
                <c:pt idx="1462">
                  <c:v>37988</c:v>
                </c:pt>
                <c:pt idx="1463">
                  <c:v>37989</c:v>
                </c:pt>
                <c:pt idx="1464">
                  <c:v>37990</c:v>
                </c:pt>
                <c:pt idx="1465">
                  <c:v>37991</c:v>
                </c:pt>
                <c:pt idx="1466">
                  <c:v>37992</c:v>
                </c:pt>
                <c:pt idx="1467">
                  <c:v>37993</c:v>
                </c:pt>
                <c:pt idx="1468">
                  <c:v>37994</c:v>
                </c:pt>
                <c:pt idx="1469">
                  <c:v>37995</c:v>
                </c:pt>
                <c:pt idx="1470">
                  <c:v>37996</c:v>
                </c:pt>
                <c:pt idx="1471">
                  <c:v>37997</c:v>
                </c:pt>
                <c:pt idx="1472">
                  <c:v>37998</c:v>
                </c:pt>
                <c:pt idx="1473">
                  <c:v>37999</c:v>
                </c:pt>
                <c:pt idx="1474">
                  <c:v>38000</c:v>
                </c:pt>
                <c:pt idx="1475">
                  <c:v>38001</c:v>
                </c:pt>
                <c:pt idx="1476">
                  <c:v>38002</c:v>
                </c:pt>
                <c:pt idx="1477">
                  <c:v>38003</c:v>
                </c:pt>
                <c:pt idx="1478">
                  <c:v>38004</c:v>
                </c:pt>
                <c:pt idx="1479">
                  <c:v>38005</c:v>
                </c:pt>
                <c:pt idx="1480">
                  <c:v>38006</c:v>
                </c:pt>
                <c:pt idx="1481">
                  <c:v>38007</c:v>
                </c:pt>
                <c:pt idx="1482">
                  <c:v>38008</c:v>
                </c:pt>
                <c:pt idx="1483">
                  <c:v>38009</c:v>
                </c:pt>
                <c:pt idx="1484">
                  <c:v>38010</c:v>
                </c:pt>
                <c:pt idx="1485">
                  <c:v>38011</c:v>
                </c:pt>
                <c:pt idx="1486">
                  <c:v>38012</c:v>
                </c:pt>
                <c:pt idx="1487">
                  <c:v>38013</c:v>
                </c:pt>
                <c:pt idx="1488">
                  <c:v>38014</c:v>
                </c:pt>
                <c:pt idx="1489">
                  <c:v>38015</c:v>
                </c:pt>
                <c:pt idx="1490">
                  <c:v>38016</c:v>
                </c:pt>
                <c:pt idx="1491">
                  <c:v>38017</c:v>
                </c:pt>
                <c:pt idx="1492">
                  <c:v>38018</c:v>
                </c:pt>
                <c:pt idx="1493">
                  <c:v>38019</c:v>
                </c:pt>
                <c:pt idx="1494">
                  <c:v>38020</c:v>
                </c:pt>
                <c:pt idx="1495">
                  <c:v>38021</c:v>
                </c:pt>
                <c:pt idx="1496">
                  <c:v>38022</c:v>
                </c:pt>
                <c:pt idx="1497">
                  <c:v>38023</c:v>
                </c:pt>
                <c:pt idx="1498">
                  <c:v>38024</c:v>
                </c:pt>
                <c:pt idx="1499">
                  <c:v>38025</c:v>
                </c:pt>
                <c:pt idx="1500">
                  <c:v>38026</c:v>
                </c:pt>
                <c:pt idx="1501">
                  <c:v>38027</c:v>
                </c:pt>
                <c:pt idx="1502">
                  <c:v>38028</c:v>
                </c:pt>
                <c:pt idx="1503">
                  <c:v>38029</c:v>
                </c:pt>
                <c:pt idx="1504">
                  <c:v>38030</c:v>
                </c:pt>
                <c:pt idx="1505">
                  <c:v>38031</c:v>
                </c:pt>
                <c:pt idx="1506">
                  <c:v>38032</c:v>
                </c:pt>
                <c:pt idx="1507">
                  <c:v>38033</c:v>
                </c:pt>
                <c:pt idx="1508">
                  <c:v>38034</c:v>
                </c:pt>
                <c:pt idx="1509">
                  <c:v>38035</c:v>
                </c:pt>
                <c:pt idx="1510">
                  <c:v>38036</c:v>
                </c:pt>
                <c:pt idx="1511">
                  <c:v>38037</c:v>
                </c:pt>
                <c:pt idx="1512">
                  <c:v>38038</c:v>
                </c:pt>
                <c:pt idx="1513">
                  <c:v>38039</c:v>
                </c:pt>
                <c:pt idx="1514">
                  <c:v>38040</c:v>
                </c:pt>
                <c:pt idx="1515">
                  <c:v>38041</c:v>
                </c:pt>
                <c:pt idx="1516">
                  <c:v>38042</c:v>
                </c:pt>
                <c:pt idx="1517">
                  <c:v>38043</c:v>
                </c:pt>
                <c:pt idx="1518">
                  <c:v>38044</c:v>
                </c:pt>
                <c:pt idx="1519">
                  <c:v>38045</c:v>
                </c:pt>
                <c:pt idx="1520">
                  <c:v>38046</c:v>
                </c:pt>
                <c:pt idx="1521">
                  <c:v>38047</c:v>
                </c:pt>
                <c:pt idx="1522">
                  <c:v>38048</c:v>
                </c:pt>
                <c:pt idx="1523">
                  <c:v>38049</c:v>
                </c:pt>
                <c:pt idx="1524">
                  <c:v>38050</c:v>
                </c:pt>
                <c:pt idx="1525">
                  <c:v>38051</c:v>
                </c:pt>
                <c:pt idx="1526">
                  <c:v>38052</c:v>
                </c:pt>
                <c:pt idx="1527">
                  <c:v>38053</c:v>
                </c:pt>
                <c:pt idx="1528">
                  <c:v>38054</c:v>
                </c:pt>
                <c:pt idx="1529">
                  <c:v>38055</c:v>
                </c:pt>
                <c:pt idx="1530">
                  <c:v>38056</c:v>
                </c:pt>
                <c:pt idx="1531">
                  <c:v>38057</c:v>
                </c:pt>
                <c:pt idx="1532">
                  <c:v>38058</c:v>
                </c:pt>
                <c:pt idx="1533">
                  <c:v>38059</c:v>
                </c:pt>
                <c:pt idx="1534">
                  <c:v>38060</c:v>
                </c:pt>
                <c:pt idx="1535">
                  <c:v>38061</c:v>
                </c:pt>
                <c:pt idx="1536">
                  <c:v>38062</c:v>
                </c:pt>
                <c:pt idx="1537">
                  <c:v>38063</c:v>
                </c:pt>
                <c:pt idx="1538">
                  <c:v>38064</c:v>
                </c:pt>
                <c:pt idx="1539">
                  <c:v>38065</c:v>
                </c:pt>
                <c:pt idx="1540">
                  <c:v>38066</c:v>
                </c:pt>
                <c:pt idx="1541">
                  <c:v>38067</c:v>
                </c:pt>
                <c:pt idx="1542">
                  <c:v>38068</c:v>
                </c:pt>
                <c:pt idx="1543">
                  <c:v>38069</c:v>
                </c:pt>
                <c:pt idx="1544">
                  <c:v>38070</c:v>
                </c:pt>
                <c:pt idx="1545">
                  <c:v>38071</c:v>
                </c:pt>
                <c:pt idx="1546">
                  <c:v>38072</c:v>
                </c:pt>
                <c:pt idx="1547">
                  <c:v>38073</c:v>
                </c:pt>
                <c:pt idx="1548">
                  <c:v>38074</c:v>
                </c:pt>
                <c:pt idx="1549">
                  <c:v>38075</c:v>
                </c:pt>
                <c:pt idx="1550">
                  <c:v>38076</c:v>
                </c:pt>
                <c:pt idx="1551">
                  <c:v>38077</c:v>
                </c:pt>
                <c:pt idx="1552">
                  <c:v>38078</c:v>
                </c:pt>
                <c:pt idx="1553">
                  <c:v>38079</c:v>
                </c:pt>
                <c:pt idx="1554">
                  <c:v>38080</c:v>
                </c:pt>
                <c:pt idx="1555">
                  <c:v>38081</c:v>
                </c:pt>
                <c:pt idx="1556">
                  <c:v>38082</c:v>
                </c:pt>
                <c:pt idx="1557">
                  <c:v>38083</c:v>
                </c:pt>
                <c:pt idx="1558">
                  <c:v>38084</c:v>
                </c:pt>
                <c:pt idx="1559">
                  <c:v>38085</c:v>
                </c:pt>
                <c:pt idx="1560">
                  <c:v>38086</c:v>
                </c:pt>
                <c:pt idx="1561">
                  <c:v>38087</c:v>
                </c:pt>
                <c:pt idx="1562">
                  <c:v>38088</c:v>
                </c:pt>
                <c:pt idx="1563">
                  <c:v>38089</c:v>
                </c:pt>
                <c:pt idx="1564">
                  <c:v>38090</c:v>
                </c:pt>
                <c:pt idx="1565">
                  <c:v>38091</c:v>
                </c:pt>
                <c:pt idx="1566">
                  <c:v>38092</c:v>
                </c:pt>
                <c:pt idx="1567">
                  <c:v>38093</c:v>
                </c:pt>
                <c:pt idx="1568">
                  <c:v>38094</c:v>
                </c:pt>
                <c:pt idx="1569">
                  <c:v>38095</c:v>
                </c:pt>
                <c:pt idx="1570">
                  <c:v>38096</c:v>
                </c:pt>
                <c:pt idx="1571">
                  <c:v>38097</c:v>
                </c:pt>
                <c:pt idx="1572">
                  <c:v>38098</c:v>
                </c:pt>
                <c:pt idx="1573">
                  <c:v>38099</c:v>
                </c:pt>
                <c:pt idx="1574">
                  <c:v>38100</c:v>
                </c:pt>
                <c:pt idx="1575">
                  <c:v>38101</c:v>
                </c:pt>
                <c:pt idx="1576">
                  <c:v>38102</c:v>
                </c:pt>
                <c:pt idx="1577">
                  <c:v>38103</c:v>
                </c:pt>
                <c:pt idx="1578">
                  <c:v>38104</c:v>
                </c:pt>
                <c:pt idx="1579">
                  <c:v>38105</c:v>
                </c:pt>
                <c:pt idx="1580">
                  <c:v>38106</c:v>
                </c:pt>
                <c:pt idx="1581">
                  <c:v>38107</c:v>
                </c:pt>
                <c:pt idx="1582">
                  <c:v>38108</c:v>
                </c:pt>
                <c:pt idx="1583">
                  <c:v>38109</c:v>
                </c:pt>
                <c:pt idx="1584">
                  <c:v>38110</c:v>
                </c:pt>
                <c:pt idx="1585">
                  <c:v>38111</c:v>
                </c:pt>
                <c:pt idx="1586">
                  <c:v>38112</c:v>
                </c:pt>
                <c:pt idx="1587">
                  <c:v>38113</c:v>
                </c:pt>
                <c:pt idx="1588">
                  <c:v>38114</c:v>
                </c:pt>
                <c:pt idx="1589">
                  <c:v>38115</c:v>
                </c:pt>
                <c:pt idx="1590">
                  <c:v>38116</c:v>
                </c:pt>
                <c:pt idx="1591">
                  <c:v>38117</c:v>
                </c:pt>
                <c:pt idx="1592">
                  <c:v>38118</c:v>
                </c:pt>
                <c:pt idx="1593">
                  <c:v>38119</c:v>
                </c:pt>
                <c:pt idx="1594">
                  <c:v>38120</c:v>
                </c:pt>
                <c:pt idx="1595">
                  <c:v>38121</c:v>
                </c:pt>
                <c:pt idx="1596">
                  <c:v>38122</c:v>
                </c:pt>
                <c:pt idx="1597">
                  <c:v>38123</c:v>
                </c:pt>
                <c:pt idx="1598">
                  <c:v>38124</c:v>
                </c:pt>
                <c:pt idx="1599">
                  <c:v>38125</c:v>
                </c:pt>
                <c:pt idx="1600">
                  <c:v>38126</c:v>
                </c:pt>
                <c:pt idx="1601">
                  <c:v>38127</c:v>
                </c:pt>
                <c:pt idx="1602">
                  <c:v>38128</c:v>
                </c:pt>
                <c:pt idx="1603">
                  <c:v>38129</c:v>
                </c:pt>
                <c:pt idx="1604">
                  <c:v>38130</c:v>
                </c:pt>
                <c:pt idx="1605">
                  <c:v>38131</c:v>
                </c:pt>
                <c:pt idx="1606">
                  <c:v>38132</c:v>
                </c:pt>
                <c:pt idx="1607">
                  <c:v>38133</c:v>
                </c:pt>
                <c:pt idx="1608">
                  <c:v>38134</c:v>
                </c:pt>
                <c:pt idx="1609">
                  <c:v>38135</c:v>
                </c:pt>
                <c:pt idx="1610">
                  <c:v>38136</c:v>
                </c:pt>
                <c:pt idx="1611">
                  <c:v>38137</c:v>
                </c:pt>
                <c:pt idx="1612">
                  <c:v>38138</c:v>
                </c:pt>
                <c:pt idx="1613">
                  <c:v>38139</c:v>
                </c:pt>
                <c:pt idx="1614">
                  <c:v>38140</c:v>
                </c:pt>
                <c:pt idx="1615">
                  <c:v>38141</c:v>
                </c:pt>
                <c:pt idx="1616">
                  <c:v>38142</c:v>
                </c:pt>
                <c:pt idx="1617">
                  <c:v>38143</c:v>
                </c:pt>
                <c:pt idx="1618">
                  <c:v>38144</c:v>
                </c:pt>
                <c:pt idx="1619">
                  <c:v>38145</c:v>
                </c:pt>
                <c:pt idx="1620">
                  <c:v>38146</c:v>
                </c:pt>
                <c:pt idx="1621">
                  <c:v>38147</c:v>
                </c:pt>
                <c:pt idx="1622">
                  <c:v>38148</c:v>
                </c:pt>
                <c:pt idx="1623">
                  <c:v>38149</c:v>
                </c:pt>
                <c:pt idx="1624">
                  <c:v>38150</c:v>
                </c:pt>
                <c:pt idx="1625">
                  <c:v>38151</c:v>
                </c:pt>
                <c:pt idx="1626">
                  <c:v>38152</c:v>
                </c:pt>
                <c:pt idx="1627">
                  <c:v>38153</c:v>
                </c:pt>
                <c:pt idx="1628">
                  <c:v>38154</c:v>
                </c:pt>
                <c:pt idx="1629">
                  <c:v>38155</c:v>
                </c:pt>
                <c:pt idx="1630">
                  <c:v>38156</c:v>
                </c:pt>
                <c:pt idx="1631">
                  <c:v>38157</c:v>
                </c:pt>
                <c:pt idx="1632">
                  <c:v>38158</c:v>
                </c:pt>
                <c:pt idx="1633">
                  <c:v>38159</c:v>
                </c:pt>
                <c:pt idx="1634">
                  <c:v>38160</c:v>
                </c:pt>
                <c:pt idx="1635">
                  <c:v>38161</c:v>
                </c:pt>
                <c:pt idx="1636">
                  <c:v>38162</c:v>
                </c:pt>
                <c:pt idx="1637">
                  <c:v>38163</c:v>
                </c:pt>
                <c:pt idx="1638">
                  <c:v>38164</c:v>
                </c:pt>
                <c:pt idx="1639">
                  <c:v>38165</c:v>
                </c:pt>
                <c:pt idx="1640">
                  <c:v>38166</c:v>
                </c:pt>
                <c:pt idx="1641">
                  <c:v>38167</c:v>
                </c:pt>
                <c:pt idx="1642">
                  <c:v>38168</c:v>
                </c:pt>
                <c:pt idx="1643">
                  <c:v>38169</c:v>
                </c:pt>
                <c:pt idx="1644">
                  <c:v>38170</c:v>
                </c:pt>
                <c:pt idx="1645">
                  <c:v>38171</c:v>
                </c:pt>
                <c:pt idx="1646">
                  <c:v>38172</c:v>
                </c:pt>
                <c:pt idx="1647">
                  <c:v>38173</c:v>
                </c:pt>
                <c:pt idx="1648">
                  <c:v>38174</c:v>
                </c:pt>
                <c:pt idx="1649">
                  <c:v>38175</c:v>
                </c:pt>
                <c:pt idx="1650">
                  <c:v>38176</c:v>
                </c:pt>
                <c:pt idx="1651">
                  <c:v>38177</c:v>
                </c:pt>
                <c:pt idx="1652">
                  <c:v>38178</c:v>
                </c:pt>
                <c:pt idx="1653">
                  <c:v>38179</c:v>
                </c:pt>
                <c:pt idx="1654">
                  <c:v>38180</c:v>
                </c:pt>
                <c:pt idx="1655">
                  <c:v>38181</c:v>
                </c:pt>
                <c:pt idx="1656">
                  <c:v>38182</c:v>
                </c:pt>
                <c:pt idx="1657">
                  <c:v>38183</c:v>
                </c:pt>
                <c:pt idx="1658">
                  <c:v>38184</c:v>
                </c:pt>
                <c:pt idx="1659">
                  <c:v>38185</c:v>
                </c:pt>
                <c:pt idx="1660">
                  <c:v>38186</c:v>
                </c:pt>
                <c:pt idx="1661">
                  <c:v>38187</c:v>
                </c:pt>
                <c:pt idx="1662">
                  <c:v>38188</c:v>
                </c:pt>
                <c:pt idx="1663">
                  <c:v>38189</c:v>
                </c:pt>
                <c:pt idx="1664">
                  <c:v>38190</c:v>
                </c:pt>
                <c:pt idx="1665">
                  <c:v>38191</c:v>
                </c:pt>
                <c:pt idx="1666">
                  <c:v>38192</c:v>
                </c:pt>
                <c:pt idx="1667">
                  <c:v>38193</c:v>
                </c:pt>
                <c:pt idx="1668">
                  <c:v>38194</c:v>
                </c:pt>
                <c:pt idx="1669">
                  <c:v>38195</c:v>
                </c:pt>
                <c:pt idx="1670">
                  <c:v>38196</c:v>
                </c:pt>
                <c:pt idx="1671">
                  <c:v>38197</c:v>
                </c:pt>
                <c:pt idx="1672">
                  <c:v>38198</c:v>
                </c:pt>
                <c:pt idx="1673">
                  <c:v>38199</c:v>
                </c:pt>
                <c:pt idx="1674">
                  <c:v>38200</c:v>
                </c:pt>
                <c:pt idx="1675">
                  <c:v>38201</c:v>
                </c:pt>
                <c:pt idx="1676">
                  <c:v>38202</c:v>
                </c:pt>
                <c:pt idx="1677">
                  <c:v>38203</c:v>
                </c:pt>
                <c:pt idx="1678">
                  <c:v>38204</c:v>
                </c:pt>
                <c:pt idx="1679">
                  <c:v>38205</c:v>
                </c:pt>
                <c:pt idx="1680">
                  <c:v>38206</c:v>
                </c:pt>
                <c:pt idx="1681">
                  <c:v>38207</c:v>
                </c:pt>
                <c:pt idx="1682">
                  <c:v>38208</c:v>
                </c:pt>
                <c:pt idx="1683">
                  <c:v>38209</c:v>
                </c:pt>
                <c:pt idx="1684">
                  <c:v>38210</c:v>
                </c:pt>
                <c:pt idx="1685">
                  <c:v>38211</c:v>
                </c:pt>
                <c:pt idx="1686">
                  <c:v>38212</c:v>
                </c:pt>
                <c:pt idx="1687">
                  <c:v>38213</c:v>
                </c:pt>
                <c:pt idx="1688">
                  <c:v>38214</c:v>
                </c:pt>
                <c:pt idx="1689">
                  <c:v>38215</c:v>
                </c:pt>
                <c:pt idx="1690">
                  <c:v>38216</c:v>
                </c:pt>
                <c:pt idx="1691">
                  <c:v>38217</c:v>
                </c:pt>
                <c:pt idx="1692">
                  <c:v>38218</c:v>
                </c:pt>
                <c:pt idx="1693">
                  <c:v>38219</c:v>
                </c:pt>
                <c:pt idx="1694">
                  <c:v>38220</c:v>
                </c:pt>
                <c:pt idx="1695">
                  <c:v>38221</c:v>
                </c:pt>
                <c:pt idx="1696">
                  <c:v>38222</c:v>
                </c:pt>
                <c:pt idx="1697">
                  <c:v>38223</c:v>
                </c:pt>
                <c:pt idx="1698">
                  <c:v>38224</c:v>
                </c:pt>
                <c:pt idx="1699">
                  <c:v>38225</c:v>
                </c:pt>
                <c:pt idx="1700">
                  <c:v>38226</c:v>
                </c:pt>
                <c:pt idx="1701">
                  <c:v>38227</c:v>
                </c:pt>
                <c:pt idx="1702">
                  <c:v>38228</c:v>
                </c:pt>
                <c:pt idx="1703">
                  <c:v>38229</c:v>
                </c:pt>
                <c:pt idx="1704">
                  <c:v>38230</c:v>
                </c:pt>
                <c:pt idx="1705">
                  <c:v>38231</c:v>
                </c:pt>
                <c:pt idx="1706">
                  <c:v>38232</c:v>
                </c:pt>
                <c:pt idx="1707">
                  <c:v>38233</c:v>
                </c:pt>
                <c:pt idx="1708">
                  <c:v>38234</c:v>
                </c:pt>
                <c:pt idx="1709">
                  <c:v>38235</c:v>
                </c:pt>
                <c:pt idx="1710">
                  <c:v>38236</c:v>
                </c:pt>
                <c:pt idx="1711">
                  <c:v>38237</c:v>
                </c:pt>
                <c:pt idx="1712">
                  <c:v>38238</c:v>
                </c:pt>
                <c:pt idx="1713">
                  <c:v>38239</c:v>
                </c:pt>
                <c:pt idx="1714">
                  <c:v>38240</c:v>
                </c:pt>
                <c:pt idx="1715">
                  <c:v>38241</c:v>
                </c:pt>
                <c:pt idx="1716">
                  <c:v>38242</c:v>
                </c:pt>
                <c:pt idx="1717">
                  <c:v>38243</c:v>
                </c:pt>
                <c:pt idx="1718">
                  <c:v>38244</c:v>
                </c:pt>
                <c:pt idx="1719">
                  <c:v>38245</c:v>
                </c:pt>
                <c:pt idx="1720">
                  <c:v>38246</c:v>
                </c:pt>
                <c:pt idx="1721">
                  <c:v>38247</c:v>
                </c:pt>
                <c:pt idx="1722">
                  <c:v>38248</c:v>
                </c:pt>
                <c:pt idx="1723">
                  <c:v>38249</c:v>
                </c:pt>
                <c:pt idx="1724">
                  <c:v>38250</c:v>
                </c:pt>
                <c:pt idx="1725">
                  <c:v>38251</c:v>
                </c:pt>
                <c:pt idx="1726">
                  <c:v>38252</c:v>
                </c:pt>
                <c:pt idx="1727">
                  <c:v>38253</c:v>
                </c:pt>
                <c:pt idx="1728">
                  <c:v>38254</c:v>
                </c:pt>
                <c:pt idx="1729">
                  <c:v>38255</c:v>
                </c:pt>
                <c:pt idx="1730">
                  <c:v>38256</c:v>
                </c:pt>
                <c:pt idx="1731">
                  <c:v>38257</c:v>
                </c:pt>
                <c:pt idx="1732">
                  <c:v>38258</c:v>
                </c:pt>
                <c:pt idx="1733">
                  <c:v>38259</c:v>
                </c:pt>
                <c:pt idx="1734">
                  <c:v>38260</c:v>
                </c:pt>
                <c:pt idx="1735">
                  <c:v>38261</c:v>
                </c:pt>
                <c:pt idx="1736">
                  <c:v>38262</c:v>
                </c:pt>
                <c:pt idx="1737">
                  <c:v>38263</c:v>
                </c:pt>
                <c:pt idx="1738">
                  <c:v>38264</c:v>
                </c:pt>
                <c:pt idx="1739">
                  <c:v>38265</c:v>
                </c:pt>
                <c:pt idx="1740">
                  <c:v>38266</c:v>
                </c:pt>
                <c:pt idx="1741">
                  <c:v>38267</c:v>
                </c:pt>
                <c:pt idx="1742">
                  <c:v>38268</c:v>
                </c:pt>
                <c:pt idx="1743">
                  <c:v>38269</c:v>
                </c:pt>
                <c:pt idx="1744">
                  <c:v>38270</c:v>
                </c:pt>
                <c:pt idx="1745">
                  <c:v>38271</c:v>
                </c:pt>
                <c:pt idx="1746">
                  <c:v>38272</c:v>
                </c:pt>
                <c:pt idx="1747">
                  <c:v>38273</c:v>
                </c:pt>
                <c:pt idx="1748">
                  <c:v>38274</c:v>
                </c:pt>
                <c:pt idx="1749">
                  <c:v>38275</c:v>
                </c:pt>
                <c:pt idx="1750">
                  <c:v>38276</c:v>
                </c:pt>
                <c:pt idx="1751">
                  <c:v>38277</c:v>
                </c:pt>
                <c:pt idx="1752">
                  <c:v>38278</c:v>
                </c:pt>
                <c:pt idx="1753">
                  <c:v>38279</c:v>
                </c:pt>
                <c:pt idx="1754">
                  <c:v>38280</c:v>
                </c:pt>
                <c:pt idx="1755">
                  <c:v>38281</c:v>
                </c:pt>
                <c:pt idx="1756">
                  <c:v>38282</c:v>
                </c:pt>
                <c:pt idx="1757">
                  <c:v>38283</c:v>
                </c:pt>
                <c:pt idx="1758">
                  <c:v>38284</c:v>
                </c:pt>
                <c:pt idx="1759">
                  <c:v>38285</c:v>
                </c:pt>
                <c:pt idx="1760">
                  <c:v>38286</c:v>
                </c:pt>
                <c:pt idx="1761">
                  <c:v>38287</c:v>
                </c:pt>
                <c:pt idx="1762">
                  <c:v>38288</c:v>
                </c:pt>
                <c:pt idx="1763">
                  <c:v>38289</c:v>
                </c:pt>
                <c:pt idx="1764">
                  <c:v>38290</c:v>
                </c:pt>
                <c:pt idx="1765">
                  <c:v>38291</c:v>
                </c:pt>
                <c:pt idx="1766">
                  <c:v>38292</c:v>
                </c:pt>
                <c:pt idx="1767">
                  <c:v>38293</c:v>
                </c:pt>
                <c:pt idx="1768">
                  <c:v>38294</c:v>
                </c:pt>
                <c:pt idx="1769">
                  <c:v>38295</c:v>
                </c:pt>
                <c:pt idx="1770">
                  <c:v>38296</c:v>
                </c:pt>
                <c:pt idx="1771">
                  <c:v>38297</c:v>
                </c:pt>
                <c:pt idx="1772">
                  <c:v>38298</c:v>
                </c:pt>
                <c:pt idx="1773">
                  <c:v>38299</c:v>
                </c:pt>
                <c:pt idx="1774">
                  <c:v>38300</c:v>
                </c:pt>
                <c:pt idx="1775">
                  <c:v>38301</c:v>
                </c:pt>
                <c:pt idx="1776">
                  <c:v>38302</c:v>
                </c:pt>
                <c:pt idx="1777">
                  <c:v>38303</c:v>
                </c:pt>
                <c:pt idx="1778">
                  <c:v>38304</c:v>
                </c:pt>
                <c:pt idx="1779">
                  <c:v>38305</c:v>
                </c:pt>
                <c:pt idx="1780">
                  <c:v>38306</c:v>
                </c:pt>
                <c:pt idx="1781">
                  <c:v>38307</c:v>
                </c:pt>
                <c:pt idx="1782">
                  <c:v>38308</c:v>
                </c:pt>
                <c:pt idx="1783">
                  <c:v>38309</c:v>
                </c:pt>
                <c:pt idx="1784">
                  <c:v>38310</c:v>
                </c:pt>
                <c:pt idx="1785">
                  <c:v>38311</c:v>
                </c:pt>
                <c:pt idx="1786">
                  <c:v>38312</c:v>
                </c:pt>
                <c:pt idx="1787">
                  <c:v>38313</c:v>
                </c:pt>
                <c:pt idx="1788">
                  <c:v>38314</c:v>
                </c:pt>
                <c:pt idx="1789">
                  <c:v>38315</c:v>
                </c:pt>
                <c:pt idx="1790">
                  <c:v>38316</c:v>
                </c:pt>
                <c:pt idx="1791">
                  <c:v>38317</c:v>
                </c:pt>
                <c:pt idx="1792">
                  <c:v>38318</c:v>
                </c:pt>
                <c:pt idx="1793">
                  <c:v>38319</c:v>
                </c:pt>
                <c:pt idx="1794">
                  <c:v>38320</c:v>
                </c:pt>
                <c:pt idx="1795">
                  <c:v>38321</c:v>
                </c:pt>
                <c:pt idx="1796">
                  <c:v>38322</c:v>
                </c:pt>
                <c:pt idx="1797">
                  <c:v>38323</c:v>
                </c:pt>
                <c:pt idx="1798">
                  <c:v>38324</c:v>
                </c:pt>
                <c:pt idx="1799">
                  <c:v>38325</c:v>
                </c:pt>
                <c:pt idx="1800">
                  <c:v>38326</c:v>
                </c:pt>
                <c:pt idx="1801">
                  <c:v>38327</c:v>
                </c:pt>
                <c:pt idx="1802">
                  <c:v>38328</c:v>
                </c:pt>
                <c:pt idx="1803">
                  <c:v>38329</c:v>
                </c:pt>
                <c:pt idx="1804">
                  <c:v>38330</c:v>
                </c:pt>
                <c:pt idx="1805">
                  <c:v>38331</c:v>
                </c:pt>
                <c:pt idx="1806">
                  <c:v>38332</c:v>
                </c:pt>
                <c:pt idx="1807">
                  <c:v>38333</c:v>
                </c:pt>
                <c:pt idx="1808">
                  <c:v>38334</c:v>
                </c:pt>
                <c:pt idx="1809">
                  <c:v>38335</c:v>
                </c:pt>
                <c:pt idx="1810">
                  <c:v>38336</c:v>
                </c:pt>
                <c:pt idx="1811">
                  <c:v>38337</c:v>
                </c:pt>
                <c:pt idx="1812">
                  <c:v>38338</c:v>
                </c:pt>
                <c:pt idx="1813">
                  <c:v>38339</c:v>
                </c:pt>
                <c:pt idx="1814">
                  <c:v>38340</c:v>
                </c:pt>
                <c:pt idx="1815">
                  <c:v>38341</c:v>
                </c:pt>
                <c:pt idx="1816">
                  <c:v>38342</c:v>
                </c:pt>
                <c:pt idx="1817">
                  <c:v>38343</c:v>
                </c:pt>
                <c:pt idx="1818">
                  <c:v>38344</c:v>
                </c:pt>
                <c:pt idx="1819">
                  <c:v>38345</c:v>
                </c:pt>
                <c:pt idx="1820">
                  <c:v>38346</c:v>
                </c:pt>
                <c:pt idx="1821">
                  <c:v>38347</c:v>
                </c:pt>
                <c:pt idx="1822">
                  <c:v>38348</c:v>
                </c:pt>
                <c:pt idx="1823">
                  <c:v>38349</c:v>
                </c:pt>
                <c:pt idx="1824">
                  <c:v>38350</c:v>
                </c:pt>
                <c:pt idx="1825">
                  <c:v>38351</c:v>
                </c:pt>
                <c:pt idx="1826">
                  <c:v>38352</c:v>
                </c:pt>
                <c:pt idx="1827">
                  <c:v>38353</c:v>
                </c:pt>
                <c:pt idx="1828">
                  <c:v>38354</c:v>
                </c:pt>
                <c:pt idx="1829">
                  <c:v>38355</c:v>
                </c:pt>
                <c:pt idx="1830">
                  <c:v>38356</c:v>
                </c:pt>
                <c:pt idx="1831">
                  <c:v>38357</c:v>
                </c:pt>
                <c:pt idx="1832">
                  <c:v>38358</c:v>
                </c:pt>
                <c:pt idx="1833">
                  <c:v>38359</c:v>
                </c:pt>
                <c:pt idx="1834">
                  <c:v>38360</c:v>
                </c:pt>
                <c:pt idx="1835">
                  <c:v>38361</c:v>
                </c:pt>
                <c:pt idx="1836">
                  <c:v>38362</c:v>
                </c:pt>
                <c:pt idx="1837">
                  <c:v>38363</c:v>
                </c:pt>
                <c:pt idx="1838">
                  <c:v>38364</c:v>
                </c:pt>
                <c:pt idx="1839">
                  <c:v>38365</c:v>
                </c:pt>
                <c:pt idx="1840">
                  <c:v>38366</c:v>
                </c:pt>
                <c:pt idx="1841">
                  <c:v>38367</c:v>
                </c:pt>
                <c:pt idx="1842">
                  <c:v>38368</c:v>
                </c:pt>
                <c:pt idx="1843">
                  <c:v>38369</c:v>
                </c:pt>
                <c:pt idx="1844">
                  <c:v>38370</c:v>
                </c:pt>
                <c:pt idx="1845">
                  <c:v>38371</c:v>
                </c:pt>
                <c:pt idx="1846">
                  <c:v>38372</c:v>
                </c:pt>
                <c:pt idx="1847">
                  <c:v>38373</c:v>
                </c:pt>
                <c:pt idx="1848">
                  <c:v>38374</c:v>
                </c:pt>
                <c:pt idx="1849">
                  <c:v>38375</c:v>
                </c:pt>
                <c:pt idx="1850">
                  <c:v>38376</c:v>
                </c:pt>
                <c:pt idx="1851">
                  <c:v>38377</c:v>
                </c:pt>
                <c:pt idx="1852">
                  <c:v>38378</c:v>
                </c:pt>
                <c:pt idx="1853">
                  <c:v>38379</c:v>
                </c:pt>
                <c:pt idx="1854">
                  <c:v>38380</c:v>
                </c:pt>
                <c:pt idx="1855">
                  <c:v>38381</c:v>
                </c:pt>
                <c:pt idx="1856">
                  <c:v>38382</c:v>
                </c:pt>
                <c:pt idx="1857">
                  <c:v>38383</c:v>
                </c:pt>
                <c:pt idx="1858">
                  <c:v>38384</c:v>
                </c:pt>
                <c:pt idx="1859">
                  <c:v>38385</c:v>
                </c:pt>
                <c:pt idx="1860">
                  <c:v>38386</c:v>
                </c:pt>
                <c:pt idx="1861">
                  <c:v>38387</c:v>
                </c:pt>
                <c:pt idx="1862">
                  <c:v>38388</c:v>
                </c:pt>
                <c:pt idx="1863">
                  <c:v>38389</c:v>
                </c:pt>
                <c:pt idx="1864">
                  <c:v>38390</c:v>
                </c:pt>
                <c:pt idx="1865">
                  <c:v>38391</c:v>
                </c:pt>
                <c:pt idx="1866">
                  <c:v>38392</c:v>
                </c:pt>
                <c:pt idx="1867">
                  <c:v>38393</c:v>
                </c:pt>
                <c:pt idx="1868">
                  <c:v>38394</c:v>
                </c:pt>
                <c:pt idx="1869">
                  <c:v>38395</c:v>
                </c:pt>
                <c:pt idx="1870">
                  <c:v>38396</c:v>
                </c:pt>
                <c:pt idx="1871">
                  <c:v>38397</c:v>
                </c:pt>
                <c:pt idx="1872">
                  <c:v>38398</c:v>
                </c:pt>
                <c:pt idx="1873">
                  <c:v>38399</c:v>
                </c:pt>
                <c:pt idx="1874">
                  <c:v>38400</c:v>
                </c:pt>
                <c:pt idx="1875">
                  <c:v>38401</c:v>
                </c:pt>
                <c:pt idx="1876">
                  <c:v>38402</c:v>
                </c:pt>
                <c:pt idx="1877">
                  <c:v>38403</c:v>
                </c:pt>
                <c:pt idx="1878">
                  <c:v>38404</c:v>
                </c:pt>
                <c:pt idx="1879">
                  <c:v>38405</c:v>
                </c:pt>
                <c:pt idx="1880">
                  <c:v>38406</c:v>
                </c:pt>
                <c:pt idx="1881">
                  <c:v>38407</c:v>
                </c:pt>
                <c:pt idx="1882">
                  <c:v>38408</c:v>
                </c:pt>
                <c:pt idx="1883">
                  <c:v>38409</c:v>
                </c:pt>
                <c:pt idx="1884">
                  <c:v>38410</c:v>
                </c:pt>
                <c:pt idx="1885">
                  <c:v>38411</c:v>
                </c:pt>
                <c:pt idx="1886">
                  <c:v>38412</c:v>
                </c:pt>
                <c:pt idx="1887">
                  <c:v>38413</c:v>
                </c:pt>
                <c:pt idx="1888">
                  <c:v>38414</c:v>
                </c:pt>
                <c:pt idx="1889">
                  <c:v>38415</c:v>
                </c:pt>
                <c:pt idx="1890">
                  <c:v>38416</c:v>
                </c:pt>
                <c:pt idx="1891">
                  <c:v>38417</c:v>
                </c:pt>
                <c:pt idx="1892">
                  <c:v>38418</c:v>
                </c:pt>
                <c:pt idx="1893">
                  <c:v>38419</c:v>
                </c:pt>
                <c:pt idx="1894">
                  <c:v>38420</c:v>
                </c:pt>
                <c:pt idx="1895">
                  <c:v>38421</c:v>
                </c:pt>
                <c:pt idx="1896">
                  <c:v>38422</c:v>
                </c:pt>
                <c:pt idx="1897">
                  <c:v>38423</c:v>
                </c:pt>
                <c:pt idx="1898">
                  <c:v>38424</c:v>
                </c:pt>
                <c:pt idx="1899">
                  <c:v>38425</c:v>
                </c:pt>
                <c:pt idx="1900">
                  <c:v>38426</c:v>
                </c:pt>
                <c:pt idx="1901">
                  <c:v>38427</c:v>
                </c:pt>
                <c:pt idx="1902">
                  <c:v>38428</c:v>
                </c:pt>
                <c:pt idx="1903">
                  <c:v>38429</c:v>
                </c:pt>
                <c:pt idx="1904">
                  <c:v>38430</c:v>
                </c:pt>
                <c:pt idx="1905">
                  <c:v>38431</c:v>
                </c:pt>
                <c:pt idx="1906">
                  <c:v>38432</c:v>
                </c:pt>
                <c:pt idx="1907">
                  <c:v>38433</c:v>
                </c:pt>
                <c:pt idx="1908">
                  <c:v>38434</c:v>
                </c:pt>
                <c:pt idx="1909">
                  <c:v>38435</c:v>
                </c:pt>
                <c:pt idx="1910">
                  <c:v>38436</c:v>
                </c:pt>
                <c:pt idx="1911">
                  <c:v>38437</c:v>
                </c:pt>
                <c:pt idx="1912">
                  <c:v>38438</c:v>
                </c:pt>
                <c:pt idx="1913">
                  <c:v>38439</c:v>
                </c:pt>
                <c:pt idx="1914">
                  <c:v>38440</c:v>
                </c:pt>
                <c:pt idx="1915">
                  <c:v>38441</c:v>
                </c:pt>
                <c:pt idx="1916">
                  <c:v>38442</c:v>
                </c:pt>
                <c:pt idx="1917">
                  <c:v>38443</c:v>
                </c:pt>
                <c:pt idx="1918">
                  <c:v>38444</c:v>
                </c:pt>
                <c:pt idx="1919">
                  <c:v>38445</c:v>
                </c:pt>
                <c:pt idx="1920">
                  <c:v>38446</c:v>
                </c:pt>
                <c:pt idx="1921">
                  <c:v>38447</c:v>
                </c:pt>
                <c:pt idx="1922">
                  <c:v>38448</c:v>
                </c:pt>
                <c:pt idx="1923">
                  <c:v>38449</c:v>
                </c:pt>
                <c:pt idx="1924">
                  <c:v>38450</c:v>
                </c:pt>
                <c:pt idx="1925">
                  <c:v>38451</c:v>
                </c:pt>
                <c:pt idx="1926">
                  <c:v>38452</c:v>
                </c:pt>
                <c:pt idx="1927">
                  <c:v>38453</c:v>
                </c:pt>
                <c:pt idx="1928">
                  <c:v>38454</c:v>
                </c:pt>
                <c:pt idx="1929">
                  <c:v>38455</c:v>
                </c:pt>
                <c:pt idx="1930">
                  <c:v>38456</c:v>
                </c:pt>
                <c:pt idx="1931">
                  <c:v>38457</c:v>
                </c:pt>
                <c:pt idx="1932">
                  <c:v>38458</c:v>
                </c:pt>
                <c:pt idx="1933">
                  <c:v>38459</c:v>
                </c:pt>
                <c:pt idx="1934">
                  <c:v>38460</c:v>
                </c:pt>
                <c:pt idx="1935">
                  <c:v>38461</c:v>
                </c:pt>
                <c:pt idx="1936">
                  <c:v>38462</c:v>
                </c:pt>
                <c:pt idx="1937">
                  <c:v>38463</c:v>
                </c:pt>
                <c:pt idx="1938">
                  <c:v>38464</c:v>
                </c:pt>
                <c:pt idx="1939">
                  <c:v>38465</c:v>
                </c:pt>
                <c:pt idx="1940">
                  <c:v>38466</c:v>
                </c:pt>
                <c:pt idx="1941">
                  <c:v>38467</c:v>
                </c:pt>
                <c:pt idx="1942">
                  <c:v>38468</c:v>
                </c:pt>
                <c:pt idx="1943">
                  <c:v>38469</c:v>
                </c:pt>
                <c:pt idx="1944">
                  <c:v>38470</c:v>
                </c:pt>
                <c:pt idx="1945">
                  <c:v>38471</c:v>
                </c:pt>
                <c:pt idx="1946">
                  <c:v>38472</c:v>
                </c:pt>
                <c:pt idx="1947">
                  <c:v>38473</c:v>
                </c:pt>
                <c:pt idx="1948">
                  <c:v>38474</c:v>
                </c:pt>
                <c:pt idx="1949">
                  <c:v>38475</c:v>
                </c:pt>
                <c:pt idx="1950">
                  <c:v>38476</c:v>
                </c:pt>
                <c:pt idx="1951">
                  <c:v>38477</c:v>
                </c:pt>
                <c:pt idx="1952">
                  <c:v>38478</c:v>
                </c:pt>
                <c:pt idx="1953">
                  <c:v>38479</c:v>
                </c:pt>
                <c:pt idx="1954">
                  <c:v>38480</c:v>
                </c:pt>
                <c:pt idx="1955">
                  <c:v>38481</c:v>
                </c:pt>
                <c:pt idx="1956">
                  <c:v>38482</c:v>
                </c:pt>
                <c:pt idx="1957">
                  <c:v>38483</c:v>
                </c:pt>
                <c:pt idx="1958">
                  <c:v>38484</c:v>
                </c:pt>
                <c:pt idx="1959">
                  <c:v>38485</c:v>
                </c:pt>
                <c:pt idx="1960">
                  <c:v>38486</c:v>
                </c:pt>
                <c:pt idx="1961">
                  <c:v>38487</c:v>
                </c:pt>
                <c:pt idx="1962">
                  <c:v>38488</c:v>
                </c:pt>
                <c:pt idx="1963">
                  <c:v>38489</c:v>
                </c:pt>
                <c:pt idx="1964">
                  <c:v>38490</c:v>
                </c:pt>
                <c:pt idx="1965">
                  <c:v>38491</c:v>
                </c:pt>
                <c:pt idx="1966">
                  <c:v>38492</c:v>
                </c:pt>
                <c:pt idx="1967">
                  <c:v>38493</c:v>
                </c:pt>
                <c:pt idx="1968">
                  <c:v>38494</c:v>
                </c:pt>
                <c:pt idx="1969">
                  <c:v>38495</c:v>
                </c:pt>
                <c:pt idx="1970">
                  <c:v>38496</c:v>
                </c:pt>
                <c:pt idx="1971">
                  <c:v>38497</c:v>
                </c:pt>
                <c:pt idx="1972">
                  <c:v>38498</c:v>
                </c:pt>
                <c:pt idx="1973">
                  <c:v>38499</c:v>
                </c:pt>
                <c:pt idx="1974">
                  <c:v>38500</c:v>
                </c:pt>
                <c:pt idx="1975">
                  <c:v>38501</c:v>
                </c:pt>
                <c:pt idx="1976">
                  <c:v>38502</c:v>
                </c:pt>
                <c:pt idx="1977">
                  <c:v>38503</c:v>
                </c:pt>
                <c:pt idx="1978">
                  <c:v>38504</c:v>
                </c:pt>
                <c:pt idx="1979">
                  <c:v>38505</c:v>
                </c:pt>
                <c:pt idx="1980">
                  <c:v>38506</c:v>
                </c:pt>
                <c:pt idx="1981">
                  <c:v>38507</c:v>
                </c:pt>
                <c:pt idx="1982">
                  <c:v>38508</c:v>
                </c:pt>
                <c:pt idx="1983">
                  <c:v>38509</c:v>
                </c:pt>
                <c:pt idx="1984">
                  <c:v>38510</c:v>
                </c:pt>
                <c:pt idx="1985">
                  <c:v>38511</c:v>
                </c:pt>
                <c:pt idx="1986">
                  <c:v>38512</c:v>
                </c:pt>
                <c:pt idx="1987">
                  <c:v>38513</c:v>
                </c:pt>
                <c:pt idx="1988">
                  <c:v>38514</c:v>
                </c:pt>
                <c:pt idx="1989">
                  <c:v>38515</c:v>
                </c:pt>
                <c:pt idx="1990">
                  <c:v>38516</c:v>
                </c:pt>
                <c:pt idx="1991">
                  <c:v>38517</c:v>
                </c:pt>
                <c:pt idx="1992">
                  <c:v>38518</c:v>
                </c:pt>
                <c:pt idx="1993">
                  <c:v>38519</c:v>
                </c:pt>
                <c:pt idx="1994">
                  <c:v>38520</c:v>
                </c:pt>
                <c:pt idx="1995">
                  <c:v>38521</c:v>
                </c:pt>
                <c:pt idx="1996">
                  <c:v>38522</c:v>
                </c:pt>
                <c:pt idx="1997">
                  <c:v>38523</c:v>
                </c:pt>
                <c:pt idx="1998">
                  <c:v>38524</c:v>
                </c:pt>
                <c:pt idx="1999">
                  <c:v>38525</c:v>
                </c:pt>
                <c:pt idx="2000">
                  <c:v>38526</c:v>
                </c:pt>
                <c:pt idx="2001">
                  <c:v>38527</c:v>
                </c:pt>
                <c:pt idx="2002">
                  <c:v>38528</c:v>
                </c:pt>
                <c:pt idx="2003">
                  <c:v>38529</c:v>
                </c:pt>
                <c:pt idx="2004">
                  <c:v>38530</c:v>
                </c:pt>
                <c:pt idx="2005">
                  <c:v>38531</c:v>
                </c:pt>
                <c:pt idx="2006">
                  <c:v>38532</c:v>
                </c:pt>
                <c:pt idx="2007">
                  <c:v>38533</c:v>
                </c:pt>
                <c:pt idx="2008">
                  <c:v>38534</c:v>
                </c:pt>
                <c:pt idx="2009">
                  <c:v>38535</c:v>
                </c:pt>
                <c:pt idx="2010">
                  <c:v>38536</c:v>
                </c:pt>
                <c:pt idx="2011">
                  <c:v>38537</c:v>
                </c:pt>
                <c:pt idx="2012">
                  <c:v>38538</c:v>
                </c:pt>
                <c:pt idx="2013">
                  <c:v>38539</c:v>
                </c:pt>
                <c:pt idx="2014">
                  <c:v>38540</c:v>
                </c:pt>
                <c:pt idx="2015">
                  <c:v>38541</c:v>
                </c:pt>
                <c:pt idx="2016">
                  <c:v>38542</c:v>
                </c:pt>
                <c:pt idx="2017">
                  <c:v>38543</c:v>
                </c:pt>
                <c:pt idx="2018">
                  <c:v>38544</c:v>
                </c:pt>
                <c:pt idx="2019">
                  <c:v>38545</c:v>
                </c:pt>
                <c:pt idx="2020">
                  <c:v>38546</c:v>
                </c:pt>
                <c:pt idx="2021">
                  <c:v>38547</c:v>
                </c:pt>
                <c:pt idx="2022">
                  <c:v>38548</c:v>
                </c:pt>
                <c:pt idx="2023">
                  <c:v>38549</c:v>
                </c:pt>
                <c:pt idx="2024">
                  <c:v>38550</c:v>
                </c:pt>
                <c:pt idx="2025">
                  <c:v>38551</c:v>
                </c:pt>
                <c:pt idx="2026">
                  <c:v>38552</c:v>
                </c:pt>
                <c:pt idx="2027">
                  <c:v>38553</c:v>
                </c:pt>
                <c:pt idx="2028">
                  <c:v>38554</c:v>
                </c:pt>
                <c:pt idx="2029">
                  <c:v>38555</c:v>
                </c:pt>
                <c:pt idx="2030">
                  <c:v>38556</c:v>
                </c:pt>
                <c:pt idx="2031">
                  <c:v>38557</c:v>
                </c:pt>
                <c:pt idx="2032">
                  <c:v>38558</c:v>
                </c:pt>
                <c:pt idx="2033">
                  <c:v>38559</c:v>
                </c:pt>
                <c:pt idx="2034">
                  <c:v>38560</c:v>
                </c:pt>
                <c:pt idx="2035">
                  <c:v>38561</c:v>
                </c:pt>
                <c:pt idx="2036">
                  <c:v>38562</c:v>
                </c:pt>
                <c:pt idx="2037">
                  <c:v>38563</c:v>
                </c:pt>
                <c:pt idx="2038">
                  <c:v>38564</c:v>
                </c:pt>
                <c:pt idx="2039">
                  <c:v>38565</c:v>
                </c:pt>
                <c:pt idx="2040">
                  <c:v>38566</c:v>
                </c:pt>
                <c:pt idx="2041">
                  <c:v>38567</c:v>
                </c:pt>
                <c:pt idx="2042">
                  <c:v>38568</c:v>
                </c:pt>
                <c:pt idx="2043">
                  <c:v>38569</c:v>
                </c:pt>
                <c:pt idx="2044">
                  <c:v>38570</c:v>
                </c:pt>
                <c:pt idx="2045">
                  <c:v>38571</c:v>
                </c:pt>
                <c:pt idx="2046">
                  <c:v>38572</c:v>
                </c:pt>
                <c:pt idx="2047">
                  <c:v>38573</c:v>
                </c:pt>
                <c:pt idx="2048">
                  <c:v>38574</c:v>
                </c:pt>
                <c:pt idx="2049">
                  <c:v>38575</c:v>
                </c:pt>
                <c:pt idx="2050">
                  <c:v>38576</c:v>
                </c:pt>
                <c:pt idx="2051">
                  <c:v>38577</c:v>
                </c:pt>
                <c:pt idx="2052">
                  <c:v>38578</c:v>
                </c:pt>
                <c:pt idx="2053">
                  <c:v>38579</c:v>
                </c:pt>
                <c:pt idx="2054">
                  <c:v>38580</c:v>
                </c:pt>
                <c:pt idx="2055">
                  <c:v>38581</c:v>
                </c:pt>
                <c:pt idx="2056">
                  <c:v>38582</c:v>
                </c:pt>
                <c:pt idx="2057">
                  <c:v>38583</c:v>
                </c:pt>
                <c:pt idx="2058">
                  <c:v>38584</c:v>
                </c:pt>
                <c:pt idx="2059">
                  <c:v>38585</c:v>
                </c:pt>
                <c:pt idx="2060">
                  <c:v>38586</c:v>
                </c:pt>
                <c:pt idx="2061">
                  <c:v>38587</c:v>
                </c:pt>
                <c:pt idx="2062">
                  <c:v>38588</c:v>
                </c:pt>
                <c:pt idx="2063">
                  <c:v>38589</c:v>
                </c:pt>
                <c:pt idx="2064">
                  <c:v>38590</c:v>
                </c:pt>
                <c:pt idx="2065">
                  <c:v>38591</c:v>
                </c:pt>
                <c:pt idx="2066">
                  <c:v>38592</c:v>
                </c:pt>
                <c:pt idx="2067">
                  <c:v>38593</c:v>
                </c:pt>
                <c:pt idx="2068">
                  <c:v>38594</c:v>
                </c:pt>
                <c:pt idx="2069">
                  <c:v>38595</c:v>
                </c:pt>
                <c:pt idx="2070">
                  <c:v>38596</c:v>
                </c:pt>
                <c:pt idx="2071">
                  <c:v>38597</c:v>
                </c:pt>
                <c:pt idx="2072">
                  <c:v>38598</c:v>
                </c:pt>
                <c:pt idx="2073">
                  <c:v>38599</c:v>
                </c:pt>
                <c:pt idx="2074">
                  <c:v>38600</c:v>
                </c:pt>
                <c:pt idx="2075">
                  <c:v>38601</c:v>
                </c:pt>
                <c:pt idx="2076">
                  <c:v>38602</c:v>
                </c:pt>
                <c:pt idx="2077">
                  <c:v>38603</c:v>
                </c:pt>
                <c:pt idx="2078">
                  <c:v>38604</c:v>
                </c:pt>
                <c:pt idx="2079">
                  <c:v>38605</c:v>
                </c:pt>
                <c:pt idx="2080">
                  <c:v>38606</c:v>
                </c:pt>
                <c:pt idx="2081">
                  <c:v>38607</c:v>
                </c:pt>
                <c:pt idx="2082">
                  <c:v>38608</c:v>
                </c:pt>
                <c:pt idx="2083">
                  <c:v>38609</c:v>
                </c:pt>
                <c:pt idx="2084">
                  <c:v>38610</c:v>
                </c:pt>
                <c:pt idx="2085">
                  <c:v>38611</c:v>
                </c:pt>
                <c:pt idx="2086">
                  <c:v>38612</c:v>
                </c:pt>
                <c:pt idx="2087">
                  <c:v>38613</c:v>
                </c:pt>
                <c:pt idx="2088">
                  <c:v>38614</c:v>
                </c:pt>
                <c:pt idx="2089">
                  <c:v>38615</c:v>
                </c:pt>
                <c:pt idx="2090">
                  <c:v>38616</c:v>
                </c:pt>
                <c:pt idx="2091">
                  <c:v>38617</c:v>
                </c:pt>
                <c:pt idx="2092">
                  <c:v>38618</c:v>
                </c:pt>
                <c:pt idx="2093">
                  <c:v>38619</c:v>
                </c:pt>
                <c:pt idx="2094">
                  <c:v>38620</c:v>
                </c:pt>
                <c:pt idx="2095">
                  <c:v>38621</c:v>
                </c:pt>
                <c:pt idx="2096">
                  <c:v>38622</c:v>
                </c:pt>
                <c:pt idx="2097">
                  <c:v>38623</c:v>
                </c:pt>
                <c:pt idx="2098">
                  <c:v>38624</c:v>
                </c:pt>
                <c:pt idx="2099">
                  <c:v>38625</c:v>
                </c:pt>
                <c:pt idx="2100">
                  <c:v>38626</c:v>
                </c:pt>
                <c:pt idx="2101">
                  <c:v>38627</c:v>
                </c:pt>
                <c:pt idx="2102">
                  <c:v>38628</c:v>
                </c:pt>
                <c:pt idx="2103">
                  <c:v>38629</c:v>
                </c:pt>
                <c:pt idx="2104">
                  <c:v>38630</c:v>
                </c:pt>
                <c:pt idx="2105">
                  <c:v>38631</c:v>
                </c:pt>
                <c:pt idx="2106">
                  <c:v>38632</c:v>
                </c:pt>
                <c:pt idx="2107">
                  <c:v>38633</c:v>
                </c:pt>
                <c:pt idx="2108">
                  <c:v>38634</c:v>
                </c:pt>
                <c:pt idx="2109">
                  <c:v>38635</c:v>
                </c:pt>
                <c:pt idx="2110">
                  <c:v>38636</c:v>
                </c:pt>
                <c:pt idx="2111">
                  <c:v>38637</c:v>
                </c:pt>
                <c:pt idx="2112">
                  <c:v>38638</c:v>
                </c:pt>
                <c:pt idx="2113">
                  <c:v>38639</c:v>
                </c:pt>
                <c:pt idx="2114">
                  <c:v>38640</c:v>
                </c:pt>
                <c:pt idx="2115">
                  <c:v>38641</c:v>
                </c:pt>
                <c:pt idx="2116">
                  <c:v>38642</c:v>
                </c:pt>
                <c:pt idx="2117">
                  <c:v>38643</c:v>
                </c:pt>
                <c:pt idx="2118">
                  <c:v>38644</c:v>
                </c:pt>
                <c:pt idx="2119">
                  <c:v>38645</c:v>
                </c:pt>
                <c:pt idx="2120">
                  <c:v>38646</c:v>
                </c:pt>
                <c:pt idx="2121">
                  <c:v>38647</c:v>
                </c:pt>
                <c:pt idx="2122">
                  <c:v>38648</c:v>
                </c:pt>
                <c:pt idx="2123">
                  <c:v>38649</c:v>
                </c:pt>
                <c:pt idx="2124">
                  <c:v>38650</c:v>
                </c:pt>
                <c:pt idx="2125">
                  <c:v>38651</c:v>
                </c:pt>
                <c:pt idx="2126">
                  <c:v>38652</c:v>
                </c:pt>
                <c:pt idx="2127">
                  <c:v>38653</c:v>
                </c:pt>
                <c:pt idx="2128">
                  <c:v>38654</c:v>
                </c:pt>
                <c:pt idx="2129">
                  <c:v>38655</c:v>
                </c:pt>
                <c:pt idx="2130">
                  <c:v>38656</c:v>
                </c:pt>
                <c:pt idx="2131">
                  <c:v>38657</c:v>
                </c:pt>
                <c:pt idx="2132">
                  <c:v>38658</c:v>
                </c:pt>
                <c:pt idx="2133">
                  <c:v>38659</c:v>
                </c:pt>
                <c:pt idx="2134">
                  <c:v>38660</c:v>
                </c:pt>
                <c:pt idx="2135">
                  <c:v>38661</c:v>
                </c:pt>
                <c:pt idx="2136">
                  <c:v>38662</c:v>
                </c:pt>
                <c:pt idx="2137">
                  <c:v>38663</c:v>
                </c:pt>
                <c:pt idx="2138">
                  <c:v>38664</c:v>
                </c:pt>
                <c:pt idx="2139">
                  <c:v>38665</c:v>
                </c:pt>
                <c:pt idx="2140">
                  <c:v>38666</c:v>
                </c:pt>
                <c:pt idx="2141">
                  <c:v>38667</c:v>
                </c:pt>
                <c:pt idx="2142">
                  <c:v>38668</c:v>
                </c:pt>
                <c:pt idx="2143">
                  <c:v>38669</c:v>
                </c:pt>
                <c:pt idx="2144">
                  <c:v>38670</c:v>
                </c:pt>
                <c:pt idx="2145">
                  <c:v>38671</c:v>
                </c:pt>
                <c:pt idx="2146">
                  <c:v>38672</c:v>
                </c:pt>
                <c:pt idx="2147">
                  <c:v>38673</c:v>
                </c:pt>
                <c:pt idx="2148">
                  <c:v>38674</c:v>
                </c:pt>
                <c:pt idx="2149">
                  <c:v>38675</c:v>
                </c:pt>
                <c:pt idx="2150">
                  <c:v>38676</c:v>
                </c:pt>
                <c:pt idx="2151">
                  <c:v>38677</c:v>
                </c:pt>
                <c:pt idx="2152">
                  <c:v>38678</c:v>
                </c:pt>
                <c:pt idx="2153">
                  <c:v>38679</c:v>
                </c:pt>
                <c:pt idx="2154">
                  <c:v>38680</c:v>
                </c:pt>
                <c:pt idx="2155">
                  <c:v>38681</c:v>
                </c:pt>
                <c:pt idx="2156">
                  <c:v>38682</c:v>
                </c:pt>
                <c:pt idx="2157">
                  <c:v>38683</c:v>
                </c:pt>
                <c:pt idx="2158">
                  <c:v>38684</c:v>
                </c:pt>
                <c:pt idx="2159">
                  <c:v>38685</c:v>
                </c:pt>
                <c:pt idx="2160">
                  <c:v>38686</c:v>
                </c:pt>
                <c:pt idx="2161">
                  <c:v>38687</c:v>
                </c:pt>
                <c:pt idx="2162">
                  <c:v>38688</c:v>
                </c:pt>
                <c:pt idx="2163">
                  <c:v>38689</c:v>
                </c:pt>
                <c:pt idx="2164">
                  <c:v>38690</c:v>
                </c:pt>
                <c:pt idx="2165">
                  <c:v>38691</c:v>
                </c:pt>
                <c:pt idx="2166">
                  <c:v>38692</c:v>
                </c:pt>
                <c:pt idx="2167">
                  <c:v>38693</c:v>
                </c:pt>
                <c:pt idx="2168">
                  <c:v>38694</c:v>
                </c:pt>
                <c:pt idx="2169">
                  <c:v>38695</c:v>
                </c:pt>
                <c:pt idx="2170">
                  <c:v>38696</c:v>
                </c:pt>
                <c:pt idx="2171">
                  <c:v>38697</c:v>
                </c:pt>
                <c:pt idx="2172">
                  <c:v>38698</c:v>
                </c:pt>
                <c:pt idx="2173">
                  <c:v>38699</c:v>
                </c:pt>
                <c:pt idx="2174">
                  <c:v>38700</c:v>
                </c:pt>
                <c:pt idx="2175">
                  <c:v>38701</c:v>
                </c:pt>
                <c:pt idx="2176">
                  <c:v>38702</c:v>
                </c:pt>
                <c:pt idx="2177">
                  <c:v>38703</c:v>
                </c:pt>
                <c:pt idx="2178">
                  <c:v>38704</c:v>
                </c:pt>
                <c:pt idx="2179">
                  <c:v>38705</c:v>
                </c:pt>
                <c:pt idx="2180">
                  <c:v>38706</c:v>
                </c:pt>
                <c:pt idx="2181">
                  <c:v>38707</c:v>
                </c:pt>
                <c:pt idx="2182">
                  <c:v>38708</c:v>
                </c:pt>
                <c:pt idx="2183">
                  <c:v>38709</c:v>
                </c:pt>
                <c:pt idx="2184">
                  <c:v>38710</c:v>
                </c:pt>
                <c:pt idx="2185">
                  <c:v>38711</c:v>
                </c:pt>
                <c:pt idx="2186">
                  <c:v>38712</c:v>
                </c:pt>
                <c:pt idx="2187">
                  <c:v>38713</c:v>
                </c:pt>
                <c:pt idx="2188">
                  <c:v>38714</c:v>
                </c:pt>
                <c:pt idx="2189">
                  <c:v>38715</c:v>
                </c:pt>
                <c:pt idx="2190">
                  <c:v>38716</c:v>
                </c:pt>
                <c:pt idx="2191">
                  <c:v>38717</c:v>
                </c:pt>
                <c:pt idx="2192">
                  <c:v>38718</c:v>
                </c:pt>
                <c:pt idx="2193">
                  <c:v>38719</c:v>
                </c:pt>
                <c:pt idx="2194">
                  <c:v>38720</c:v>
                </c:pt>
                <c:pt idx="2195">
                  <c:v>38721</c:v>
                </c:pt>
                <c:pt idx="2196">
                  <c:v>38722</c:v>
                </c:pt>
                <c:pt idx="2197">
                  <c:v>38723</c:v>
                </c:pt>
                <c:pt idx="2198">
                  <c:v>38724</c:v>
                </c:pt>
                <c:pt idx="2199">
                  <c:v>38725</c:v>
                </c:pt>
                <c:pt idx="2200">
                  <c:v>38726</c:v>
                </c:pt>
                <c:pt idx="2201">
                  <c:v>38727</c:v>
                </c:pt>
                <c:pt idx="2202">
                  <c:v>38728</c:v>
                </c:pt>
                <c:pt idx="2203">
                  <c:v>38729</c:v>
                </c:pt>
                <c:pt idx="2204">
                  <c:v>38730</c:v>
                </c:pt>
                <c:pt idx="2205">
                  <c:v>38731</c:v>
                </c:pt>
                <c:pt idx="2206">
                  <c:v>38732</c:v>
                </c:pt>
                <c:pt idx="2207">
                  <c:v>38733</c:v>
                </c:pt>
                <c:pt idx="2208">
                  <c:v>38734</c:v>
                </c:pt>
                <c:pt idx="2209">
                  <c:v>38735</c:v>
                </c:pt>
                <c:pt idx="2210">
                  <c:v>38736</c:v>
                </c:pt>
                <c:pt idx="2211">
                  <c:v>38737</c:v>
                </c:pt>
                <c:pt idx="2212">
                  <c:v>38738</c:v>
                </c:pt>
                <c:pt idx="2213">
                  <c:v>38739</c:v>
                </c:pt>
                <c:pt idx="2214">
                  <c:v>38740</c:v>
                </c:pt>
                <c:pt idx="2215">
                  <c:v>38741</c:v>
                </c:pt>
                <c:pt idx="2216">
                  <c:v>38742</c:v>
                </c:pt>
                <c:pt idx="2217">
                  <c:v>38743</c:v>
                </c:pt>
                <c:pt idx="2218">
                  <c:v>38744</c:v>
                </c:pt>
                <c:pt idx="2219">
                  <c:v>38745</c:v>
                </c:pt>
                <c:pt idx="2220">
                  <c:v>38746</c:v>
                </c:pt>
                <c:pt idx="2221">
                  <c:v>38747</c:v>
                </c:pt>
                <c:pt idx="2222">
                  <c:v>38748</c:v>
                </c:pt>
                <c:pt idx="2223">
                  <c:v>38749</c:v>
                </c:pt>
                <c:pt idx="2224">
                  <c:v>38750</c:v>
                </c:pt>
                <c:pt idx="2225">
                  <c:v>38751</c:v>
                </c:pt>
                <c:pt idx="2226">
                  <c:v>38752</c:v>
                </c:pt>
                <c:pt idx="2227">
                  <c:v>38753</c:v>
                </c:pt>
                <c:pt idx="2228">
                  <c:v>38754</c:v>
                </c:pt>
                <c:pt idx="2229">
                  <c:v>38755</c:v>
                </c:pt>
                <c:pt idx="2230">
                  <c:v>38756</c:v>
                </c:pt>
                <c:pt idx="2231">
                  <c:v>38757</c:v>
                </c:pt>
                <c:pt idx="2232">
                  <c:v>38758</c:v>
                </c:pt>
                <c:pt idx="2233">
                  <c:v>38759</c:v>
                </c:pt>
                <c:pt idx="2234">
                  <c:v>38760</c:v>
                </c:pt>
                <c:pt idx="2235">
                  <c:v>38761</c:v>
                </c:pt>
                <c:pt idx="2236">
                  <c:v>38762</c:v>
                </c:pt>
                <c:pt idx="2237">
                  <c:v>38763</c:v>
                </c:pt>
                <c:pt idx="2238">
                  <c:v>38764</c:v>
                </c:pt>
                <c:pt idx="2239">
                  <c:v>38765</c:v>
                </c:pt>
                <c:pt idx="2240">
                  <c:v>38766</c:v>
                </c:pt>
                <c:pt idx="2241">
                  <c:v>38767</c:v>
                </c:pt>
                <c:pt idx="2242">
                  <c:v>38768</c:v>
                </c:pt>
                <c:pt idx="2243">
                  <c:v>38769</c:v>
                </c:pt>
                <c:pt idx="2244">
                  <c:v>38770</c:v>
                </c:pt>
                <c:pt idx="2245">
                  <c:v>38771</c:v>
                </c:pt>
                <c:pt idx="2246">
                  <c:v>38772</c:v>
                </c:pt>
                <c:pt idx="2247">
                  <c:v>38773</c:v>
                </c:pt>
                <c:pt idx="2248">
                  <c:v>38774</c:v>
                </c:pt>
                <c:pt idx="2249">
                  <c:v>38775</c:v>
                </c:pt>
                <c:pt idx="2250">
                  <c:v>38776</c:v>
                </c:pt>
                <c:pt idx="2251">
                  <c:v>38777</c:v>
                </c:pt>
                <c:pt idx="2252">
                  <c:v>38778</c:v>
                </c:pt>
                <c:pt idx="2253">
                  <c:v>38779</c:v>
                </c:pt>
                <c:pt idx="2254">
                  <c:v>38780</c:v>
                </c:pt>
                <c:pt idx="2255">
                  <c:v>38781</c:v>
                </c:pt>
                <c:pt idx="2256">
                  <c:v>38782</c:v>
                </c:pt>
                <c:pt idx="2257">
                  <c:v>38783</c:v>
                </c:pt>
                <c:pt idx="2258">
                  <c:v>38784</c:v>
                </c:pt>
                <c:pt idx="2259">
                  <c:v>38785</c:v>
                </c:pt>
                <c:pt idx="2260">
                  <c:v>38786</c:v>
                </c:pt>
                <c:pt idx="2261">
                  <c:v>38787</c:v>
                </c:pt>
                <c:pt idx="2262">
                  <c:v>38788</c:v>
                </c:pt>
                <c:pt idx="2263">
                  <c:v>38789</c:v>
                </c:pt>
                <c:pt idx="2264">
                  <c:v>38790</c:v>
                </c:pt>
                <c:pt idx="2265">
                  <c:v>38791</c:v>
                </c:pt>
                <c:pt idx="2266">
                  <c:v>38792</c:v>
                </c:pt>
                <c:pt idx="2267">
                  <c:v>38793</c:v>
                </c:pt>
                <c:pt idx="2268">
                  <c:v>38794</c:v>
                </c:pt>
                <c:pt idx="2269">
                  <c:v>38795</c:v>
                </c:pt>
                <c:pt idx="2270">
                  <c:v>38796</c:v>
                </c:pt>
                <c:pt idx="2271">
                  <c:v>38797</c:v>
                </c:pt>
                <c:pt idx="2272">
                  <c:v>38798</c:v>
                </c:pt>
                <c:pt idx="2273">
                  <c:v>38799</c:v>
                </c:pt>
                <c:pt idx="2274">
                  <c:v>38800</c:v>
                </c:pt>
                <c:pt idx="2275">
                  <c:v>38801</c:v>
                </c:pt>
                <c:pt idx="2276">
                  <c:v>38802</c:v>
                </c:pt>
                <c:pt idx="2277">
                  <c:v>38803</c:v>
                </c:pt>
                <c:pt idx="2278">
                  <c:v>38804</c:v>
                </c:pt>
                <c:pt idx="2279">
                  <c:v>38805</c:v>
                </c:pt>
                <c:pt idx="2280">
                  <c:v>38806</c:v>
                </c:pt>
                <c:pt idx="2281">
                  <c:v>38807</c:v>
                </c:pt>
                <c:pt idx="2282">
                  <c:v>38808</c:v>
                </c:pt>
                <c:pt idx="2283">
                  <c:v>38809</c:v>
                </c:pt>
                <c:pt idx="2284">
                  <c:v>38810</c:v>
                </c:pt>
                <c:pt idx="2285">
                  <c:v>38811</c:v>
                </c:pt>
                <c:pt idx="2286">
                  <c:v>38812</c:v>
                </c:pt>
                <c:pt idx="2287">
                  <c:v>38813</c:v>
                </c:pt>
                <c:pt idx="2288">
                  <c:v>38814</c:v>
                </c:pt>
                <c:pt idx="2289">
                  <c:v>38815</c:v>
                </c:pt>
                <c:pt idx="2290">
                  <c:v>38816</c:v>
                </c:pt>
                <c:pt idx="2291">
                  <c:v>38817</c:v>
                </c:pt>
                <c:pt idx="2292">
                  <c:v>38818</c:v>
                </c:pt>
                <c:pt idx="2293">
                  <c:v>38819</c:v>
                </c:pt>
                <c:pt idx="2294">
                  <c:v>38820</c:v>
                </c:pt>
                <c:pt idx="2295">
                  <c:v>38821</c:v>
                </c:pt>
                <c:pt idx="2296">
                  <c:v>38822</c:v>
                </c:pt>
                <c:pt idx="2297">
                  <c:v>38823</c:v>
                </c:pt>
                <c:pt idx="2298">
                  <c:v>38824</c:v>
                </c:pt>
                <c:pt idx="2299">
                  <c:v>38825</c:v>
                </c:pt>
                <c:pt idx="2300">
                  <c:v>38826</c:v>
                </c:pt>
                <c:pt idx="2301">
                  <c:v>38827</c:v>
                </c:pt>
                <c:pt idx="2302">
                  <c:v>38828</c:v>
                </c:pt>
                <c:pt idx="2303">
                  <c:v>38829</c:v>
                </c:pt>
                <c:pt idx="2304">
                  <c:v>38830</c:v>
                </c:pt>
                <c:pt idx="2305">
                  <c:v>38831</c:v>
                </c:pt>
                <c:pt idx="2306">
                  <c:v>38832</c:v>
                </c:pt>
                <c:pt idx="2307">
                  <c:v>38833</c:v>
                </c:pt>
                <c:pt idx="2308">
                  <c:v>38834</c:v>
                </c:pt>
                <c:pt idx="2309">
                  <c:v>38835</c:v>
                </c:pt>
                <c:pt idx="2310">
                  <c:v>38836</c:v>
                </c:pt>
                <c:pt idx="2311">
                  <c:v>38837</c:v>
                </c:pt>
                <c:pt idx="2312">
                  <c:v>38838</c:v>
                </c:pt>
                <c:pt idx="2313">
                  <c:v>38839</c:v>
                </c:pt>
                <c:pt idx="2314">
                  <c:v>38840</c:v>
                </c:pt>
                <c:pt idx="2315">
                  <c:v>38841</c:v>
                </c:pt>
                <c:pt idx="2316">
                  <c:v>38842</c:v>
                </c:pt>
                <c:pt idx="2317">
                  <c:v>38843</c:v>
                </c:pt>
                <c:pt idx="2318">
                  <c:v>38844</c:v>
                </c:pt>
                <c:pt idx="2319">
                  <c:v>38845</c:v>
                </c:pt>
                <c:pt idx="2320">
                  <c:v>38846</c:v>
                </c:pt>
                <c:pt idx="2321">
                  <c:v>38847</c:v>
                </c:pt>
                <c:pt idx="2322">
                  <c:v>38848</c:v>
                </c:pt>
                <c:pt idx="2323">
                  <c:v>38849</c:v>
                </c:pt>
                <c:pt idx="2324">
                  <c:v>38850</c:v>
                </c:pt>
                <c:pt idx="2325">
                  <c:v>38851</c:v>
                </c:pt>
                <c:pt idx="2326">
                  <c:v>38852</c:v>
                </c:pt>
                <c:pt idx="2327">
                  <c:v>38853</c:v>
                </c:pt>
                <c:pt idx="2328">
                  <c:v>38854</c:v>
                </c:pt>
                <c:pt idx="2329">
                  <c:v>38855</c:v>
                </c:pt>
                <c:pt idx="2330">
                  <c:v>38856</c:v>
                </c:pt>
                <c:pt idx="2331">
                  <c:v>38857</c:v>
                </c:pt>
                <c:pt idx="2332">
                  <c:v>38858</c:v>
                </c:pt>
                <c:pt idx="2333">
                  <c:v>38859</c:v>
                </c:pt>
                <c:pt idx="2334">
                  <c:v>38860</c:v>
                </c:pt>
                <c:pt idx="2335">
                  <c:v>38861</c:v>
                </c:pt>
                <c:pt idx="2336">
                  <c:v>38862</c:v>
                </c:pt>
                <c:pt idx="2337">
                  <c:v>38863</c:v>
                </c:pt>
                <c:pt idx="2338">
                  <c:v>38864</c:v>
                </c:pt>
                <c:pt idx="2339">
                  <c:v>38865</c:v>
                </c:pt>
                <c:pt idx="2340">
                  <c:v>38866</c:v>
                </c:pt>
                <c:pt idx="2341">
                  <c:v>38867</c:v>
                </c:pt>
                <c:pt idx="2342">
                  <c:v>38868</c:v>
                </c:pt>
                <c:pt idx="2343">
                  <c:v>38869</c:v>
                </c:pt>
                <c:pt idx="2344">
                  <c:v>38870</c:v>
                </c:pt>
                <c:pt idx="2345">
                  <c:v>38871</c:v>
                </c:pt>
                <c:pt idx="2346">
                  <c:v>38872</c:v>
                </c:pt>
                <c:pt idx="2347">
                  <c:v>38873</c:v>
                </c:pt>
                <c:pt idx="2348">
                  <c:v>38874</c:v>
                </c:pt>
                <c:pt idx="2349">
                  <c:v>38875</c:v>
                </c:pt>
                <c:pt idx="2350">
                  <c:v>38876</c:v>
                </c:pt>
                <c:pt idx="2351">
                  <c:v>38877</c:v>
                </c:pt>
                <c:pt idx="2352">
                  <c:v>38878</c:v>
                </c:pt>
                <c:pt idx="2353">
                  <c:v>38879</c:v>
                </c:pt>
                <c:pt idx="2354">
                  <c:v>38880</c:v>
                </c:pt>
                <c:pt idx="2355">
                  <c:v>38881</c:v>
                </c:pt>
                <c:pt idx="2356">
                  <c:v>38882</c:v>
                </c:pt>
                <c:pt idx="2357">
                  <c:v>38883</c:v>
                </c:pt>
                <c:pt idx="2358">
                  <c:v>38884</c:v>
                </c:pt>
                <c:pt idx="2359">
                  <c:v>38885</c:v>
                </c:pt>
                <c:pt idx="2360">
                  <c:v>38886</c:v>
                </c:pt>
                <c:pt idx="2361">
                  <c:v>38887</c:v>
                </c:pt>
                <c:pt idx="2362">
                  <c:v>38888</c:v>
                </c:pt>
                <c:pt idx="2363">
                  <c:v>38889</c:v>
                </c:pt>
                <c:pt idx="2364">
                  <c:v>38890</c:v>
                </c:pt>
                <c:pt idx="2365">
                  <c:v>38891</c:v>
                </c:pt>
                <c:pt idx="2366">
                  <c:v>38892</c:v>
                </c:pt>
                <c:pt idx="2367">
                  <c:v>38893</c:v>
                </c:pt>
                <c:pt idx="2368">
                  <c:v>38894</c:v>
                </c:pt>
                <c:pt idx="2369">
                  <c:v>38895</c:v>
                </c:pt>
                <c:pt idx="2370">
                  <c:v>38896</c:v>
                </c:pt>
                <c:pt idx="2371">
                  <c:v>38897</c:v>
                </c:pt>
                <c:pt idx="2372">
                  <c:v>38898</c:v>
                </c:pt>
                <c:pt idx="2373">
                  <c:v>38899</c:v>
                </c:pt>
                <c:pt idx="2374">
                  <c:v>38900</c:v>
                </c:pt>
                <c:pt idx="2375">
                  <c:v>38901</c:v>
                </c:pt>
                <c:pt idx="2376">
                  <c:v>38902</c:v>
                </c:pt>
                <c:pt idx="2377">
                  <c:v>38903</c:v>
                </c:pt>
                <c:pt idx="2378">
                  <c:v>38904</c:v>
                </c:pt>
                <c:pt idx="2379">
                  <c:v>38905</c:v>
                </c:pt>
                <c:pt idx="2380">
                  <c:v>38906</c:v>
                </c:pt>
                <c:pt idx="2381">
                  <c:v>38907</c:v>
                </c:pt>
                <c:pt idx="2382">
                  <c:v>38908</c:v>
                </c:pt>
                <c:pt idx="2383">
                  <c:v>38909</c:v>
                </c:pt>
                <c:pt idx="2384">
                  <c:v>38910</c:v>
                </c:pt>
                <c:pt idx="2385">
                  <c:v>38911</c:v>
                </c:pt>
                <c:pt idx="2386">
                  <c:v>38912</c:v>
                </c:pt>
                <c:pt idx="2387">
                  <c:v>38913</c:v>
                </c:pt>
                <c:pt idx="2388">
                  <c:v>38914</c:v>
                </c:pt>
                <c:pt idx="2389">
                  <c:v>38915</c:v>
                </c:pt>
                <c:pt idx="2390">
                  <c:v>38916</c:v>
                </c:pt>
                <c:pt idx="2391">
                  <c:v>38917</c:v>
                </c:pt>
                <c:pt idx="2392">
                  <c:v>38918</c:v>
                </c:pt>
                <c:pt idx="2393">
                  <c:v>38919</c:v>
                </c:pt>
                <c:pt idx="2394">
                  <c:v>38920</c:v>
                </c:pt>
                <c:pt idx="2395">
                  <c:v>38921</c:v>
                </c:pt>
                <c:pt idx="2396">
                  <c:v>38922</c:v>
                </c:pt>
                <c:pt idx="2397">
                  <c:v>38923</c:v>
                </c:pt>
                <c:pt idx="2398">
                  <c:v>38924</c:v>
                </c:pt>
                <c:pt idx="2399">
                  <c:v>38925</c:v>
                </c:pt>
                <c:pt idx="2400">
                  <c:v>38926</c:v>
                </c:pt>
                <c:pt idx="2401">
                  <c:v>38927</c:v>
                </c:pt>
                <c:pt idx="2402">
                  <c:v>38928</c:v>
                </c:pt>
                <c:pt idx="2403">
                  <c:v>38929</c:v>
                </c:pt>
                <c:pt idx="2404">
                  <c:v>38930</c:v>
                </c:pt>
                <c:pt idx="2405">
                  <c:v>38931</c:v>
                </c:pt>
                <c:pt idx="2406">
                  <c:v>38932</c:v>
                </c:pt>
                <c:pt idx="2407">
                  <c:v>38933</c:v>
                </c:pt>
                <c:pt idx="2408">
                  <c:v>38934</c:v>
                </c:pt>
                <c:pt idx="2409">
                  <c:v>38935</c:v>
                </c:pt>
                <c:pt idx="2410">
                  <c:v>38936</c:v>
                </c:pt>
                <c:pt idx="2411">
                  <c:v>38937</c:v>
                </c:pt>
                <c:pt idx="2412">
                  <c:v>38938</c:v>
                </c:pt>
                <c:pt idx="2413">
                  <c:v>38939</c:v>
                </c:pt>
                <c:pt idx="2414">
                  <c:v>38940</c:v>
                </c:pt>
                <c:pt idx="2415">
                  <c:v>38941</c:v>
                </c:pt>
                <c:pt idx="2416">
                  <c:v>38942</c:v>
                </c:pt>
                <c:pt idx="2417">
                  <c:v>38943</c:v>
                </c:pt>
                <c:pt idx="2418">
                  <c:v>38944</c:v>
                </c:pt>
                <c:pt idx="2419">
                  <c:v>38945</c:v>
                </c:pt>
                <c:pt idx="2420">
                  <c:v>38946</c:v>
                </c:pt>
                <c:pt idx="2421">
                  <c:v>38947</c:v>
                </c:pt>
                <c:pt idx="2422">
                  <c:v>38948</c:v>
                </c:pt>
                <c:pt idx="2423">
                  <c:v>38949</c:v>
                </c:pt>
                <c:pt idx="2424">
                  <c:v>38950</c:v>
                </c:pt>
                <c:pt idx="2425">
                  <c:v>38951</c:v>
                </c:pt>
                <c:pt idx="2426">
                  <c:v>38952</c:v>
                </c:pt>
                <c:pt idx="2427">
                  <c:v>38953</c:v>
                </c:pt>
                <c:pt idx="2428">
                  <c:v>38954</c:v>
                </c:pt>
                <c:pt idx="2429">
                  <c:v>38955</c:v>
                </c:pt>
                <c:pt idx="2430">
                  <c:v>38956</c:v>
                </c:pt>
                <c:pt idx="2431">
                  <c:v>38957</c:v>
                </c:pt>
                <c:pt idx="2432">
                  <c:v>38958</c:v>
                </c:pt>
                <c:pt idx="2433">
                  <c:v>38959</c:v>
                </c:pt>
                <c:pt idx="2434">
                  <c:v>38960</c:v>
                </c:pt>
                <c:pt idx="2435">
                  <c:v>38961</c:v>
                </c:pt>
                <c:pt idx="2436">
                  <c:v>38962</c:v>
                </c:pt>
                <c:pt idx="2437">
                  <c:v>38963</c:v>
                </c:pt>
                <c:pt idx="2438">
                  <c:v>38964</c:v>
                </c:pt>
                <c:pt idx="2439">
                  <c:v>38965</c:v>
                </c:pt>
                <c:pt idx="2440">
                  <c:v>38966</c:v>
                </c:pt>
                <c:pt idx="2441">
                  <c:v>38967</c:v>
                </c:pt>
                <c:pt idx="2442">
                  <c:v>38968</c:v>
                </c:pt>
                <c:pt idx="2443">
                  <c:v>38969</c:v>
                </c:pt>
                <c:pt idx="2444">
                  <c:v>38970</c:v>
                </c:pt>
                <c:pt idx="2445">
                  <c:v>38971</c:v>
                </c:pt>
                <c:pt idx="2446">
                  <c:v>38972</c:v>
                </c:pt>
                <c:pt idx="2447">
                  <c:v>38973</c:v>
                </c:pt>
                <c:pt idx="2448">
                  <c:v>38974</c:v>
                </c:pt>
                <c:pt idx="2449">
                  <c:v>38975</c:v>
                </c:pt>
                <c:pt idx="2450">
                  <c:v>38976</c:v>
                </c:pt>
                <c:pt idx="2451">
                  <c:v>38977</c:v>
                </c:pt>
                <c:pt idx="2452">
                  <c:v>38978</c:v>
                </c:pt>
                <c:pt idx="2453">
                  <c:v>38979</c:v>
                </c:pt>
                <c:pt idx="2454">
                  <c:v>38980</c:v>
                </c:pt>
                <c:pt idx="2455">
                  <c:v>38981</c:v>
                </c:pt>
                <c:pt idx="2456">
                  <c:v>38982</c:v>
                </c:pt>
                <c:pt idx="2457">
                  <c:v>38983</c:v>
                </c:pt>
                <c:pt idx="2458">
                  <c:v>38984</c:v>
                </c:pt>
                <c:pt idx="2459">
                  <c:v>38985</c:v>
                </c:pt>
                <c:pt idx="2460">
                  <c:v>38986</c:v>
                </c:pt>
                <c:pt idx="2461">
                  <c:v>38987</c:v>
                </c:pt>
                <c:pt idx="2462">
                  <c:v>38988</c:v>
                </c:pt>
                <c:pt idx="2463">
                  <c:v>38989</c:v>
                </c:pt>
                <c:pt idx="2464">
                  <c:v>38990</c:v>
                </c:pt>
                <c:pt idx="2465">
                  <c:v>38991</c:v>
                </c:pt>
                <c:pt idx="2466">
                  <c:v>38992</c:v>
                </c:pt>
                <c:pt idx="2467">
                  <c:v>38993</c:v>
                </c:pt>
                <c:pt idx="2468">
                  <c:v>38994</c:v>
                </c:pt>
                <c:pt idx="2469">
                  <c:v>38995</c:v>
                </c:pt>
                <c:pt idx="2470">
                  <c:v>38996</c:v>
                </c:pt>
                <c:pt idx="2471">
                  <c:v>38997</c:v>
                </c:pt>
                <c:pt idx="2472">
                  <c:v>38998</c:v>
                </c:pt>
                <c:pt idx="2473">
                  <c:v>38999</c:v>
                </c:pt>
                <c:pt idx="2474">
                  <c:v>39000</c:v>
                </c:pt>
                <c:pt idx="2475">
                  <c:v>39001</c:v>
                </c:pt>
                <c:pt idx="2476">
                  <c:v>39002</c:v>
                </c:pt>
                <c:pt idx="2477">
                  <c:v>39003</c:v>
                </c:pt>
                <c:pt idx="2478">
                  <c:v>39004</c:v>
                </c:pt>
                <c:pt idx="2479">
                  <c:v>39005</c:v>
                </c:pt>
                <c:pt idx="2480">
                  <c:v>39006</c:v>
                </c:pt>
                <c:pt idx="2481">
                  <c:v>39007</c:v>
                </c:pt>
                <c:pt idx="2482">
                  <c:v>39008</c:v>
                </c:pt>
                <c:pt idx="2483">
                  <c:v>39009</c:v>
                </c:pt>
                <c:pt idx="2484">
                  <c:v>39010</c:v>
                </c:pt>
                <c:pt idx="2485">
                  <c:v>39011</c:v>
                </c:pt>
                <c:pt idx="2486">
                  <c:v>39012</c:v>
                </c:pt>
                <c:pt idx="2487">
                  <c:v>39013</c:v>
                </c:pt>
                <c:pt idx="2488">
                  <c:v>39014</c:v>
                </c:pt>
                <c:pt idx="2489">
                  <c:v>39015</c:v>
                </c:pt>
                <c:pt idx="2490">
                  <c:v>39016</c:v>
                </c:pt>
                <c:pt idx="2491">
                  <c:v>39017</c:v>
                </c:pt>
                <c:pt idx="2492">
                  <c:v>39018</c:v>
                </c:pt>
                <c:pt idx="2493">
                  <c:v>39019</c:v>
                </c:pt>
                <c:pt idx="2494">
                  <c:v>39020</c:v>
                </c:pt>
                <c:pt idx="2495">
                  <c:v>39021</c:v>
                </c:pt>
                <c:pt idx="2496">
                  <c:v>39022</c:v>
                </c:pt>
                <c:pt idx="2497">
                  <c:v>39023</c:v>
                </c:pt>
                <c:pt idx="2498">
                  <c:v>39024</c:v>
                </c:pt>
                <c:pt idx="2499">
                  <c:v>39025</c:v>
                </c:pt>
                <c:pt idx="2500">
                  <c:v>39026</c:v>
                </c:pt>
                <c:pt idx="2501">
                  <c:v>39027</c:v>
                </c:pt>
                <c:pt idx="2502">
                  <c:v>39028</c:v>
                </c:pt>
                <c:pt idx="2503">
                  <c:v>39029</c:v>
                </c:pt>
                <c:pt idx="2504">
                  <c:v>39030</c:v>
                </c:pt>
                <c:pt idx="2505">
                  <c:v>39031</c:v>
                </c:pt>
                <c:pt idx="2506">
                  <c:v>39032</c:v>
                </c:pt>
                <c:pt idx="2507">
                  <c:v>39033</c:v>
                </c:pt>
                <c:pt idx="2508">
                  <c:v>39034</c:v>
                </c:pt>
                <c:pt idx="2509">
                  <c:v>39035</c:v>
                </c:pt>
                <c:pt idx="2510">
                  <c:v>39036</c:v>
                </c:pt>
                <c:pt idx="2511">
                  <c:v>39037</c:v>
                </c:pt>
                <c:pt idx="2512">
                  <c:v>39038</c:v>
                </c:pt>
                <c:pt idx="2513">
                  <c:v>39039</c:v>
                </c:pt>
                <c:pt idx="2514">
                  <c:v>39040</c:v>
                </c:pt>
                <c:pt idx="2515">
                  <c:v>39041</c:v>
                </c:pt>
                <c:pt idx="2516">
                  <c:v>39042</c:v>
                </c:pt>
                <c:pt idx="2517">
                  <c:v>39043</c:v>
                </c:pt>
                <c:pt idx="2518">
                  <c:v>39044</c:v>
                </c:pt>
                <c:pt idx="2519">
                  <c:v>39045</c:v>
                </c:pt>
                <c:pt idx="2520">
                  <c:v>39046</c:v>
                </c:pt>
                <c:pt idx="2521">
                  <c:v>39047</c:v>
                </c:pt>
                <c:pt idx="2522">
                  <c:v>39048</c:v>
                </c:pt>
                <c:pt idx="2523">
                  <c:v>39049</c:v>
                </c:pt>
                <c:pt idx="2524">
                  <c:v>39050</c:v>
                </c:pt>
                <c:pt idx="2525">
                  <c:v>39051</c:v>
                </c:pt>
                <c:pt idx="2526">
                  <c:v>39052</c:v>
                </c:pt>
                <c:pt idx="2527">
                  <c:v>39053</c:v>
                </c:pt>
                <c:pt idx="2528">
                  <c:v>39054</c:v>
                </c:pt>
                <c:pt idx="2529">
                  <c:v>39055</c:v>
                </c:pt>
                <c:pt idx="2530">
                  <c:v>39056</c:v>
                </c:pt>
                <c:pt idx="2531">
                  <c:v>39057</c:v>
                </c:pt>
                <c:pt idx="2532">
                  <c:v>39058</c:v>
                </c:pt>
                <c:pt idx="2533">
                  <c:v>39059</c:v>
                </c:pt>
                <c:pt idx="2534">
                  <c:v>39060</c:v>
                </c:pt>
                <c:pt idx="2535">
                  <c:v>39061</c:v>
                </c:pt>
                <c:pt idx="2536">
                  <c:v>39062</c:v>
                </c:pt>
                <c:pt idx="2537">
                  <c:v>39063</c:v>
                </c:pt>
                <c:pt idx="2538">
                  <c:v>39064</c:v>
                </c:pt>
                <c:pt idx="2539">
                  <c:v>39065</c:v>
                </c:pt>
                <c:pt idx="2540">
                  <c:v>39066</c:v>
                </c:pt>
                <c:pt idx="2541">
                  <c:v>39067</c:v>
                </c:pt>
                <c:pt idx="2542">
                  <c:v>39068</c:v>
                </c:pt>
                <c:pt idx="2543">
                  <c:v>39069</c:v>
                </c:pt>
                <c:pt idx="2544">
                  <c:v>39070</c:v>
                </c:pt>
                <c:pt idx="2545">
                  <c:v>39071</c:v>
                </c:pt>
                <c:pt idx="2546">
                  <c:v>39072</c:v>
                </c:pt>
                <c:pt idx="2547">
                  <c:v>39073</c:v>
                </c:pt>
                <c:pt idx="2548">
                  <c:v>39074</c:v>
                </c:pt>
                <c:pt idx="2549">
                  <c:v>39075</c:v>
                </c:pt>
                <c:pt idx="2550">
                  <c:v>39076</c:v>
                </c:pt>
                <c:pt idx="2551">
                  <c:v>39077</c:v>
                </c:pt>
                <c:pt idx="2552">
                  <c:v>39078</c:v>
                </c:pt>
                <c:pt idx="2553">
                  <c:v>39079</c:v>
                </c:pt>
                <c:pt idx="2554">
                  <c:v>39080</c:v>
                </c:pt>
                <c:pt idx="2555">
                  <c:v>39081</c:v>
                </c:pt>
                <c:pt idx="2556">
                  <c:v>39082</c:v>
                </c:pt>
                <c:pt idx="2557">
                  <c:v>39083</c:v>
                </c:pt>
                <c:pt idx="2558">
                  <c:v>39084</c:v>
                </c:pt>
                <c:pt idx="2559">
                  <c:v>39085</c:v>
                </c:pt>
                <c:pt idx="2560">
                  <c:v>39086</c:v>
                </c:pt>
                <c:pt idx="2561">
                  <c:v>39087</c:v>
                </c:pt>
                <c:pt idx="2562">
                  <c:v>39088</c:v>
                </c:pt>
                <c:pt idx="2563">
                  <c:v>39089</c:v>
                </c:pt>
                <c:pt idx="2564">
                  <c:v>39090</c:v>
                </c:pt>
                <c:pt idx="2565">
                  <c:v>39091</c:v>
                </c:pt>
                <c:pt idx="2566">
                  <c:v>39092</c:v>
                </c:pt>
                <c:pt idx="2567">
                  <c:v>39093</c:v>
                </c:pt>
                <c:pt idx="2568">
                  <c:v>39094</c:v>
                </c:pt>
                <c:pt idx="2569">
                  <c:v>39095</c:v>
                </c:pt>
                <c:pt idx="2570">
                  <c:v>39096</c:v>
                </c:pt>
                <c:pt idx="2571">
                  <c:v>39097</c:v>
                </c:pt>
                <c:pt idx="2572">
                  <c:v>39098</c:v>
                </c:pt>
                <c:pt idx="2573">
                  <c:v>39099</c:v>
                </c:pt>
                <c:pt idx="2574">
                  <c:v>39100</c:v>
                </c:pt>
                <c:pt idx="2575">
                  <c:v>39101</c:v>
                </c:pt>
                <c:pt idx="2576">
                  <c:v>39102</c:v>
                </c:pt>
                <c:pt idx="2577">
                  <c:v>39103</c:v>
                </c:pt>
                <c:pt idx="2578">
                  <c:v>39104</c:v>
                </c:pt>
                <c:pt idx="2579">
                  <c:v>39105</c:v>
                </c:pt>
                <c:pt idx="2580">
                  <c:v>39106</c:v>
                </c:pt>
                <c:pt idx="2581">
                  <c:v>39107</c:v>
                </c:pt>
                <c:pt idx="2582">
                  <c:v>39108</c:v>
                </c:pt>
                <c:pt idx="2583">
                  <c:v>39109</c:v>
                </c:pt>
                <c:pt idx="2584">
                  <c:v>39110</c:v>
                </c:pt>
                <c:pt idx="2585">
                  <c:v>39111</c:v>
                </c:pt>
                <c:pt idx="2586">
                  <c:v>39112</c:v>
                </c:pt>
                <c:pt idx="2587">
                  <c:v>39113</c:v>
                </c:pt>
                <c:pt idx="2588">
                  <c:v>39114</c:v>
                </c:pt>
                <c:pt idx="2589">
                  <c:v>39115</c:v>
                </c:pt>
                <c:pt idx="2590">
                  <c:v>39116</c:v>
                </c:pt>
                <c:pt idx="2591">
                  <c:v>39117</c:v>
                </c:pt>
                <c:pt idx="2592">
                  <c:v>39118</c:v>
                </c:pt>
                <c:pt idx="2593">
                  <c:v>39119</c:v>
                </c:pt>
                <c:pt idx="2594">
                  <c:v>39120</c:v>
                </c:pt>
                <c:pt idx="2595">
                  <c:v>39121</c:v>
                </c:pt>
                <c:pt idx="2596">
                  <c:v>39122</c:v>
                </c:pt>
                <c:pt idx="2597">
                  <c:v>39123</c:v>
                </c:pt>
                <c:pt idx="2598">
                  <c:v>39124</c:v>
                </c:pt>
                <c:pt idx="2599">
                  <c:v>39125</c:v>
                </c:pt>
                <c:pt idx="2600">
                  <c:v>39126</c:v>
                </c:pt>
                <c:pt idx="2601">
                  <c:v>39127</c:v>
                </c:pt>
                <c:pt idx="2602">
                  <c:v>39128</c:v>
                </c:pt>
                <c:pt idx="2603">
                  <c:v>39129</c:v>
                </c:pt>
                <c:pt idx="2604">
                  <c:v>39130</c:v>
                </c:pt>
                <c:pt idx="2605">
                  <c:v>39131</c:v>
                </c:pt>
                <c:pt idx="2606">
                  <c:v>39132</c:v>
                </c:pt>
                <c:pt idx="2607">
                  <c:v>39133</c:v>
                </c:pt>
                <c:pt idx="2608">
                  <c:v>39134</c:v>
                </c:pt>
                <c:pt idx="2609">
                  <c:v>39135</c:v>
                </c:pt>
                <c:pt idx="2610">
                  <c:v>39136</c:v>
                </c:pt>
                <c:pt idx="2611">
                  <c:v>39137</c:v>
                </c:pt>
                <c:pt idx="2612">
                  <c:v>39138</c:v>
                </c:pt>
                <c:pt idx="2613">
                  <c:v>39139</c:v>
                </c:pt>
                <c:pt idx="2614">
                  <c:v>39140</c:v>
                </c:pt>
                <c:pt idx="2615">
                  <c:v>39141</c:v>
                </c:pt>
                <c:pt idx="2616">
                  <c:v>39142</c:v>
                </c:pt>
                <c:pt idx="2617">
                  <c:v>39143</c:v>
                </c:pt>
                <c:pt idx="2618">
                  <c:v>39144</c:v>
                </c:pt>
                <c:pt idx="2619">
                  <c:v>39145</c:v>
                </c:pt>
                <c:pt idx="2620">
                  <c:v>39146</c:v>
                </c:pt>
                <c:pt idx="2621">
                  <c:v>39147</c:v>
                </c:pt>
                <c:pt idx="2622">
                  <c:v>39148</c:v>
                </c:pt>
                <c:pt idx="2623">
                  <c:v>39149</c:v>
                </c:pt>
                <c:pt idx="2624">
                  <c:v>39150</c:v>
                </c:pt>
                <c:pt idx="2625">
                  <c:v>39151</c:v>
                </c:pt>
                <c:pt idx="2626">
                  <c:v>39152</c:v>
                </c:pt>
                <c:pt idx="2627">
                  <c:v>39153</c:v>
                </c:pt>
                <c:pt idx="2628">
                  <c:v>39154</c:v>
                </c:pt>
                <c:pt idx="2629">
                  <c:v>39155</c:v>
                </c:pt>
                <c:pt idx="2630">
                  <c:v>39156</c:v>
                </c:pt>
                <c:pt idx="2631">
                  <c:v>39157</c:v>
                </c:pt>
                <c:pt idx="2632">
                  <c:v>39158</c:v>
                </c:pt>
                <c:pt idx="2633">
                  <c:v>39159</c:v>
                </c:pt>
                <c:pt idx="2634">
                  <c:v>39160</c:v>
                </c:pt>
                <c:pt idx="2635">
                  <c:v>39161</c:v>
                </c:pt>
                <c:pt idx="2636">
                  <c:v>39162</c:v>
                </c:pt>
                <c:pt idx="2637">
                  <c:v>39163</c:v>
                </c:pt>
                <c:pt idx="2638">
                  <c:v>39164</c:v>
                </c:pt>
                <c:pt idx="2639">
                  <c:v>39165</c:v>
                </c:pt>
                <c:pt idx="2640">
                  <c:v>39166</c:v>
                </c:pt>
                <c:pt idx="2641">
                  <c:v>39167</c:v>
                </c:pt>
                <c:pt idx="2642">
                  <c:v>39168</c:v>
                </c:pt>
                <c:pt idx="2643">
                  <c:v>39169</c:v>
                </c:pt>
                <c:pt idx="2644">
                  <c:v>39170</c:v>
                </c:pt>
                <c:pt idx="2645">
                  <c:v>39171</c:v>
                </c:pt>
                <c:pt idx="2646">
                  <c:v>39172</c:v>
                </c:pt>
                <c:pt idx="2647">
                  <c:v>39173</c:v>
                </c:pt>
                <c:pt idx="2648">
                  <c:v>39174</c:v>
                </c:pt>
                <c:pt idx="2649">
                  <c:v>39175</c:v>
                </c:pt>
                <c:pt idx="2650">
                  <c:v>39176</c:v>
                </c:pt>
                <c:pt idx="2651">
                  <c:v>39177</c:v>
                </c:pt>
                <c:pt idx="2652">
                  <c:v>39178</c:v>
                </c:pt>
                <c:pt idx="2653">
                  <c:v>39179</c:v>
                </c:pt>
                <c:pt idx="2654">
                  <c:v>39180</c:v>
                </c:pt>
                <c:pt idx="2655">
                  <c:v>39181</c:v>
                </c:pt>
                <c:pt idx="2656">
                  <c:v>39182</c:v>
                </c:pt>
                <c:pt idx="2657">
                  <c:v>39183</c:v>
                </c:pt>
                <c:pt idx="2658">
                  <c:v>39184</c:v>
                </c:pt>
                <c:pt idx="2659">
                  <c:v>39185</c:v>
                </c:pt>
                <c:pt idx="2660">
                  <c:v>39186</c:v>
                </c:pt>
                <c:pt idx="2661">
                  <c:v>39187</c:v>
                </c:pt>
                <c:pt idx="2662">
                  <c:v>39188</c:v>
                </c:pt>
                <c:pt idx="2663">
                  <c:v>39189</c:v>
                </c:pt>
                <c:pt idx="2664">
                  <c:v>39190</c:v>
                </c:pt>
                <c:pt idx="2665">
                  <c:v>39191</c:v>
                </c:pt>
                <c:pt idx="2666">
                  <c:v>39192</c:v>
                </c:pt>
                <c:pt idx="2667">
                  <c:v>39193</c:v>
                </c:pt>
                <c:pt idx="2668">
                  <c:v>39194</c:v>
                </c:pt>
                <c:pt idx="2669">
                  <c:v>39195</c:v>
                </c:pt>
                <c:pt idx="2670">
                  <c:v>39196</c:v>
                </c:pt>
                <c:pt idx="2671">
                  <c:v>39197</c:v>
                </c:pt>
                <c:pt idx="2672">
                  <c:v>39198</c:v>
                </c:pt>
                <c:pt idx="2673">
                  <c:v>39199</c:v>
                </c:pt>
                <c:pt idx="2674">
                  <c:v>39200</c:v>
                </c:pt>
                <c:pt idx="2675">
                  <c:v>39201</c:v>
                </c:pt>
                <c:pt idx="2676">
                  <c:v>39202</c:v>
                </c:pt>
                <c:pt idx="2677">
                  <c:v>39203</c:v>
                </c:pt>
                <c:pt idx="2678">
                  <c:v>39204</c:v>
                </c:pt>
                <c:pt idx="2679">
                  <c:v>39205</c:v>
                </c:pt>
                <c:pt idx="2680">
                  <c:v>39206</c:v>
                </c:pt>
                <c:pt idx="2681">
                  <c:v>39207</c:v>
                </c:pt>
                <c:pt idx="2682">
                  <c:v>39208</c:v>
                </c:pt>
                <c:pt idx="2683">
                  <c:v>39209</c:v>
                </c:pt>
                <c:pt idx="2684">
                  <c:v>39210</c:v>
                </c:pt>
                <c:pt idx="2685">
                  <c:v>39211</c:v>
                </c:pt>
                <c:pt idx="2686">
                  <c:v>39212</c:v>
                </c:pt>
                <c:pt idx="2687">
                  <c:v>39213</c:v>
                </c:pt>
                <c:pt idx="2688">
                  <c:v>39214</c:v>
                </c:pt>
                <c:pt idx="2689">
                  <c:v>39215</c:v>
                </c:pt>
                <c:pt idx="2690">
                  <c:v>39216</c:v>
                </c:pt>
                <c:pt idx="2691">
                  <c:v>39217</c:v>
                </c:pt>
                <c:pt idx="2692">
                  <c:v>39218</c:v>
                </c:pt>
                <c:pt idx="2693">
                  <c:v>39219</c:v>
                </c:pt>
                <c:pt idx="2694">
                  <c:v>39220</c:v>
                </c:pt>
                <c:pt idx="2695">
                  <c:v>39221</c:v>
                </c:pt>
                <c:pt idx="2696">
                  <c:v>39222</c:v>
                </c:pt>
                <c:pt idx="2697">
                  <c:v>39223</c:v>
                </c:pt>
                <c:pt idx="2698">
                  <c:v>39224</c:v>
                </c:pt>
                <c:pt idx="2699">
                  <c:v>39225</c:v>
                </c:pt>
                <c:pt idx="2700">
                  <c:v>39226</c:v>
                </c:pt>
                <c:pt idx="2701">
                  <c:v>39227</c:v>
                </c:pt>
                <c:pt idx="2702">
                  <c:v>39228</c:v>
                </c:pt>
                <c:pt idx="2703">
                  <c:v>39229</c:v>
                </c:pt>
                <c:pt idx="2704">
                  <c:v>39230</c:v>
                </c:pt>
                <c:pt idx="2705">
                  <c:v>39231</c:v>
                </c:pt>
                <c:pt idx="2706">
                  <c:v>39232</c:v>
                </c:pt>
                <c:pt idx="2707">
                  <c:v>39233</c:v>
                </c:pt>
                <c:pt idx="2708">
                  <c:v>39234</c:v>
                </c:pt>
                <c:pt idx="2709">
                  <c:v>39235</c:v>
                </c:pt>
                <c:pt idx="2710">
                  <c:v>39236</c:v>
                </c:pt>
                <c:pt idx="2711">
                  <c:v>39237</c:v>
                </c:pt>
                <c:pt idx="2712">
                  <c:v>39238</c:v>
                </c:pt>
                <c:pt idx="2713">
                  <c:v>39239</c:v>
                </c:pt>
                <c:pt idx="2714">
                  <c:v>39240</c:v>
                </c:pt>
                <c:pt idx="2715">
                  <c:v>39241</c:v>
                </c:pt>
                <c:pt idx="2716">
                  <c:v>39242</c:v>
                </c:pt>
                <c:pt idx="2717">
                  <c:v>39243</c:v>
                </c:pt>
                <c:pt idx="2718">
                  <c:v>39244</c:v>
                </c:pt>
                <c:pt idx="2719">
                  <c:v>39245</c:v>
                </c:pt>
                <c:pt idx="2720">
                  <c:v>39246</c:v>
                </c:pt>
                <c:pt idx="2721">
                  <c:v>39247</c:v>
                </c:pt>
                <c:pt idx="2722">
                  <c:v>39248</c:v>
                </c:pt>
                <c:pt idx="2723">
                  <c:v>39249</c:v>
                </c:pt>
                <c:pt idx="2724">
                  <c:v>39250</c:v>
                </c:pt>
                <c:pt idx="2725">
                  <c:v>39251</c:v>
                </c:pt>
                <c:pt idx="2726">
                  <c:v>39252</c:v>
                </c:pt>
                <c:pt idx="2727">
                  <c:v>39253</c:v>
                </c:pt>
                <c:pt idx="2728">
                  <c:v>39254</c:v>
                </c:pt>
                <c:pt idx="2729">
                  <c:v>39255</c:v>
                </c:pt>
                <c:pt idx="2730">
                  <c:v>39256</c:v>
                </c:pt>
                <c:pt idx="2731">
                  <c:v>39257</c:v>
                </c:pt>
                <c:pt idx="2732">
                  <c:v>39258</c:v>
                </c:pt>
                <c:pt idx="2733">
                  <c:v>39259</c:v>
                </c:pt>
                <c:pt idx="2734">
                  <c:v>39260</c:v>
                </c:pt>
                <c:pt idx="2735">
                  <c:v>39261</c:v>
                </c:pt>
                <c:pt idx="2736">
                  <c:v>39262</c:v>
                </c:pt>
                <c:pt idx="2737">
                  <c:v>39263</c:v>
                </c:pt>
                <c:pt idx="2738">
                  <c:v>39264</c:v>
                </c:pt>
                <c:pt idx="2739">
                  <c:v>39265</c:v>
                </c:pt>
                <c:pt idx="2740">
                  <c:v>39266</c:v>
                </c:pt>
                <c:pt idx="2741">
                  <c:v>39267</c:v>
                </c:pt>
                <c:pt idx="2742">
                  <c:v>39268</c:v>
                </c:pt>
                <c:pt idx="2743">
                  <c:v>39269</c:v>
                </c:pt>
                <c:pt idx="2744">
                  <c:v>39270</c:v>
                </c:pt>
                <c:pt idx="2745">
                  <c:v>39271</c:v>
                </c:pt>
                <c:pt idx="2746">
                  <c:v>39272</c:v>
                </c:pt>
                <c:pt idx="2747">
                  <c:v>39273</c:v>
                </c:pt>
                <c:pt idx="2748">
                  <c:v>39274</c:v>
                </c:pt>
                <c:pt idx="2749">
                  <c:v>39275</c:v>
                </c:pt>
                <c:pt idx="2750">
                  <c:v>39276</c:v>
                </c:pt>
                <c:pt idx="2751">
                  <c:v>39277</c:v>
                </c:pt>
                <c:pt idx="2752">
                  <c:v>39278</c:v>
                </c:pt>
                <c:pt idx="2753">
                  <c:v>39279</c:v>
                </c:pt>
                <c:pt idx="2754">
                  <c:v>39280</c:v>
                </c:pt>
                <c:pt idx="2755">
                  <c:v>39281</c:v>
                </c:pt>
                <c:pt idx="2756">
                  <c:v>39282</c:v>
                </c:pt>
                <c:pt idx="2757">
                  <c:v>39283</c:v>
                </c:pt>
                <c:pt idx="2758">
                  <c:v>39284</c:v>
                </c:pt>
                <c:pt idx="2759">
                  <c:v>39285</c:v>
                </c:pt>
                <c:pt idx="2760">
                  <c:v>39286</c:v>
                </c:pt>
                <c:pt idx="2761">
                  <c:v>39287</c:v>
                </c:pt>
                <c:pt idx="2762">
                  <c:v>39288</c:v>
                </c:pt>
                <c:pt idx="2763">
                  <c:v>39289</c:v>
                </c:pt>
                <c:pt idx="2764">
                  <c:v>39290</c:v>
                </c:pt>
                <c:pt idx="2765">
                  <c:v>39291</c:v>
                </c:pt>
                <c:pt idx="2766">
                  <c:v>39292</c:v>
                </c:pt>
                <c:pt idx="2767">
                  <c:v>39293</c:v>
                </c:pt>
                <c:pt idx="2768">
                  <c:v>39294</c:v>
                </c:pt>
                <c:pt idx="2769">
                  <c:v>39295</c:v>
                </c:pt>
                <c:pt idx="2770">
                  <c:v>39296</c:v>
                </c:pt>
                <c:pt idx="2771">
                  <c:v>39297</c:v>
                </c:pt>
                <c:pt idx="2772">
                  <c:v>39298</c:v>
                </c:pt>
                <c:pt idx="2773">
                  <c:v>39299</c:v>
                </c:pt>
                <c:pt idx="2774">
                  <c:v>39300</c:v>
                </c:pt>
                <c:pt idx="2775">
                  <c:v>39301</c:v>
                </c:pt>
                <c:pt idx="2776">
                  <c:v>39302</c:v>
                </c:pt>
                <c:pt idx="2777">
                  <c:v>39303</c:v>
                </c:pt>
                <c:pt idx="2778">
                  <c:v>39304</c:v>
                </c:pt>
                <c:pt idx="2779">
                  <c:v>39305</c:v>
                </c:pt>
                <c:pt idx="2780">
                  <c:v>39306</c:v>
                </c:pt>
                <c:pt idx="2781">
                  <c:v>39307</c:v>
                </c:pt>
                <c:pt idx="2782">
                  <c:v>39308</c:v>
                </c:pt>
                <c:pt idx="2783">
                  <c:v>39309</c:v>
                </c:pt>
                <c:pt idx="2784">
                  <c:v>39310</c:v>
                </c:pt>
                <c:pt idx="2785">
                  <c:v>39311</c:v>
                </c:pt>
                <c:pt idx="2786">
                  <c:v>39312</c:v>
                </c:pt>
                <c:pt idx="2787">
                  <c:v>39313</c:v>
                </c:pt>
                <c:pt idx="2788">
                  <c:v>39314</c:v>
                </c:pt>
                <c:pt idx="2789">
                  <c:v>39315</c:v>
                </c:pt>
                <c:pt idx="2790">
                  <c:v>39316</c:v>
                </c:pt>
                <c:pt idx="2791">
                  <c:v>39317</c:v>
                </c:pt>
                <c:pt idx="2792">
                  <c:v>39318</c:v>
                </c:pt>
                <c:pt idx="2793">
                  <c:v>39319</c:v>
                </c:pt>
                <c:pt idx="2794">
                  <c:v>39320</c:v>
                </c:pt>
                <c:pt idx="2795">
                  <c:v>39321</c:v>
                </c:pt>
                <c:pt idx="2796">
                  <c:v>39322</c:v>
                </c:pt>
                <c:pt idx="2797">
                  <c:v>39323</c:v>
                </c:pt>
                <c:pt idx="2798">
                  <c:v>39324</c:v>
                </c:pt>
                <c:pt idx="2799">
                  <c:v>39325</c:v>
                </c:pt>
                <c:pt idx="2800">
                  <c:v>39326</c:v>
                </c:pt>
                <c:pt idx="2801">
                  <c:v>39327</c:v>
                </c:pt>
                <c:pt idx="2802">
                  <c:v>39328</c:v>
                </c:pt>
                <c:pt idx="2803">
                  <c:v>39329</c:v>
                </c:pt>
                <c:pt idx="2804">
                  <c:v>39330</c:v>
                </c:pt>
                <c:pt idx="2805">
                  <c:v>39331</c:v>
                </c:pt>
                <c:pt idx="2806">
                  <c:v>39332</c:v>
                </c:pt>
                <c:pt idx="2807">
                  <c:v>39333</c:v>
                </c:pt>
                <c:pt idx="2808">
                  <c:v>39334</c:v>
                </c:pt>
                <c:pt idx="2809">
                  <c:v>39335</c:v>
                </c:pt>
                <c:pt idx="2810">
                  <c:v>39336</c:v>
                </c:pt>
                <c:pt idx="2811">
                  <c:v>39337</c:v>
                </c:pt>
                <c:pt idx="2812">
                  <c:v>39338</c:v>
                </c:pt>
                <c:pt idx="2813">
                  <c:v>39339</c:v>
                </c:pt>
                <c:pt idx="2814">
                  <c:v>39340</c:v>
                </c:pt>
                <c:pt idx="2815">
                  <c:v>39341</c:v>
                </c:pt>
                <c:pt idx="2816">
                  <c:v>39342</c:v>
                </c:pt>
                <c:pt idx="2817">
                  <c:v>39343</c:v>
                </c:pt>
                <c:pt idx="2818">
                  <c:v>39344</c:v>
                </c:pt>
                <c:pt idx="2819">
                  <c:v>39345</c:v>
                </c:pt>
                <c:pt idx="2820">
                  <c:v>39346</c:v>
                </c:pt>
                <c:pt idx="2821">
                  <c:v>39347</c:v>
                </c:pt>
                <c:pt idx="2822">
                  <c:v>39348</c:v>
                </c:pt>
                <c:pt idx="2823">
                  <c:v>39349</c:v>
                </c:pt>
                <c:pt idx="2824">
                  <c:v>39350</c:v>
                </c:pt>
                <c:pt idx="2825">
                  <c:v>39351</c:v>
                </c:pt>
                <c:pt idx="2826">
                  <c:v>39352</c:v>
                </c:pt>
                <c:pt idx="2827">
                  <c:v>39353</c:v>
                </c:pt>
                <c:pt idx="2828">
                  <c:v>39354</c:v>
                </c:pt>
                <c:pt idx="2829">
                  <c:v>39355</c:v>
                </c:pt>
                <c:pt idx="2830">
                  <c:v>39356</c:v>
                </c:pt>
                <c:pt idx="2831">
                  <c:v>39357</c:v>
                </c:pt>
                <c:pt idx="2832">
                  <c:v>39358</c:v>
                </c:pt>
                <c:pt idx="2833">
                  <c:v>39359</c:v>
                </c:pt>
                <c:pt idx="2834">
                  <c:v>39360</c:v>
                </c:pt>
                <c:pt idx="2835">
                  <c:v>39361</c:v>
                </c:pt>
                <c:pt idx="2836">
                  <c:v>39362</c:v>
                </c:pt>
                <c:pt idx="2837">
                  <c:v>39363</c:v>
                </c:pt>
                <c:pt idx="2838">
                  <c:v>39364</c:v>
                </c:pt>
                <c:pt idx="2839">
                  <c:v>39365</c:v>
                </c:pt>
                <c:pt idx="2840">
                  <c:v>39366</c:v>
                </c:pt>
                <c:pt idx="2841">
                  <c:v>39367</c:v>
                </c:pt>
                <c:pt idx="2842">
                  <c:v>39368</c:v>
                </c:pt>
                <c:pt idx="2843">
                  <c:v>39369</c:v>
                </c:pt>
                <c:pt idx="2844">
                  <c:v>39370</c:v>
                </c:pt>
                <c:pt idx="2845">
                  <c:v>39371</c:v>
                </c:pt>
                <c:pt idx="2846">
                  <c:v>39372</c:v>
                </c:pt>
                <c:pt idx="2847">
                  <c:v>39373</c:v>
                </c:pt>
                <c:pt idx="2848">
                  <c:v>39374</c:v>
                </c:pt>
                <c:pt idx="2849">
                  <c:v>39375</c:v>
                </c:pt>
                <c:pt idx="2850">
                  <c:v>39376</c:v>
                </c:pt>
                <c:pt idx="2851">
                  <c:v>39377</c:v>
                </c:pt>
                <c:pt idx="2852">
                  <c:v>39378</c:v>
                </c:pt>
                <c:pt idx="2853">
                  <c:v>39379</c:v>
                </c:pt>
                <c:pt idx="2854">
                  <c:v>39380</c:v>
                </c:pt>
                <c:pt idx="2855">
                  <c:v>39381</c:v>
                </c:pt>
                <c:pt idx="2856">
                  <c:v>39382</c:v>
                </c:pt>
                <c:pt idx="2857">
                  <c:v>39383</c:v>
                </c:pt>
                <c:pt idx="2858">
                  <c:v>39384</c:v>
                </c:pt>
                <c:pt idx="2859">
                  <c:v>39385</c:v>
                </c:pt>
                <c:pt idx="2860">
                  <c:v>39386</c:v>
                </c:pt>
                <c:pt idx="2861">
                  <c:v>39387</c:v>
                </c:pt>
                <c:pt idx="2862">
                  <c:v>39388</c:v>
                </c:pt>
                <c:pt idx="2863">
                  <c:v>39389</c:v>
                </c:pt>
                <c:pt idx="2864">
                  <c:v>39390</c:v>
                </c:pt>
                <c:pt idx="2865">
                  <c:v>39391</c:v>
                </c:pt>
                <c:pt idx="2866">
                  <c:v>39392</c:v>
                </c:pt>
                <c:pt idx="2867">
                  <c:v>39393</c:v>
                </c:pt>
                <c:pt idx="2868">
                  <c:v>39394</c:v>
                </c:pt>
                <c:pt idx="2869">
                  <c:v>39395</c:v>
                </c:pt>
                <c:pt idx="2870">
                  <c:v>39396</c:v>
                </c:pt>
                <c:pt idx="2871">
                  <c:v>39397</c:v>
                </c:pt>
                <c:pt idx="2872">
                  <c:v>39398</c:v>
                </c:pt>
                <c:pt idx="2873">
                  <c:v>39399</c:v>
                </c:pt>
                <c:pt idx="2874">
                  <c:v>39400</c:v>
                </c:pt>
                <c:pt idx="2875">
                  <c:v>39401</c:v>
                </c:pt>
                <c:pt idx="2876">
                  <c:v>39402</c:v>
                </c:pt>
                <c:pt idx="2877">
                  <c:v>39403</c:v>
                </c:pt>
                <c:pt idx="2878">
                  <c:v>39404</c:v>
                </c:pt>
                <c:pt idx="2879">
                  <c:v>39405</c:v>
                </c:pt>
                <c:pt idx="2880">
                  <c:v>39406</c:v>
                </c:pt>
                <c:pt idx="2881">
                  <c:v>39407</c:v>
                </c:pt>
                <c:pt idx="2882">
                  <c:v>39408</c:v>
                </c:pt>
                <c:pt idx="2883">
                  <c:v>39409</c:v>
                </c:pt>
                <c:pt idx="2884">
                  <c:v>39410</c:v>
                </c:pt>
                <c:pt idx="2885">
                  <c:v>39411</c:v>
                </c:pt>
                <c:pt idx="2886">
                  <c:v>39412</c:v>
                </c:pt>
                <c:pt idx="2887">
                  <c:v>39413</c:v>
                </c:pt>
                <c:pt idx="2888">
                  <c:v>39414</c:v>
                </c:pt>
                <c:pt idx="2889">
                  <c:v>39415</c:v>
                </c:pt>
                <c:pt idx="2890">
                  <c:v>39416</c:v>
                </c:pt>
                <c:pt idx="2891">
                  <c:v>39417</c:v>
                </c:pt>
                <c:pt idx="2892">
                  <c:v>39418</c:v>
                </c:pt>
                <c:pt idx="2893">
                  <c:v>39419</c:v>
                </c:pt>
                <c:pt idx="2894">
                  <c:v>39420</c:v>
                </c:pt>
                <c:pt idx="2895">
                  <c:v>39421</c:v>
                </c:pt>
                <c:pt idx="2896">
                  <c:v>39422</c:v>
                </c:pt>
                <c:pt idx="2897">
                  <c:v>39423</c:v>
                </c:pt>
                <c:pt idx="2898">
                  <c:v>39424</c:v>
                </c:pt>
                <c:pt idx="2899">
                  <c:v>39425</c:v>
                </c:pt>
                <c:pt idx="2900">
                  <c:v>39426</c:v>
                </c:pt>
                <c:pt idx="2901">
                  <c:v>39427</c:v>
                </c:pt>
                <c:pt idx="2902">
                  <c:v>39428</c:v>
                </c:pt>
                <c:pt idx="2903">
                  <c:v>39429</c:v>
                </c:pt>
                <c:pt idx="2904">
                  <c:v>39430</c:v>
                </c:pt>
                <c:pt idx="2905">
                  <c:v>39431</c:v>
                </c:pt>
                <c:pt idx="2906">
                  <c:v>39432</c:v>
                </c:pt>
                <c:pt idx="2907">
                  <c:v>39433</c:v>
                </c:pt>
                <c:pt idx="2908">
                  <c:v>39434</c:v>
                </c:pt>
                <c:pt idx="2909">
                  <c:v>39435</c:v>
                </c:pt>
                <c:pt idx="2910">
                  <c:v>39436</c:v>
                </c:pt>
                <c:pt idx="2911">
                  <c:v>39437</c:v>
                </c:pt>
                <c:pt idx="2912">
                  <c:v>39438</c:v>
                </c:pt>
                <c:pt idx="2913">
                  <c:v>39439</c:v>
                </c:pt>
                <c:pt idx="2914">
                  <c:v>39440</c:v>
                </c:pt>
                <c:pt idx="2915">
                  <c:v>39441</c:v>
                </c:pt>
                <c:pt idx="2916">
                  <c:v>39442</c:v>
                </c:pt>
                <c:pt idx="2917">
                  <c:v>39443</c:v>
                </c:pt>
                <c:pt idx="2918">
                  <c:v>39444</c:v>
                </c:pt>
                <c:pt idx="2919">
                  <c:v>39445</c:v>
                </c:pt>
                <c:pt idx="2920">
                  <c:v>39446</c:v>
                </c:pt>
                <c:pt idx="2921">
                  <c:v>39447</c:v>
                </c:pt>
                <c:pt idx="2922">
                  <c:v>39448</c:v>
                </c:pt>
                <c:pt idx="2923">
                  <c:v>39449</c:v>
                </c:pt>
                <c:pt idx="2924">
                  <c:v>39450</c:v>
                </c:pt>
                <c:pt idx="2925">
                  <c:v>39451</c:v>
                </c:pt>
                <c:pt idx="2926">
                  <c:v>39452</c:v>
                </c:pt>
                <c:pt idx="2927">
                  <c:v>39453</c:v>
                </c:pt>
                <c:pt idx="2928">
                  <c:v>39454</c:v>
                </c:pt>
                <c:pt idx="2929">
                  <c:v>39455</c:v>
                </c:pt>
                <c:pt idx="2930">
                  <c:v>39456</c:v>
                </c:pt>
                <c:pt idx="2931">
                  <c:v>39457</c:v>
                </c:pt>
                <c:pt idx="2932">
                  <c:v>39458</c:v>
                </c:pt>
                <c:pt idx="2933">
                  <c:v>39459</c:v>
                </c:pt>
                <c:pt idx="2934">
                  <c:v>39460</c:v>
                </c:pt>
                <c:pt idx="2935">
                  <c:v>39461</c:v>
                </c:pt>
                <c:pt idx="2936">
                  <c:v>39462</c:v>
                </c:pt>
                <c:pt idx="2937">
                  <c:v>39463</c:v>
                </c:pt>
                <c:pt idx="2938">
                  <c:v>39464</c:v>
                </c:pt>
                <c:pt idx="2939">
                  <c:v>39465</c:v>
                </c:pt>
                <c:pt idx="2940">
                  <c:v>39466</c:v>
                </c:pt>
                <c:pt idx="2941">
                  <c:v>39467</c:v>
                </c:pt>
                <c:pt idx="2942">
                  <c:v>39468</c:v>
                </c:pt>
                <c:pt idx="2943">
                  <c:v>39469</c:v>
                </c:pt>
                <c:pt idx="2944">
                  <c:v>39470</c:v>
                </c:pt>
                <c:pt idx="2945">
                  <c:v>39471</c:v>
                </c:pt>
                <c:pt idx="2946">
                  <c:v>39472</c:v>
                </c:pt>
                <c:pt idx="2947">
                  <c:v>39473</c:v>
                </c:pt>
                <c:pt idx="2948">
                  <c:v>39474</c:v>
                </c:pt>
                <c:pt idx="2949">
                  <c:v>39475</c:v>
                </c:pt>
                <c:pt idx="2950">
                  <c:v>39476</c:v>
                </c:pt>
                <c:pt idx="2951">
                  <c:v>39477</c:v>
                </c:pt>
                <c:pt idx="2952">
                  <c:v>39478</c:v>
                </c:pt>
                <c:pt idx="2953">
                  <c:v>39479</c:v>
                </c:pt>
                <c:pt idx="2954">
                  <c:v>39480</c:v>
                </c:pt>
                <c:pt idx="2955">
                  <c:v>39481</c:v>
                </c:pt>
                <c:pt idx="2956">
                  <c:v>39482</c:v>
                </c:pt>
                <c:pt idx="2957">
                  <c:v>39483</c:v>
                </c:pt>
                <c:pt idx="2958">
                  <c:v>39484</c:v>
                </c:pt>
                <c:pt idx="2959">
                  <c:v>39485</c:v>
                </c:pt>
                <c:pt idx="2960">
                  <c:v>39486</c:v>
                </c:pt>
                <c:pt idx="2961">
                  <c:v>39487</c:v>
                </c:pt>
                <c:pt idx="2962">
                  <c:v>39488</c:v>
                </c:pt>
                <c:pt idx="2963">
                  <c:v>39489</c:v>
                </c:pt>
                <c:pt idx="2964">
                  <c:v>39490</c:v>
                </c:pt>
                <c:pt idx="2965">
                  <c:v>39491</c:v>
                </c:pt>
                <c:pt idx="2966">
                  <c:v>39492</c:v>
                </c:pt>
                <c:pt idx="2967">
                  <c:v>39493</c:v>
                </c:pt>
                <c:pt idx="2968">
                  <c:v>39494</c:v>
                </c:pt>
                <c:pt idx="2969">
                  <c:v>39495</c:v>
                </c:pt>
                <c:pt idx="2970">
                  <c:v>39496</c:v>
                </c:pt>
                <c:pt idx="2971">
                  <c:v>39497</c:v>
                </c:pt>
                <c:pt idx="2972">
                  <c:v>39498</c:v>
                </c:pt>
                <c:pt idx="2973">
                  <c:v>39499</c:v>
                </c:pt>
                <c:pt idx="2974">
                  <c:v>39500</c:v>
                </c:pt>
                <c:pt idx="2975">
                  <c:v>39501</c:v>
                </c:pt>
                <c:pt idx="2976">
                  <c:v>39502</c:v>
                </c:pt>
                <c:pt idx="2977">
                  <c:v>39503</c:v>
                </c:pt>
                <c:pt idx="2978">
                  <c:v>39504</c:v>
                </c:pt>
                <c:pt idx="2979">
                  <c:v>39505</c:v>
                </c:pt>
                <c:pt idx="2980">
                  <c:v>39506</c:v>
                </c:pt>
                <c:pt idx="2981">
                  <c:v>39507</c:v>
                </c:pt>
                <c:pt idx="2982">
                  <c:v>39508</c:v>
                </c:pt>
                <c:pt idx="2983">
                  <c:v>39509</c:v>
                </c:pt>
                <c:pt idx="2984">
                  <c:v>39510</c:v>
                </c:pt>
                <c:pt idx="2985">
                  <c:v>39511</c:v>
                </c:pt>
                <c:pt idx="2986">
                  <c:v>39512</c:v>
                </c:pt>
                <c:pt idx="2987">
                  <c:v>39513</c:v>
                </c:pt>
                <c:pt idx="2988">
                  <c:v>39514</c:v>
                </c:pt>
                <c:pt idx="2989">
                  <c:v>39515</c:v>
                </c:pt>
                <c:pt idx="2990">
                  <c:v>39516</c:v>
                </c:pt>
                <c:pt idx="2991">
                  <c:v>39517</c:v>
                </c:pt>
                <c:pt idx="2992">
                  <c:v>39518</c:v>
                </c:pt>
                <c:pt idx="2993">
                  <c:v>39519</c:v>
                </c:pt>
                <c:pt idx="2994">
                  <c:v>39520</c:v>
                </c:pt>
                <c:pt idx="2995">
                  <c:v>39521</c:v>
                </c:pt>
                <c:pt idx="2996">
                  <c:v>39522</c:v>
                </c:pt>
                <c:pt idx="2997">
                  <c:v>39523</c:v>
                </c:pt>
                <c:pt idx="2998">
                  <c:v>39524</c:v>
                </c:pt>
                <c:pt idx="2999">
                  <c:v>39525</c:v>
                </c:pt>
                <c:pt idx="3000">
                  <c:v>39526</c:v>
                </c:pt>
                <c:pt idx="3001">
                  <c:v>39527</c:v>
                </c:pt>
                <c:pt idx="3002">
                  <c:v>39528</c:v>
                </c:pt>
                <c:pt idx="3003">
                  <c:v>39529</c:v>
                </c:pt>
                <c:pt idx="3004">
                  <c:v>39530</c:v>
                </c:pt>
                <c:pt idx="3005">
                  <c:v>39531</c:v>
                </c:pt>
                <c:pt idx="3006">
                  <c:v>39532</c:v>
                </c:pt>
                <c:pt idx="3007">
                  <c:v>39533</c:v>
                </c:pt>
                <c:pt idx="3008">
                  <c:v>39534</c:v>
                </c:pt>
                <c:pt idx="3009">
                  <c:v>39535</c:v>
                </c:pt>
                <c:pt idx="3010">
                  <c:v>39536</c:v>
                </c:pt>
                <c:pt idx="3011">
                  <c:v>39537</c:v>
                </c:pt>
                <c:pt idx="3012">
                  <c:v>39538</c:v>
                </c:pt>
                <c:pt idx="3013">
                  <c:v>39539</c:v>
                </c:pt>
                <c:pt idx="3014">
                  <c:v>39540</c:v>
                </c:pt>
                <c:pt idx="3015">
                  <c:v>39541</c:v>
                </c:pt>
                <c:pt idx="3016">
                  <c:v>39542</c:v>
                </c:pt>
                <c:pt idx="3017">
                  <c:v>39543</c:v>
                </c:pt>
                <c:pt idx="3018">
                  <c:v>39544</c:v>
                </c:pt>
                <c:pt idx="3019">
                  <c:v>39545</c:v>
                </c:pt>
                <c:pt idx="3020">
                  <c:v>39546</c:v>
                </c:pt>
                <c:pt idx="3021">
                  <c:v>39547</c:v>
                </c:pt>
                <c:pt idx="3022">
                  <c:v>39548</c:v>
                </c:pt>
                <c:pt idx="3023">
                  <c:v>39549</c:v>
                </c:pt>
                <c:pt idx="3024">
                  <c:v>39550</c:v>
                </c:pt>
                <c:pt idx="3025">
                  <c:v>39551</c:v>
                </c:pt>
                <c:pt idx="3026">
                  <c:v>39552</c:v>
                </c:pt>
                <c:pt idx="3027">
                  <c:v>39553</c:v>
                </c:pt>
                <c:pt idx="3028">
                  <c:v>39554</c:v>
                </c:pt>
                <c:pt idx="3029">
                  <c:v>39555</c:v>
                </c:pt>
                <c:pt idx="3030">
                  <c:v>39556</c:v>
                </c:pt>
                <c:pt idx="3031">
                  <c:v>39557</c:v>
                </c:pt>
                <c:pt idx="3032">
                  <c:v>39558</c:v>
                </c:pt>
                <c:pt idx="3033">
                  <c:v>39559</c:v>
                </c:pt>
                <c:pt idx="3034">
                  <c:v>39560</c:v>
                </c:pt>
                <c:pt idx="3035">
                  <c:v>39561</c:v>
                </c:pt>
                <c:pt idx="3036">
                  <c:v>39562</c:v>
                </c:pt>
                <c:pt idx="3037">
                  <c:v>39563</c:v>
                </c:pt>
                <c:pt idx="3038">
                  <c:v>39564</c:v>
                </c:pt>
                <c:pt idx="3039">
                  <c:v>39565</c:v>
                </c:pt>
                <c:pt idx="3040">
                  <c:v>39566</c:v>
                </c:pt>
                <c:pt idx="3041">
                  <c:v>39567</c:v>
                </c:pt>
                <c:pt idx="3042">
                  <c:v>39568</c:v>
                </c:pt>
                <c:pt idx="3043">
                  <c:v>39569</c:v>
                </c:pt>
                <c:pt idx="3044">
                  <c:v>39570</c:v>
                </c:pt>
                <c:pt idx="3045">
                  <c:v>39571</c:v>
                </c:pt>
                <c:pt idx="3046">
                  <c:v>39572</c:v>
                </c:pt>
                <c:pt idx="3047">
                  <c:v>39573</c:v>
                </c:pt>
                <c:pt idx="3048">
                  <c:v>39574</c:v>
                </c:pt>
                <c:pt idx="3049">
                  <c:v>39575</c:v>
                </c:pt>
                <c:pt idx="3050">
                  <c:v>39576</c:v>
                </c:pt>
                <c:pt idx="3051">
                  <c:v>39577</c:v>
                </c:pt>
                <c:pt idx="3052">
                  <c:v>39578</c:v>
                </c:pt>
                <c:pt idx="3053">
                  <c:v>39579</c:v>
                </c:pt>
                <c:pt idx="3054">
                  <c:v>39580</c:v>
                </c:pt>
                <c:pt idx="3055">
                  <c:v>39581</c:v>
                </c:pt>
                <c:pt idx="3056">
                  <c:v>39582</c:v>
                </c:pt>
                <c:pt idx="3057">
                  <c:v>39583</c:v>
                </c:pt>
                <c:pt idx="3058">
                  <c:v>39584</c:v>
                </c:pt>
                <c:pt idx="3059">
                  <c:v>39585</c:v>
                </c:pt>
                <c:pt idx="3060">
                  <c:v>39586</c:v>
                </c:pt>
                <c:pt idx="3061">
                  <c:v>39587</c:v>
                </c:pt>
                <c:pt idx="3062">
                  <c:v>39588</c:v>
                </c:pt>
                <c:pt idx="3063">
                  <c:v>39589</c:v>
                </c:pt>
                <c:pt idx="3064">
                  <c:v>39590</c:v>
                </c:pt>
                <c:pt idx="3065">
                  <c:v>39591</c:v>
                </c:pt>
                <c:pt idx="3066">
                  <c:v>39592</c:v>
                </c:pt>
                <c:pt idx="3067">
                  <c:v>39593</c:v>
                </c:pt>
                <c:pt idx="3068">
                  <c:v>39594</c:v>
                </c:pt>
                <c:pt idx="3069">
                  <c:v>39595</c:v>
                </c:pt>
                <c:pt idx="3070">
                  <c:v>39596</c:v>
                </c:pt>
                <c:pt idx="3071">
                  <c:v>39597</c:v>
                </c:pt>
                <c:pt idx="3072">
                  <c:v>39598</c:v>
                </c:pt>
                <c:pt idx="3073">
                  <c:v>39599</c:v>
                </c:pt>
                <c:pt idx="3074">
                  <c:v>39600</c:v>
                </c:pt>
                <c:pt idx="3075">
                  <c:v>39601</c:v>
                </c:pt>
                <c:pt idx="3076">
                  <c:v>39602</c:v>
                </c:pt>
                <c:pt idx="3077">
                  <c:v>39603</c:v>
                </c:pt>
                <c:pt idx="3078">
                  <c:v>39604</c:v>
                </c:pt>
                <c:pt idx="3079">
                  <c:v>39605</c:v>
                </c:pt>
                <c:pt idx="3080">
                  <c:v>39606</c:v>
                </c:pt>
                <c:pt idx="3081">
                  <c:v>39607</c:v>
                </c:pt>
                <c:pt idx="3082">
                  <c:v>39608</c:v>
                </c:pt>
                <c:pt idx="3083">
                  <c:v>39609</c:v>
                </c:pt>
                <c:pt idx="3084">
                  <c:v>39610</c:v>
                </c:pt>
                <c:pt idx="3085">
                  <c:v>39611</c:v>
                </c:pt>
                <c:pt idx="3086">
                  <c:v>39612</c:v>
                </c:pt>
                <c:pt idx="3087">
                  <c:v>39613</c:v>
                </c:pt>
                <c:pt idx="3088">
                  <c:v>39614</c:v>
                </c:pt>
                <c:pt idx="3089">
                  <c:v>39615</c:v>
                </c:pt>
                <c:pt idx="3090">
                  <c:v>39616</c:v>
                </c:pt>
                <c:pt idx="3091">
                  <c:v>39617</c:v>
                </c:pt>
                <c:pt idx="3092">
                  <c:v>39618</c:v>
                </c:pt>
                <c:pt idx="3093">
                  <c:v>39619</c:v>
                </c:pt>
                <c:pt idx="3094">
                  <c:v>39620</c:v>
                </c:pt>
                <c:pt idx="3095">
                  <c:v>39621</c:v>
                </c:pt>
                <c:pt idx="3096">
                  <c:v>39622</c:v>
                </c:pt>
                <c:pt idx="3097">
                  <c:v>39623</c:v>
                </c:pt>
                <c:pt idx="3098">
                  <c:v>39624</c:v>
                </c:pt>
                <c:pt idx="3099">
                  <c:v>39625</c:v>
                </c:pt>
                <c:pt idx="3100">
                  <c:v>39626</c:v>
                </c:pt>
                <c:pt idx="3101">
                  <c:v>39627</c:v>
                </c:pt>
                <c:pt idx="3102">
                  <c:v>39628</c:v>
                </c:pt>
                <c:pt idx="3103">
                  <c:v>39629</c:v>
                </c:pt>
                <c:pt idx="3104">
                  <c:v>39630</c:v>
                </c:pt>
                <c:pt idx="3105">
                  <c:v>39631</c:v>
                </c:pt>
                <c:pt idx="3106">
                  <c:v>39632</c:v>
                </c:pt>
                <c:pt idx="3107">
                  <c:v>39633</c:v>
                </c:pt>
                <c:pt idx="3108">
                  <c:v>39634</c:v>
                </c:pt>
                <c:pt idx="3109">
                  <c:v>39635</c:v>
                </c:pt>
                <c:pt idx="3110">
                  <c:v>39636</c:v>
                </c:pt>
                <c:pt idx="3111">
                  <c:v>39637</c:v>
                </c:pt>
                <c:pt idx="3112">
                  <c:v>39638</c:v>
                </c:pt>
                <c:pt idx="3113">
                  <c:v>39639</c:v>
                </c:pt>
                <c:pt idx="3114">
                  <c:v>39640</c:v>
                </c:pt>
                <c:pt idx="3115">
                  <c:v>39641</c:v>
                </c:pt>
                <c:pt idx="3116">
                  <c:v>39642</c:v>
                </c:pt>
                <c:pt idx="3117">
                  <c:v>39643</c:v>
                </c:pt>
                <c:pt idx="3118">
                  <c:v>39644</c:v>
                </c:pt>
                <c:pt idx="3119">
                  <c:v>39645</c:v>
                </c:pt>
                <c:pt idx="3120">
                  <c:v>39646</c:v>
                </c:pt>
                <c:pt idx="3121">
                  <c:v>39647</c:v>
                </c:pt>
                <c:pt idx="3122">
                  <c:v>39648</c:v>
                </c:pt>
                <c:pt idx="3123">
                  <c:v>39649</c:v>
                </c:pt>
                <c:pt idx="3124">
                  <c:v>39650</c:v>
                </c:pt>
                <c:pt idx="3125">
                  <c:v>39651</c:v>
                </c:pt>
                <c:pt idx="3126">
                  <c:v>39652</c:v>
                </c:pt>
                <c:pt idx="3127">
                  <c:v>39653</c:v>
                </c:pt>
                <c:pt idx="3128">
                  <c:v>39654</c:v>
                </c:pt>
                <c:pt idx="3129">
                  <c:v>39655</c:v>
                </c:pt>
                <c:pt idx="3130">
                  <c:v>39656</c:v>
                </c:pt>
                <c:pt idx="3131">
                  <c:v>39657</c:v>
                </c:pt>
                <c:pt idx="3132">
                  <c:v>39658</c:v>
                </c:pt>
                <c:pt idx="3133">
                  <c:v>39659</c:v>
                </c:pt>
                <c:pt idx="3134">
                  <c:v>39660</c:v>
                </c:pt>
                <c:pt idx="3135">
                  <c:v>39661</c:v>
                </c:pt>
                <c:pt idx="3136">
                  <c:v>39662</c:v>
                </c:pt>
                <c:pt idx="3137">
                  <c:v>39663</c:v>
                </c:pt>
                <c:pt idx="3138">
                  <c:v>39664</c:v>
                </c:pt>
                <c:pt idx="3139">
                  <c:v>39665</c:v>
                </c:pt>
                <c:pt idx="3140">
                  <c:v>39666</c:v>
                </c:pt>
                <c:pt idx="3141">
                  <c:v>39667</c:v>
                </c:pt>
                <c:pt idx="3142">
                  <c:v>39668</c:v>
                </c:pt>
                <c:pt idx="3143">
                  <c:v>39669</c:v>
                </c:pt>
                <c:pt idx="3144">
                  <c:v>39670</c:v>
                </c:pt>
                <c:pt idx="3145">
                  <c:v>39671</c:v>
                </c:pt>
                <c:pt idx="3146">
                  <c:v>39672</c:v>
                </c:pt>
                <c:pt idx="3147">
                  <c:v>39673</c:v>
                </c:pt>
                <c:pt idx="3148">
                  <c:v>39674</c:v>
                </c:pt>
                <c:pt idx="3149">
                  <c:v>39675</c:v>
                </c:pt>
                <c:pt idx="3150">
                  <c:v>39676</c:v>
                </c:pt>
                <c:pt idx="3151">
                  <c:v>39677</c:v>
                </c:pt>
                <c:pt idx="3152">
                  <c:v>39678</c:v>
                </c:pt>
                <c:pt idx="3153">
                  <c:v>39679</c:v>
                </c:pt>
                <c:pt idx="3154">
                  <c:v>39680</c:v>
                </c:pt>
                <c:pt idx="3155">
                  <c:v>39681</c:v>
                </c:pt>
                <c:pt idx="3156">
                  <c:v>39682</c:v>
                </c:pt>
                <c:pt idx="3157">
                  <c:v>39683</c:v>
                </c:pt>
                <c:pt idx="3158">
                  <c:v>39684</c:v>
                </c:pt>
                <c:pt idx="3159">
                  <c:v>39685</c:v>
                </c:pt>
                <c:pt idx="3160">
                  <c:v>39686</c:v>
                </c:pt>
                <c:pt idx="3161">
                  <c:v>39687</c:v>
                </c:pt>
                <c:pt idx="3162">
                  <c:v>39688</c:v>
                </c:pt>
                <c:pt idx="3163">
                  <c:v>39689</c:v>
                </c:pt>
                <c:pt idx="3164">
                  <c:v>39690</c:v>
                </c:pt>
                <c:pt idx="3165">
                  <c:v>39691</c:v>
                </c:pt>
                <c:pt idx="3166">
                  <c:v>39692</c:v>
                </c:pt>
                <c:pt idx="3167">
                  <c:v>39693</c:v>
                </c:pt>
                <c:pt idx="3168">
                  <c:v>39694</c:v>
                </c:pt>
                <c:pt idx="3169">
                  <c:v>39695</c:v>
                </c:pt>
                <c:pt idx="3170">
                  <c:v>39696</c:v>
                </c:pt>
                <c:pt idx="3171">
                  <c:v>39697</c:v>
                </c:pt>
                <c:pt idx="3172">
                  <c:v>39698</c:v>
                </c:pt>
                <c:pt idx="3173">
                  <c:v>39699</c:v>
                </c:pt>
                <c:pt idx="3174">
                  <c:v>39700</c:v>
                </c:pt>
                <c:pt idx="3175">
                  <c:v>39701</c:v>
                </c:pt>
                <c:pt idx="3176">
                  <c:v>39702</c:v>
                </c:pt>
                <c:pt idx="3177">
                  <c:v>39703</c:v>
                </c:pt>
                <c:pt idx="3178">
                  <c:v>39704</c:v>
                </c:pt>
                <c:pt idx="3179">
                  <c:v>39705</c:v>
                </c:pt>
                <c:pt idx="3180">
                  <c:v>39706</c:v>
                </c:pt>
                <c:pt idx="3181">
                  <c:v>39707</c:v>
                </c:pt>
                <c:pt idx="3182">
                  <c:v>39708</c:v>
                </c:pt>
                <c:pt idx="3183">
                  <c:v>39709</c:v>
                </c:pt>
                <c:pt idx="3184">
                  <c:v>39710</c:v>
                </c:pt>
                <c:pt idx="3185">
                  <c:v>39711</c:v>
                </c:pt>
                <c:pt idx="3186">
                  <c:v>39712</c:v>
                </c:pt>
                <c:pt idx="3187">
                  <c:v>39713</c:v>
                </c:pt>
                <c:pt idx="3188">
                  <c:v>39714</c:v>
                </c:pt>
                <c:pt idx="3189">
                  <c:v>39715</c:v>
                </c:pt>
                <c:pt idx="3190">
                  <c:v>39716</c:v>
                </c:pt>
                <c:pt idx="3191">
                  <c:v>39717</c:v>
                </c:pt>
                <c:pt idx="3192">
                  <c:v>39718</c:v>
                </c:pt>
                <c:pt idx="3193">
                  <c:v>39719</c:v>
                </c:pt>
                <c:pt idx="3194">
                  <c:v>39720</c:v>
                </c:pt>
                <c:pt idx="3195">
                  <c:v>39721</c:v>
                </c:pt>
                <c:pt idx="3196">
                  <c:v>39722</c:v>
                </c:pt>
                <c:pt idx="3197">
                  <c:v>39723</c:v>
                </c:pt>
                <c:pt idx="3198">
                  <c:v>39724</c:v>
                </c:pt>
                <c:pt idx="3199">
                  <c:v>39725</c:v>
                </c:pt>
                <c:pt idx="3200">
                  <c:v>39726</c:v>
                </c:pt>
                <c:pt idx="3201">
                  <c:v>39727</c:v>
                </c:pt>
                <c:pt idx="3202">
                  <c:v>39728</c:v>
                </c:pt>
                <c:pt idx="3203">
                  <c:v>39729</c:v>
                </c:pt>
                <c:pt idx="3204">
                  <c:v>39730</c:v>
                </c:pt>
                <c:pt idx="3205">
                  <c:v>39731</c:v>
                </c:pt>
                <c:pt idx="3206">
                  <c:v>39732</c:v>
                </c:pt>
                <c:pt idx="3207">
                  <c:v>39733</c:v>
                </c:pt>
                <c:pt idx="3208">
                  <c:v>39734</c:v>
                </c:pt>
                <c:pt idx="3209">
                  <c:v>39735</c:v>
                </c:pt>
                <c:pt idx="3210">
                  <c:v>39736</c:v>
                </c:pt>
                <c:pt idx="3211">
                  <c:v>39737</c:v>
                </c:pt>
                <c:pt idx="3212">
                  <c:v>39738</c:v>
                </c:pt>
                <c:pt idx="3213">
                  <c:v>39739</c:v>
                </c:pt>
                <c:pt idx="3214">
                  <c:v>39740</c:v>
                </c:pt>
                <c:pt idx="3215">
                  <c:v>39741</c:v>
                </c:pt>
                <c:pt idx="3216">
                  <c:v>39742</c:v>
                </c:pt>
                <c:pt idx="3217">
                  <c:v>39743</c:v>
                </c:pt>
                <c:pt idx="3218">
                  <c:v>39744</c:v>
                </c:pt>
                <c:pt idx="3219">
                  <c:v>39745</c:v>
                </c:pt>
                <c:pt idx="3220">
                  <c:v>39746</c:v>
                </c:pt>
                <c:pt idx="3221">
                  <c:v>39747</c:v>
                </c:pt>
                <c:pt idx="3222">
                  <c:v>39748</c:v>
                </c:pt>
                <c:pt idx="3223">
                  <c:v>39749</c:v>
                </c:pt>
                <c:pt idx="3224">
                  <c:v>39750</c:v>
                </c:pt>
                <c:pt idx="3225">
                  <c:v>39751</c:v>
                </c:pt>
                <c:pt idx="3226">
                  <c:v>39752</c:v>
                </c:pt>
                <c:pt idx="3227">
                  <c:v>39753</c:v>
                </c:pt>
                <c:pt idx="3228">
                  <c:v>39754</c:v>
                </c:pt>
                <c:pt idx="3229">
                  <c:v>39755</c:v>
                </c:pt>
                <c:pt idx="3230">
                  <c:v>39756</c:v>
                </c:pt>
                <c:pt idx="3231">
                  <c:v>39757</c:v>
                </c:pt>
                <c:pt idx="3232">
                  <c:v>39758</c:v>
                </c:pt>
                <c:pt idx="3233">
                  <c:v>39759</c:v>
                </c:pt>
                <c:pt idx="3234">
                  <c:v>39760</c:v>
                </c:pt>
                <c:pt idx="3235">
                  <c:v>39761</c:v>
                </c:pt>
                <c:pt idx="3236">
                  <c:v>39762</c:v>
                </c:pt>
                <c:pt idx="3237">
                  <c:v>39763</c:v>
                </c:pt>
                <c:pt idx="3238">
                  <c:v>39764</c:v>
                </c:pt>
                <c:pt idx="3239">
                  <c:v>39765</c:v>
                </c:pt>
                <c:pt idx="3240">
                  <c:v>39766</c:v>
                </c:pt>
                <c:pt idx="3241">
                  <c:v>39767</c:v>
                </c:pt>
                <c:pt idx="3242">
                  <c:v>39768</c:v>
                </c:pt>
                <c:pt idx="3243">
                  <c:v>39769</c:v>
                </c:pt>
                <c:pt idx="3244">
                  <c:v>39770</c:v>
                </c:pt>
                <c:pt idx="3245">
                  <c:v>39771</c:v>
                </c:pt>
                <c:pt idx="3246">
                  <c:v>39772</c:v>
                </c:pt>
                <c:pt idx="3247">
                  <c:v>39773</c:v>
                </c:pt>
                <c:pt idx="3248">
                  <c:v>39774</c:v>
                </c:pt>
                <c:pt idx="3249">
                  <c:v>39775</c:v>
                </c:pt>
                <c:pt idx="3250">
                  <c:v>39776</c:v>
                </c:pt>
                <c:pt idx="3251">
                  <c:v>39777</c:v>
                </c:pt>
                <c:pt idx="3252">
                  <c:v>39778</c:v>
                </c:pt>
                <c:pt idx="3253">
                  <c:v>39779</c:v>
                </c:pt>
                <c:pt idx="3254">
                  <c:v>39780</c:v>
                </c:pt>
                <c:pt idx="3255">
                  <c:v>39781</c:v>
                </c:pt>
                <c:pt idx="3256">
                  <c:v>39782</c:v>
                </c:pt>
                <c:pt idx="3257">
                  <c:v>39783</c:v>
                </c:pt>
                <c:pt idx="3258">
                  <c:v>39784</c:v>
                </c:pt>
                <c:pt idx="3259">
                  <c:v>39785</c:v>
                </c:pt>
                <c:pt idx="3260">
                  <c:v>39786</c:v>
                </c:pt>
                <c:pt idx="3261">
                  <c:v>39787</c:v>
                </c:pt>
                <c:pt idx="3262">
                  <c:v>39788</c:v>
                </c:pt>
                <c:pt idx="3263">
                  <c:v>39789</c:v>
                </c:pt>
                <c:pt idx="3264">
                  <c:v>39790</c:v>
                </c:pt>
                <c:pt idx="3265">
                  <c:v>39791</c:v>
                </c:pt>
                <c:pt idx="3266">
                  <c:v>39792</c:v>
                </c:pt>
                <c:pt idx="3267">
                  <c:v>39793</c:v>
                </c:pt>
                <c:pt idx="3268">
                  <c:v>39794</c:v>
                </c:pt>
                <c:pt idx="3269">
                  <c:v>39795</c:v>
                </c:pt>
                <c:pt idx="3270">
                  <c:v>39796</c:v>
                </c:pt>
                <c:pt idx="3271">
                  <c:v>39797</c:v>
                </c:pt>
                <c:pt idx="3272">
                  <c:v>39798</c:v>
                </c:pt>
                <c:pt idx="3273">
                  <c:v>39799</c:v>
                </c:pt>
                <c:pt idx="3274">
                  <c:v>39800</c:v>
                </c:pt>
                <c:pt idx="3275">
                  <c:v>39801</c:v>
                </c:pt>
                <c:pt idx="3276">
                  <c:v>39802</c:v>
                </c:pt>
                <c:pt idx="3277">
                  <c:v>39803</c:v>
                </c:pt>
                <c:pt idx="3278">
                  <c:v>39804</c:v>
                </c:pt>
                <c:pt idx="3279">
                  <c:v>39805</c:v>
                </c:pt>
                <c:pt idx="3280">
                  <c:v>39806</c:v>
                </c:pt>
                <c:pt idx="3281">
                  <c:v>39807</c:v>
                </c:pt>
                <c:pt idx="3282">
                  <c:v>39808</c:v>
                </c:pt>
                <c:pt idx="3283">
                  <c:v>39809</c:v>
                </c:pt>
                <c:pt idx="3284">
                  <c:v>39810</c:v>
                </c:pt>
                <c:pt idx="3285">
                  <c:v>39811</c:v>
                </c:pt>
                <c:pt idx="3286">
                  <c:v>39812</c:v>
                </c:pt>
                <c:pt idx="3287">
                  <c:v>39813</c:v>
                </c:pt>
                <c:pt idx="3288">
                  <c:v>39814</c:v>
                </c:pt>
                <c:pt idx="3289">
                  <c:v>39815</c:v>
                </c:pt>
                <c:pt idx="3290">
                  <c:v>39816</c:v>
                </c:pt>
                <c:pt idx="3291">
                  <c:v>39817</c:v>
                </c:pt>
                <c:pt idx="3292">
                  <c:v>39818</c:v>
                </c:pt>
                <c:pt idx="3293">
                  <c:v>39819</c:v>
                </c:pt>
                <c:pt idx="3294">
                  <c:v>39820</c:v>
                </c:pt>
                <c:pt idx="3295">
                  <c:v>39821</c:v>
                </c:pt>
                <c:pt idx="3296">
                  <c:v>39822</c:v>
                </c:pt>
                <c:pt idx="3297">
                  <c:v>39823</c:v>
                </c:pt>
                <c:pt idx="3298">
                  <c:v>39824</c:v>
                </c:pt>
                <c:pt idx="3299">
                  <c:v>39825</c:v>
                </c:pt>
                <c:pt idx="3300">
                  <c:v>39826</c:v>
                </c:pt>
                <c:pt idx="3301">
                  <c:v>39827</c:v>
                </c:pt>
                <c:pt idx="3302">
                  <c:v>39828</c:v>
                </c:pt>
                <c:pt idx="3303">
                  <c:v>39829</c:v>
                </c:pt>
                <c:pt idx="3304">
                  <c:v>39830</c:v>
                </c:pt>
                <c:pt idx="3305">
                  <c:v>39831</c:v>
                </c:pt>
                <c:pt idx="3306">
                  <c:v>39832</c:v>
                </c:pt>
                <c:pt idx="3307">
                  <c:v>39833</c:v>
                </c:pt>
                <c:pt idx="3308">
                  <c:v>39834</c:v>
                </c:pt>
                <c:pt idx="3309">
                  <c:v>39835</c:v>
                </c:pt>
                <c:pt idx="3310">
                  <c:v>39836</c:v>
                </c:pt>
                <c:pt idx="3311">
                  <c:v>39837</c:v>
                </c:pt>
                <c:pt idx="3312">
                  <c:v>39838</c:v>
                </c:pt>
                <c:pt idx="3313">
                  <c:v>39839</c:v>
                </c:pt>
                <c:pt idx="3314">
                  <c:v>39840</c:v>
                </c:pt>
                <c:pt idx="3315">
                  <c:v>39841</c:v>
                </c:pt>
                <c:pt idx="3316">
                  <c:v>39842</c:v>
                </c:pt>
                <c:pt idx="3317">
                  <c:v>39843</c:v>
                </c:pt>
                <c:pt idx="3318">
                  <c:v>39844</c:v>
                </c:pt>
                <c:pt idx="3319">
                  <c:v>39845</c:v>
                </c:pt>
                <c:pt idx="3320">
                  <c:v>39846</c:v>
                </c:pt>
                <c:pt idx="3321">
                  <c:v>39847</c:v>
                </c:pt>
                <c:pt idx="3322">
                  <c:v>39848</c:v>
                </c:pt>
                <c:pt idx="3323">
                  <c:v>39849</c:v>
                </c:pt>
                <c:pt idx="3324">
                  <c:v>39850</c:v>
                </c:pt>
                <c:pt idx="3325">
                  <c:v>39851</c:v>
                </c:pt>
                <c:pt idx="3326">
                  <c:v>39852</c:v>
                </c:pt>
                <c:pt idx="3327">
                  <c:v>39853</c:v>
                </c:pt>
                <c:pt idx="3328">
                  <c:v>39854</c:v>
                </c:pt>
                <c:pt idx="3329">
                  <c:v>39855</c:v>
                </c:pt>
                <c:pt idx="3330">
                  <c:v>39856</c:v>
                </c:pt>
                <c:pt idx="3331">
                  <c:v>39857</c:v>
                </c:pt>
                <c:pt idx="3332">
                  <c:v>39858</c:v>
                </c:pt>
                <c:pt idx="3333">
                  <c:v>39859</c:v>
                </c:pt>
                <c:pt idx="3334">
                  <c:v>39860</c:v>
                </c:pt>
                <c:pt idx="3335">
                  <c:v>39861</c:v>
                </c:pt>
                <c:pt idx="3336">
                  <c:v>39862</c:v>
                </c:pt>
                <c:pt idx="3337">
                  <c:v>39863</c:v>
                </c:pt>
                <c:pt idx="3338">
                  <c:v>39864</c:v>
                </c:pt>
                <c:pt idx="3339">
                  <c:v>39865</c:v>
                </c:pt>
                <c:pt idx="3340">
                  <c:v>39866</c:v>
                </c:pt>
                <c:pt idx="3341">
                  <c:v>39867</c:v>
                </c:pt>
                <c:pt idx="3342">
                  <c:v>39868</c:v>
                </c:pt>
                <c:pt idx="3343">
                  <c:v>39869</c:v>
                </c:pt>
                <c:pt idx="3344">
                  <c:v>39870</c:v>
                </c:pt>
                <c:pt idx="3345">
                  <c:v>39871</c:v>
                </c:pt>
                <c:pt idx="3346">
                  <c:v>39872</c:v>
                </c:pt>
                <c:pt idx="3347">
                  <c:v>39873</c:v>
                </c:pt>
                <c:pt idx="3348">
                  <c:v>39874</c:v>
                </c:pt>
                <c:pt idx="3349">
                  <c:v>39875</c:v>
                </c:pt>
                <c:pt idx="3350">
                  <c:v>39876</c:v>
                </c:pt>
                <c:pt idx="3351">
                  <c:v>39877</c:v>
                </c:pt>
                <c:pt idx="3352">
                  <c:v>39878</c:v>
                </c:pt>
                <c:pt idx="3353">
                  <c:v>39879</c:v>
                </c:pt>
                <c:pt idx="3354">
                  <c:v>39880</c:v>
                </c:pt>
                <c:pt idx="3355">
                  <c:v>39881</c:v>
                </c:pt>
                <c:pt idx="3356">
                  <c:v>39882</c:v>
                </c:pt>
                <c:pt idx="3357">
                  <c:v>39883</c:v>
                </c:pt>
                <c:pt idx="3358">
                  <c:v>39884</c:v>
                </c:pt>
                <c:pt idx="3359">
                  <c:v>39885</c:v>
                </c:pt>
                <c:pt idx="3360">
                  <c:v>39886</c:v>
                </c:pt>
                <c:pt idx="3361">
                  <c:v>39887</c:v>
                </c:pt>
                <c:pt idx="3362">
                  <c:v>39888</c:v>
                </c:pt>
                <c:pt idx="3363">
                  <c:v>39889</c:v>
                </c:pt>
                <c:pt idx="3364">
                  <c:v>39890</c:v>
                </c:pt>
                <c:pt idx="3365">
                  <c:v>39891</c:v>
                </c:pt>
                <c:pt idx="3366">
                  <c:v>39892</c:v>
                </c:pt>
                <c:pt idx="3367">
                  <c:v>39893</c:v>
                </c:pt>
                <c:pt idx="3368">
                  <c:v>39894</c:v>
                </c:pt>
                <c:pt idx="3369">
                  <c:v>39895</c:v>
                </c:pt>
                <c:pt idx="3370">
                  <c:v>39896</c:v>
                </c:pt>
                <c:pt idx="3371">
                  <c:v>39897</c:v>
                </c:pt>
                <c:pt idx="3372">
                  <c:v>39898</c:v>
                </c:pt>
                <c:pt idx="3373">
                  <c:v>39899</c:v>
                </c:pt>
                <c:pt idx="3374">
                  <c:v>39900</c:v>
                </c:pt>
                <c:pt idx="3375">
                  <c:v>39901</c:v>
                </c:pt>
                <c:pt idx="3376">
                  <c:v>39902</c:v>
                </c:pt>
                <c:pt idx="3377">
                  <c:v>39903</c:v>
                </c:pt>
                <c:pt idx="3378">
                  <c:v>39904</c:v>
                </c:pt>
                <c:pt idx="3379">
                  <c:v>39905</c:v>
                </c:pt>
                <c:pt idx="3380">
                  <c:v>39906</c:v>
                </c:pt>
                <c:pt idx="3381">
                  <c:v>39907</c:v>
                </c:pt>
                <c:pt idx="3382">
                  <c:v>39908</c:v>
                </c:pt>
                <c:pt idx="3383">
                  <c:v>39909</c:v>
                </c:pt>
                <c:pt idx="3384">
                  <c:v>39910</c:v>
                </c:pt>
                <c:pt idx="3385">
                  <c:v>39911</c:v>
                </c:pt>
                <c:pt idx="3386">
                  <c:v>39912</c:v>
                </c:pt>
                <c:pt idx="3387">
                  <c:v>39913</c:v>
                </c:pt>
                <c:pt idx="3388">
                  <c:v>39914</c:v>
                </c:pt>
                <c:pt idx="3389">
                  <c:v>39915</c:v>
                </c:pt>
                <c:pt idx="3390">
                  <c:v>39916</c:v>
                </c:pt>
                <c:pt idx="3391">
                  <c:v>39917</c:v>
                </c:pt>
                <c:pt idx="3392">
                  <c:v>39918</c:v>
                </c:pt>
                <c:pt idx="3393">
                  <c:v>39919</c:v>
                </c:pt>
                <c:pt idx="3394">
                  <c:v>39920</c:v>
                </c:pt>
                <c:pt idx="3395">
                  <c:v>39921</c:v>
                </c:pt>
                <c:pt idx="3396">
                  <c:v>39922</c:v>
                </c:pt>
                <c:pt idx="3397">
                  <c:v>39923</c:v>
                </c:pt>
                <c:pt idx="3398">
                  <c:v>39924</c:v>
                </c:pt>
                <c:pt idx="3399">
                  <c:v>39925</c:v>
                </c:pt>
                <c:pt idx="3400">
                  <c:v>39926</c:v>
                </c:pt>
                <c:pt idx="3401">
                  <c:v>39927</c:v>
                </c:pt>
                <c:pt idx="3402">
                  <c:v>39928</c:v>
                </c:pt>
                <c:pt idx="3403">
                  <c:v>39929</c:v>
                </c:pt>
                <c:pt idx="3404">
                  <c:v>39930</c:v>
                </c:pt>
                <c:pt idx="3405">
                  <c:v>39931</c:v>
                </c:pt>
                <c:pt idx="3406">
                  <c:v>39932</c:v>
                </c:pt>
                <c:pt idx="3407">
                  <c:v>39933</c:v>
                </c:pt>
                <c:pt idx="3408">
                  <c:v>39934</c:v>
                </c:pt>
                <c:pt idx="3409">
                  <c:v>39935</c:v>
                </c:pt>
                <c:pt idx="3410">
                  <c:v>39936</c:v>
                </c:pt>
                <c:pt idx="3411">
                  <c:v>39937</c:v>
                </c:pt>
                <c:pt idx="3412">
                  <c:v>39938</c:v>
                </c:pt>
                <c:pt idx="3413">
                  <c:v>39939</c:v>
                </c:pt>
                <c:pt idx="3414">
                  <c:v>39940</c:v>
                </c:pt>
                <c:pt idx="3415">
                  <c:v>39941</c:v>
                </c:pt>
                <c:pt idx="3416">
                  <c:v>39942</c:v>
                </c:pt>
                <c:pt idx="3417">
                  <c:v>39943</c:v>
                </c:pt>
                <c:pt idx="3418">
                  <c:v>39944</c:v>
                </c:pt>
                <c:pt idx="3419">
                  <c:v>39945</c:v>
                </c:pt>
                <c:pt idx="3420">
                  <c:v>39946</c:v>
                </c:pt>
                <c:pt idx="3421">
                  <c:v>39947</c:v>
                </c:pt>
                <c:pt idx="3422">
                  <c:v>39948</c:v>
                </c:pt>
                <c:pt idx="3423">
                  <c:v>39949</c:v>
                </c:pt>
                <c:pt idx="3424">
                  <c:v>39950</c:v>
                </c:pt>
                <c:pt idx="3425">
                  <c:v>39951</c:v>
                </c:pt>
                <c:pt idx="3426">
                  <c:v>39952</c:v>
                </c:pt>
                <c:pt idx="3427">
                  <c:v>39953</c:v>
                </c:pt>
                <c:pt idx="3428">
                  <c:v>39954</c:v>
                </c:pt>
                <c:pt idx="3429">
                  <c:v>39955</c:v>
                </c:pt>
                <c:pt idx="3430">
                  <c:v>39956</c:v>
                </c:pt>
                <c:pt idx="3431">
                  <c:v>39957</c:v>
                </c:pt>
                <c:pt idx="3432">
                  <c:v>39958</c:v>
                </c:pt>
                <c:pt idx="3433">
                  <c:v>39959</c:v>
                </c:pt>
                <c:pt idx="3434">
                  <c:v>39960</c:v>
                </c:pt>
                <c:pt idx="3435">
                  <c:v>39961</c:v>
                </c:pt>
                <c:pt idx="3436">
                  <c:v>39962</c:v>
                </c:pt>
                <c:pt idx="3437">
                  <c:v>39963</c:v>
                </c:pt>
                <c:pt idx="3438">
                  <c:v>39964</c:v>
                </c:pt>
                <c:pt idx="3439">
                  <c:v>39965</c:v>
                </c:pt>
                <c:pt idx="3440">
                  <c:v>39966</c:v>
                </c:pt>
                <c:pt idx="3441">
                  <c:v>39967</c:v>
                </c:pt>
                <c:pt idx="3442">
                  <c:v>39968</c:v>
                </c:pt>
                <c:pt idx="3443">
                  <c:v>39969</c:v>
                </c:pt>
                <c:pt idx="3444">
                  <c:v>39970</c:v>
                </c:pt>
                <c:pt idx="3445">
                  <c:v>39971</c:v>
                </c:pt>
                <c:pt idx="3446">
                  <c:v>39972</c:v>
                </c:pt>
                <c:pt idx="3447">
                  <c:v>39973</c:v>
                </c:pt>
                <c:pt idx="3448">
                  <c:v>39974</c:v>
                </c:pt>
                <c:pt idx="3449">
                  <c:v>39975</c:v>
                </c:pt>
                <c:pt idx="3450">
                  <c:v>39976</c:v>
                </c:pt>
                <c:pt idx="3451">
                  <c:v>39977</c:v>
                </c:pt>
                <c:pt idx="3452">
                  <c:v>39978</c:v>
                </c:pt>
                <c:pt idx="3453">
                  <c:v>39979</c:v>
                </c:pt>
                <c:pt idx="3454">
                  <c:v>39980</c:v>
                </c:pt>
                <c:pt idx="3455">
                  <c:v>39981</c:v>
                </c:pt>
                <c:pt idx="3456">
                  <c:v>39982</c:v>
                </c:pt>
                <c:pt idx="3457">
                  <c:v>39983</c:v>
                </c:pt>
                <c:pt idx="3458">
                  <c:v>39984</c:v>
                </c:pt>
                <c:pt idx="3459">
                  <c:v>39985</c:v>
                </c:pt>
                <c:pt idx="3460">
                  <c:v>39986</c:v>
                </c:pt>
                <c:pt idx="3461">
                  <c:v>39987</c:v>
                </c:pt>
                <c:pt idx="3462">
                  <c:v>39988</c:v>
                </c:pt>
                <c:pt idx="3463">
                  <c:v>39989</c:v>
                </c:pt>
                <c:pt idx="3464">
                  <c:v>39990</c:v>
                </c:pt>
                <c:pt idx="3465">
                  <c:v>39991</c:v>
                </c:pt>
                <c:pt idx="3466">
                  <c:v>39992</c:v>
                </c:pt>
                <c:pt idx="3467">
                  <c:v>39993</c:v>
                </c:pt>
                <c:pt idx="3468">
                  <c:v>39994</c:v>
                </c:pt>
                <c:pt idx="3469">
                  <c:v>39995</c:v>
                </c:pt>
                <c:pt idx="3470">
                  <c:v>39996</c:v>
                </c:pt>
                <c:pt idx="3471">
                  <c:v>39997</c:v>
                </c:pt>
                <c:pt idx="3472">
                  <c:v>39998</c:v>
                </c:pt>
                <c:pt idx="3473">
                  <c:v>39999</c:v>
                </c:pt>
                <c:pt idx="3474">
                  <c:v>40000</c:v>
                </c:pt>
                <c:pt idx="3475">
                  <c:v>40001</c:v>
                </c:pt>
                <c:pt idx="3476">
                  <c:v>40002</c:v>
                </c:pt>
                <c:pt idx="3477">
                  <c:v>40003</c:v>
                </c:pt>
                <c:pt idx="3478">
                  <c:v>40004</c:v>
                </c:pt>
                <c:pt idx="3479">
                  <c:v>40005</c:v>
                </c:pt>
                <c:pt idx="3480">
                  <c:v>40006</c:v>
                </c:pt>
                <c:pt idx="3481">
                  <c:v>40007</c:v>
                </c:pt>
                <c:pt idx="3482">
                  <c:v>40008</c:v>
                </c:pt>
                <c:pt idx="3483">
                  <c:v>40009</c:v>
                </c:pt>
                <c:pt idx="3484">
                  <c:v>40010</c:v>
                </c:pt>
                <c:pt idx="3485">
                  <c:v>40011</c:v>
                </c:pt>
                <c:pt idx="3486">
                  <c:v>40012</c:v>
                </c:pt>
                <c:pt idx="3487">
                  <c:v>40013</c:v>
                </c:pt>
                <c:pt idx="3488">
                  <c:v>40014</c:v>
                </c:pt>
                <c:pt idx="3489">
                  <c:v>40015</c:v>
                </c:pt>
                <c:pt idx="3490">
                  <c:v>40016</c:v>
                </c:pt>
                <c:pt idx="3491">
                  <c:v>40017</c:v>
                </c:pt>
                <c:pt idx="3492">
                  <c:v>40018</c:v>
                </c:pt>
                <c:pt idx="3493">
                  <c:v>40019</c:v>
                </c:pt>
                <c:pt idx="3494">
                  <c:v>40020</c:v>
                </c:pt>
                <c:pt idx="3495">
                  <c:v>40021</c:v>
                </c:pt>
                <c:pt idx="3496">
                  <c:v>40022</c:v>
                </c:pt>
                <c:pt idx="3497">
                  <c:v>40023</c:v>
                </c:pt>
                <c:pt idx="3498">
                  <c:v>40024</c:v>
                </c:pt>
                <c:pt idx="3499">
                  <c:v>40025</c:v>
                </c:pt>
                <c:pt idx="3500">
                  <c:v>40026</c:v>
                </c:pt>
                <c:pt idx="3501">
                  <c:v>40027</c:v>
                </c:pt>
                <c:pt idx="3502">
                  <c:v>40028</c:v>
                </c:pt>
                <c:pt idx="3503">
                  <c:v>40029</c:v>
                </c:pt>
                <c:pt idx="3504">
                  <c:v>40030</c:v>
                </c:pt>
                <c:pt idx="3505">
                  <c:v>40031</c:v>
                </c:pt>
                <c:pt idx="3506">
                  <c:v>40032</c:v>
                </c:pt>
                <c:pt idx="3507">
                  <c:v>40033</c:v>
                </c:pt>
                <c:pt idx="3508">
                  <c:v>40034</c:v>
                </c:pt>
                <c:pt idx="3509">
                  <c:v>40035</c:v>
                </c:pt>
                <c:pt idx="3510">
                  <c:v>40036</c:v>
                </c:pt>
                <c:pt idx="3511">
                  <c:v>40037</c:v>
                </c:pt>
                <c:pt idx="3512">
                  <c:v>40038</c:v>
                </c:pt>
                <c:pt idx="3513">
                  <c:v>40039</c:v>
                </c:pt>
                <c:pt idx="3514">
                  <c:v>40040</c:v>
                </c:pt>
                <c:pt idx="3515">
                  <c:v>40041</c:v>
                </c:pt>
                <c:pt idx="3516">
                  <c:v>40042</c:v>
                </c:pt>
                <c:pt idx="3517">
                  <c:v>40043</c:v>
                </c:pt>
                <c:pt idx="3518">
                  <c:v>40044</c:v>
                </c:pt>
                <c:pt idx="3519">
                  <c:v>40045</c:v>
                </c:pt>
                <c:pt idx="3520">
                  <c:v>40046</c:v>
                </c:pt>
                <c:pt idx="3521">
                  <c:v>40047</c:v>
                </c:pt>
                <c:pt idx="3522">
                  <c:v>40048</c:v>
                </c:pt>
                <c:pt idx="3523">
                  <c:v>40049</c:v>
                </c:pt>
                <c:pt idx="3524">
                  <c:v>40050</c:v>
                </c:pt>
                <c:pt idx="3525">
                  <c:v>40051</c:v>
                </c:pt>
                <c:pt idx="3526">
                  <c:v>40052</c:v>
                </c:pt>
                <c:pt idx="3527">
                  <c:v>40053</c:v>
                </c:pt>
                <c:pt idx="3528">
                  <c:v>40054</c:v>
                </c:pt>
                <c:pt idx="3529">
                  <c:v>40055</c:v>
                </c:pt>
                <c:pt idx="3530">
                  <c:v>40056</c:v>
                </c:pt>
                <c:pt idx="3531">
                  <c:v>40057</c:v>
                </c:pt>
                <c:pt idx="3532">
                  <c:v>40058</c:v>
                </c:pt>
                <c:pt idx="3533">
                  <c:v>40059</c:v>
                </c:pt>
                <c:pt idx="3534">
                  <c:v>40060</c:v>
                </c:pt>
                <c:pt idx="3535">
                  <c:v>40061</c:v>
                </c:pt>
                <c:pt idx="3536">
                  <c:v>40062</c:v>
                </c:pt>
                <c:pt idx="3537">
                  <c:v>40063</c:v>
                </c:pt>
                <c:pt idx="3538">
                  <c:v>40064</c:v>
                </c:pt>
                <c:pt idx="3539">
                  <c:v>40065</c:v>
                </c:pt>
                <c:pt idx="3540">
                  <c:v>40066</c:v>
                </c:pt>
                <c:pt idx="3541">
                  <c:v>40067</c:v>
                </c:pt>
                <c:pt idx="3542">
                  <c:v>40068</c:v>
                </c:pt>
                <c:pt idx="3543">
                  <c:v>40069</c:v>
                </c:pt>
                <c:pt idx="3544">
                  <c:v>40070</c:v>
                </c:pt>
                <c:pt idx="3545">
                  <c:v>40071</c:v>
                </c:pt>
                <c:pt idx="3546">
                  <c:v>40072</c:v>
                </c:pt>
                <c:pt idx="3547">
                  <c:v>40073</c:v>
                </c:pt>
                <c:pt idx="3548">
                  <c:v>40074</c:v>
                </c:pt>
                <c:pt idx="3549">
                  <c:v>40075</c:v>
                </c:pt>
                <c:pt idx="3550">
                  <c:v>40076</c:v>
                </c:pt>
                <c:pt idx="3551">
                  <c:v>40077</c:v>
                </c:pt>
                <c:pt idx="3552">
                  <c:v>40078</c:v>
                </c:pt>
                <c:pt idx="3553">
                  <c:v>40079</c:v>
                </c:pt>
                <c:pt idx="3554">
                  <c:v>40080</c:v>
                </c:pt>
                <c:pt idx="3555">
                  <c:v>40081</c:v>
                </c:pt>
                <c:pt idx="3556">
                  <c:v>40082</c:v>
                </c:pt>
                <c:pt idx="3557">
                  <c:v>40083</c:v>
                </c:pt>
                <c:pt idx="3558">
                  <c:v>40084</c:v>
                </c:pt>
                <c:pt idx="3559">
                  <c:v>40085</c:v>
                </c:pt>
                <c:pt idx="3560">
                  <c:v>40086</c:v>
                </c:pt>
                <c:pt idx="3561">
                  <c:v>40087</c:v>
                </c:pt>
                <c:pt idx="3562">
                  <c:v>40088</c:v>
                </c:pt>
                <c:pt idx="3563">
                  <c:v>40089</c:v>
                </c:pt>
                <c:pt idx="3564">
                  <c:v>40090</c:v>
                </c:pt>
                <c:pt idx="3565">
                  <c:v>40091</c:v>
                </c:pt>
                <c:pt idx="3566">
                  <c:v>40092</c:v>
                </c:pt>
                <c:pt idx="3567">
                  <c:v>40093</c:v>
                </c:pt>
                <c:pt idx="3568">
                  <c:v>40094</c:v>
                </c:pt>
                <c:pt idx="3569">
                  <c:v>40095</c:v>
                </c:pt>
                <c:pt idx="3570">
                  <c:v>40096</c:v>
                </c:pt>
                <c:pt idx="3571">
                  <c:v>40097</c:v>
                </c:pt>
                <c:pt idx="3572">
                  <c:v>40098</c:v>
                </c:pt>
                <c:pt idx="3573">
                  <c:v>40099</c:v>
                </c:pt>
                <c:pt idx="3574">
                  <c:v>40100</c:v>
                </c:pt>
                <c:pt idx="3575">
                  <c:v>40101</c:v>
                </c:pt>
                <c:pt idx="3576">
                  <c:v>40102</c:v>
                </c:pt>
                <c:pt idx="3577">
                  <c:v>40103</c:v>
                </c:pt>
                <c:pt idx="3578">
                  <c:v>40104</c:v>
                </c:pt>
                <c:pt idx="3579">
                  <c:v>40105</c:v>
                </c:pt>
                <c:pt idx="3580">
                  <c:v>40106</c:v>
                </c:pt>
                <c:pt idx="3581">
                  <c:v>40107</c:v>
                </c:pt>
                <c:pt idx="3582">
                  <c:v>40108</c:v>
                </c:pt>
                <c:pt idx="3583">
                  <c:v>40109</c:v>
                </c:pt>
                <c:pt idx="3584">
                  <c:v>40110</c:v>
                </c:pt>
                <c:pt idx="3585">
                  <c:v>40111</c:v>
                </c:pt>
                <c:pt idx="3586">
                  <c:v>40112</c:v>
                </c:pt>
                <c:pt idx="3587">
                  <c:v>40113</c:v>
                </c:pt>
                <c:pt idx="3588">
                  <c:v>40114</c:v>
                </c:pt>
                <c:pt idx="3589">
                  <c:v>40115</c:v>
                </c:pt>
                <c:pt idx="3590">
                  <c:v>40116</c:v>
                </c:pt>
                <c:pt idx="3591">
                  <c:v>40117</c:v>
                </c:pt>
                <c:pt idx="3592">
                  <c:v>40118</c:v>
                </c:pt>
                <c:pt idx="3593">
                  <c:v>40119</c:v>
                </c:pt>
                <c:pt idx="3594">
                  <c:v>40120</c:v>
                </c:pt>
                <c:pt idx="3595">
                  <c:v>40121</c:v>
                </c:pt>
                <c:pt idx="3596">
                  <c:v>40122</c:v>
                </c:pt>
                <c:pt idx="3597">
                  <c:v>40123</c:v>
                </c:pt>
                <c:pt idx="3598">
                  <c:v>40124</c:v>
                </c:pt>
                <c:pt idx="3599">
                  <c:v>40125</c:v>
                </c:pt>
                <c:pt idx="3600">
                  <c:v>40126</c:v>
                </c:pt>
                <c:pt idx="3601">
                  <c:v>40127</c:v>
                </c:pt>
                <c:pt idx="3602">
                  <c:v>40128</c:v>
                </c:pt>
                <c:pt idx="3603">
                  <c:v>40129</c:v>
                </c:pt>
                <c:pt idx="3604">
                  <c:v>40130</c:v>
                </c:pt>
                <c:pt idx="3605">
                  <c:v>40131</c:v>
                </c:pt>
                <c:pt idx="3606">
                  <c:v>40132</c:v>
                </c:pt>
                <c:pt idx="3607">
                  <c:v>40133</c:v>
                </c:pt>
                <c:pt idx="3608">
                  <c:v>40134</c:v>
                </c:pt>
                <c:pt idx="3609">
                  <c:v>40135</c:v>
                </c:pt>
                <c:pt idx="3610">
                  <c:v>40136</c:v>
                </c:pt>
                <c:pt idx="3611">
                  <c:v>40137</c:v>
                </c:pt>
                <c:pt idx="3612">
                  <c:v>40138</c:v>
                </c:pt>
                <c:pt idx="3613">
                  <c:v>40139</c:v>
                </c:pt>
                <c:pt idx="3614">
                  <c:v>40140</c:v>
                </c:pt>
                <c:pt idx="3615">
                  <c:v>40141</c:v>
                </c:pt>
                <c:pt idx="3616">
                  <c:v>40142</c:v>
                </c:pt>
                <c:pt idx="3617">
                  <c:v>40143</c:v>
                </c:pt>
                <c:pt idx="3618">
                  <c:v>40144</c:v>
                </c:pt>
                <c:pt idx="3619">
                  <c:v>40145</c:v>
                </c:pt>
                <c:pt idx="3620">
                  <c:v>40146</c:v>
                </c:pt>
                <c:pt idx="3621">
                  <c:v>40147</c:v>
                </c:pt>
                <c:pt idx="3622">
                  <c:v>40148</c:v>
                </c:pt>
                <c:pt idx="3623">
                  <c:v>40149</c:v>
                </c:pt>
                <c:pt idx="3624">
                  <c:v>40150</c:v>
                </c:pt>
                <c:pt idx="3625">
                  <c:v>40151</c:v>
                </c:pt>
                <c:pt idx="3626">
                  <c:v>40152</c:v>
                </c:pt>
                <c:pt idx="3627">
                  <c:v>40153</c:v>
                </c:pt>
                <c:pt idx="3628">
                  <c:v>40154</c:v>
                </c:pt>
                <c:pt idx="3629">
                  <c:v>40155</c:v>
                </c:pt>
                <c:pt idx="3630">
                  <c:v>40156</c:v>
                </c:pt>
                <c:pt idx="3631">
                  <c:v>40157</c:v>
                </c:pt>
                <c:pt idx="3632">
                  <c:v>40158</c:v>
                </c:pt>
                <c:pt idx="3633">
                  <c:v>40159</c:v>
                </c:pt>
                <c:pt idx="3634">
                  <c:v>40160</c:v>
                </c:pt>
                <c:pt idx="3635">
                  <c:v>40161</c:v>
                </c:pt>
                <c:pt idx="3636">
                  <c:v>40162</c:v>
                </c:pt>
                <c:pt idx="3637">
                  <c:v>40163</c:v>
                </c:pt>
                <c:pt idx="3638">
                  <c:v>40164</c:v>
                </c:pt>
                <c:pt idx="3639">
                  <c:v>40165</c:v>
                </c:pt>
                <c:pt idx="3640">
                  <c:v>40166</c:v>
                </c:pt>
                <c:pt idx="3641">
                  <c:v>40167</c:v>
                </c:pt>
                <c:pt idx="3642">
                  <c:v>40168</c:v>
                </c:pt>
                <c:pt idx="3643">
                  <c:v>40169</c:v>
                </c:pt>
                <c:pt idx="3644">
                  <c:v>40170</c:v>
                </c:pt>
                <c:pt idx="3645">
                  <c:v>40171</c:v>
                </c:pt>
                <c:pt idx="3646">
                  <c:v>40172</c:v>
                </c:pt>
                <c:pt idx="3647">
                  <c:v>40173</c:v>
                </c:pt>
                <c:pt idx="3648">
                  <c:v>40174</c:v>
                </c:pt>
                <c:pt idx="3649">
                  <c:v>40175</c:v>
                </c:pt>
                <c:pt idx="3650">
                  <c:v>40176</c:v>
                </c:pt>
                <c:pt idx="3651">
                  <c:v>40177</c:v>
                </c:pt>
                <c:pt idx="3652">
                  <c:v>40178</c:v>
                </c:pt>
                <c:pt idx="3653">
                  <c:v>40179</c:v>
                </c:pt>
                <c:pt idx="3654">
                  <c:v>40180</c:v>
                </c:pt>
                <c:pt idx="3655">
                  <c:v>40181</c:v>
                </c:pt>
                <c:pt idx="3656">
                  <c:v>40182</c:v>
                </c:pt>
                <c:pt idx="3657">
                  <c:v>40183</c:v>
                </c:pt>
                <c:pt idx="3658">
                  <c:v>40184</c:v>
                </c:pt>
                <c:pt idx="3659">
                  <c:v>40185</c:v>
                </c:pt>
                <c:pt idx="3660">
                  <c:v>40186</c:v>
                </c:pt>
                <c:pt idx="3661">
                  <c:v>40187</c:v>
                </c:pt>
                <c:pt idx="3662">
                  <c:v>40188</c:v>
                </c:pt>
                <c:pt idx="3663">
                  <c:v>40189</c:v>
                </c:pt>
                <c:pt idx="3664">
                  <c:v>40190</c:v>
                </c:pt>
                <c:pt idx="3665">
                  <c:v>40191</c:v>
                </c:pt>
                <c:pt idx="3666">
                  <c:v>40192</c:v>
                </c:pt>
                <c:pt idx="3667">
                  <c:v>40193</c:v>
                </c:pt>
                <c:pt idx="3668">
                  <c:v>40194</c:v>
                </c:pt>
                <c:pt idx="3669">
                  <c:v>40195</c:v>
                </c:pt>
                <c:pt idx="3670">
                  <c:v>40196</c:v>
                </c:pt>
                <c:pt idx="3671">
                  <c:v>40197</c:v>
                </c:pt>
                <c:pt idx="3672">
                  <c:v>40198</c:v>
                </c:pt>
                <c:pt idx="3673">
                  <c:v>40199</c:v>
                </c:pt>
                <c:pt idx="3674">
                  <c:v>40200</c:v>
                </c:pt>
                <c:pt idx="3675">
                  <c:v>40201</c:v>
                </c:pt>
                <c:pt idx="3676">
                  <c:v>40202</c:v>
                </c:pt>
                <c:pt idx="3677">
                  <c:v>40203</c:v>
                </c:pt>
                <c:pt idx="3678">
                  <c:v>40204</c:v>
                </c:pt>
                <c:pt idx="3679">
                  <c:v>40205</c:v>
                </c:pt>
                <c:pt idx="3680">
                  <c:v>40206</c:v>
                </c:pt>
                <c:pt idx="3681">
                  <c:v>40207</c:v>
                </c:pt>
                <c:pt idx="3682">
                  <c:v>40208</c:v>
                </c:pt>
                <c:pt idx="3683">
                  <c:v>40209</c:v>
                </c:pt>
                <c:pt idx="3684">
                  <c:v>40210</c:v>
                </c:pt>
                <c:pt idx="3685">
                  <c:v>40211</c:v>
                </c:pt>
                <c:pt idx="3686">
                  <c:v>40212</c:v>
                </c:pt>
                <c:pt idx="3687">
                  <c:v>40213</c:v>
                </c:pt>
                <c:pt idx="3688">
                  <c:v>40214</c:v>
                </c:pt>
                <c:pt idx="3689">
                  <c:v>40215</c:v>
                </c:pt>
                <c:pt idx="3690">
                  <c:v>40216</c:v>
                </c:pt>
                <c:pt idx="3691">
                  <c:v>40217</c:v>
                </c:pt>
                <c:pt idx="3692">
                  <c:v>40218</c:v>
                </c:pt>
                <c:pt idx="3693">
                  <c:v>40219</c:v>
                </c:pt>
                <c:pt idx="3694">
                  <c:v>40220</c:v>
                </c:pt>
                <c:pt idx="3695">
                  <c:v>40221</c:v>
                </c:pt>
                <c:pt idx="3696">
                  <c:v>40222</c:v>
                </c:pt>
                <c:pt idx="3697">
                  <c:v>40223</c:v>
                </c:pt>
                <c:pt idx="3698">
                  <c:v>40224</c:v>
                </c:pt>
                <c:pt idx="3699">
                  <c:v>40225</c:v>
                </c:pt>
                <c:pt idx="3700">
                  <c:v>40226</c:v>
                </c:pt>
                <c:pt idx="3701">
                  <c:v>40227</c:v>
                </c:pt>
                <c:pt idx="3702">
                  <c:v>40228</c:v>
                </c:pt>
                <c:pt idx="3703">
                  <c:v>40229</c:v>
                </c:pt>
                <c:pt idx="3704">
                  <c:v>40230</c:v>
                </c:pt>
                <c:pt idx="3705">
                  <c:v>40231</c:v>
                </c:pt>
                <c:pt idx="3706">
                  <c:v>40232</c:v>
                </c:pt>
                <c:pt idx="3707">
                  <c:v>40233</c:v>
                </c:pt>
                <c:pt idx="3708">
                  <c:v>40234</c:v>
                </c:pt>
                <c:pt idx="3709">
                  <c:v>40235</c:v>
                </c:pt>
                <c:pt idx="3710">
                  <c:v>40236</c:v>
                </c:pt>
                <c:pt idx="3711">
                  <c:v>40237</c:v>
                </c:pt>
                <c:pt idx="3712">
                  <c:v>40238</c:v>
                </c:pt>
                <c:pt idx="3713">
                  <c:v>40239</c:v>
                </c:pt>
                <c:pt idx="3714">
                  <c:v>40240</c:v>
                </c:pt>
                <c:pt idx="3715">
                  <c:v>40241</c:v>
                </c:pt>
                <c:pt idx="3716">
                  <c:v>40242</c:v>
                </c:pt>
                <c:pt idx="3717">
                  <c:v>40243</c:v>
                </c:pt>
                <c:pt idx="3718">
                  <c:v>40244</c:v>
                </c:pt>
                <c:pt idx="3719">
                  <c:v>40245</c:v>
                </c:pt>
                <c:pt idx="3720">
                  <c:v>40246</c:v>
                </c:pt>
                <c:pt idx="3721">
                  <c:v>40247</c:v>
                </c:pt>
                <c:pt idx="3722">
                  <c:v>40248</c:v>
                </c:pt>
                <c:pt idx="3723">
                  <c:v>40249</c:v>
                </c:pt>
                <c:pt idx="3724">
                  <c:v>40250</c:v>
                </c:pt>
                <c:pt idx="3725">
                  <c:v>40251</c:v>
                </c:pt>
                <c:pt idx="3726">
                  <c:v>40252</c:v>
                </c:pt>
                <c:pt idx="3727">
                  <c:v>40253</c:v>
                </c:pt>
                <c:pt idx="3728">
                  <c:v>40254</c:v>
                </c:pt>
                <c:pt idx="3729">
                  <c:v>40255</c:v>
                </c:pt>
                <c:pt idx="3730">
                  <c:v>40256</c:v>
                </c:pt>
                <c:pt idx="3731">
                  <c:v>40257</c:v>
                </c:pt>
                <c:pt idx="3732">
                  <c:v>40258</c:v>
                </c:pt>
                <c:pt idx="3733">
                  <c:v>40259</c:v>
                </c:pt>
                <c:pt idx="3734">
                  <c:v>40260</c:v>
                </c:pt>
                <c:pt idx="3735">
                  <c:v>40261</c:v>
                </c:pt>
                <c:pt idx="3736">
                  <c:v>40262</c:v>
                </c:pt>
                <c:pt idx="3737">
                  <c:v>40263</c:v>
                </c:pt>
                <c:pt idx="3738">
                  <c:v>40264</c:v>
                </c:pt>
                <c:pt idx="3739">
                  <c:v>40265</c:v>
                </c:pt>
                <c:pt idx="3740">
                  <c:v>40266</c:v>
                </c:pt>
                <c:pt idx="3741">
                  <c:v>40267</c:v>
                </c:pt>
                <c:pt idx="3742">
                  <c:v>40268</c:v>
                </c:pt>
                <c:pt idx="3743">
                  <c:v>40269</c:v>
                </c:pt>
                <c:pt idx="3744">
                  <c:v>40270</c:v>
                </c:pt>
                <c:pt idx="3745">
                  <c:v>40271</c:v>
                </c:pt>
                <c:pt idx="3746">
                  <c:v>40272</c:v>
                </c:pt>
                <c:pt idx="3747">
                  <c:v>40273</c:v>
                </c:pt>
                <c:pt idx="3748">
                  <c:v>40274</c:v>
                </c:pt>
                <c:pt idx="3749">
                  <c:v>40275</c:v>
                </c:pt>
                <c:pt idx="3750">
                  <c:v>40276</c:v>
                </c:pt>
                <c:pt idx="3751">
                  <c:v>40277</c:v>
                </c:pt>
                <c:pt idx="3752">
                  <c:v>40278</c:v>
                </c:pt>
                <c:pt idx="3753">
                  <c:v>40279</c:v>
                </c:pt>
                <c:pt idx="3754">
                  <c:v>40280</c:v>
                </c:pt>
                <c:pt idx="3755">
                  <c:v>40281</c:v>
                </c:pt>
                <c:pt idx="3756">
                  <c:v>40282</c:v>
                </c:pt>
                <c:pt idx="3757">
                  <c:v>40283</c:v>
                </c:pt>
                <c:pt idx="3758">
                  <c:v>40284</c:v>
                </c:pt>
                <c:pt idx="3759">
                  <c:v>40285</c:v>
                </c:pt>
                <c:pt idx="3760">
                  <c:v>40286</c:v>
                </c:pt>
                <c:pt idx="3761">
                  <c:v>40287</c:v>
                </c:pt>
                <c:pt idx="3762">
                  <c:v>40288</c:v>
                </c:pt>
                <c:pt idx="3763">
                  <c:v>40289</c:v>
                </c:pt>
                <c:pt idx="3764">
                  <c:v>40290</c:v>
                </c:pt>
                <c:pt idx="3765">
                  <c:v>40291</c:v>
                </c:pt>
                <c:pt idx="3766">
                  <c:v>40292</c:v>
                </c:pt>
                <c:pt idx="3767">
                  <c:v>40293</c:v>
                </c:pt>
                <c:pt idx="3768">
                  <c:v>40294</c:v>
                </c:pt>
                <c:pt idx="3769">
                  <c:v>40295</c:v>
                </c:pt>
                <c:pt idx="3770">
                  <c:v>40296</c:v>
                </c:pt>
                <c:pt idx="3771">
                  <c:v>40297</c:v>
                </c:pt>
                <c:pt idx="3772">
                  <c:v>40298</c:v>
                </c:pt>
                <c:pt idx="3773">
                  <c:v>40299</c:v>
                </c:pt>
                <c:pt idx="3774">
                  <c:v>40300</c:v>
                </c:pt>
                <c:pt idx="3775">
                  <c:v>40301</c:v>
                </c:pt>
                <c:pt idx="3776">
                  <c:v>40302</c:v>
                </c:pt>
                <c:pt idx="3777">
                  <c:v>40303</c:v>
                </c:pt>
                <c:pt idx="3778">
                  <c:v>40304</c:v>
                </c:pt>
                <c:pt idx="3779">
                  <c:v>40305</c:v>
                </c:pt>
                <c:pt idx="3780">
                  <c:v>40306</c:v>
                </c:pt>
                <c:pt idx="3781">
                  <c:v>40307</c:v>
                </c:pt>
                <c:pt idx="3782">
                  <c:v>40308</c:v>
                </c:pt>
                <c:pt idx="3783">
                  <c:v>40309</c:v>
                </c:pt>
                <c:pt idx="3784">
                  <c:v>40310</c:v>
                </c:pt>
                <c:pt idx="3785">
                  <c:v>40311</c:v>
                </c:pt>
                <c:pt idx="3786">
                  <c:v>40312</c:v>
                </c:pt>
                <c:pt idx="3787">
                  <c:v>40313</c:v>
                </c:pt>
                <c:pt idx="3788">
                  <c:v>40314</c:v>
                </c:pt>
                <c:pt idx="3789">
                  <c:v>40315</c:v>
                </c:pt>
                <c:pt idx="3790">
                  <c:v>40316</c:v>
                </c:pt>
                <c:pt idx="3791">
                  <c:v>40317</c:v>
                </c:pt>
                <c:pt idx="3792">
                  <c:v>40318</c:v>
                </c:pt>
                <c:pt idx="3793">
                  <c:v>40319</c:v>
                </c:pt>
                <c:pt idx="3794">
                  <c:v>40320</c:v>
                </c:pt>
                <c:pt idx="3795">
                  <c:v>40321</c:v>
                </c:pt>
                <c:pt idx="3796">
                  <c:v>40322</c:v>
                </c:pt>
                <c:pt idx="3797">
                  <c:v>40323</c:v>
                </c:pt>
                <c:pt idx="3798">
                  <c:v>40324</c:v>
                </c:pt>
                <c:pt idx="3799">
                  <c:v>40325</c:v>
                </c:pt>
                <c:pt idx="3800">
                  <c:v>40326</c:v>
                </c:pt>
                <c:pt idx="3801">
                  <c:v>40327</c:v>
                </c:pt>
                <c:pt idx="3802">
                  <c:v>40328</c:v>
                </c:pt>
                <c:pt idx="3803">
                  <c:v>40329</c:v>
                </c:pt>
                <c:pt idx="3804">
                  <c:v>40330</c:v>
                </c:pt>
                <c:pt idx="3805">
                  <c:v>40331</c:v>
                </c:pt>
                <c:pt idx="3806">
                  <c:v>40332</c:v>
                </c:pt>
                <c:pt idx="3807">
                  <c:v>40333</c:v>
                </c:pt>
                <c:pt idx="3808">
                  <c:v>40334</c:v>
                </c:pt>
                <c:pt idx="3809">
                  <c:v>40335</c:v>
                </c:pt>
                <c:pt idx="3810">
                  <c:v>40336</c:v>
                </c:pt>
                <c:pt idx="3811">
                  <c:v>40337</c:v>
                </c:pt>
                <c:pt idx="3812">
                  <c:v>40338</c:v>
                </c:pt>
                <c:pt idx="3813">
                  <c:v>40339</c:v>
                </c:pt>
                <c:pt idx="3814">
                  <c:v>40340</c:v>
                </c:pt>
                <c:pt idx="3815">
                  <c:v>40341</c:v>
                </c:pt>
                <c:pt idx="3816">
                  <c:v>40342</c:v>
                </c:pt>
                <c:pt idx="3817">
                  <c:v>40343</c:v>
                </c:pt>
                <c:pt idx="3818">
                  <c:v>40344</c:v>
                </c:pt>
                <c:pt idx="3819">
                  <c:v>40345</c:v>
                </c:pt>
                <c:pt idx="3820">
                  <c:v>40346</c:v>
                </c:pt>
                <c:pt idx="3821">
                  <c:v>40347</c:v>
                </c:pt>
                <c:pt idx="3822">
                  <c:v>40348</c:v>
                </c:pt>
                <c:pt idx="3823">
                  <c:v>40349</c:v>
                </c:pt>
                <c:pt idx="3824">
                  <c:v>40350</c:v>
                </c:pt>
                <c:pt idx="3825">
                  <c:v>40351</c:v>
                </c:pt>
                <c:pt idx="3826">
                  <c:v>40352</c:v>
                </c:pt>
                <c:pt idx="3827">
                  <c:v>40353</c:v>
                </c:pt>
                <c:pt idx="3828">
                  <c:v>40354</c:v>
                </c:pt>
                <c:pt idx="3829">
                  <c:v>40355</c:v>
                </c:pt>
                <c:pt idx="3830">
                  <c:v>40356</c:v>
                </c:pt>
                <c:pt idx="3831">
                  <c:v>40357</c:v>
                </c:pt>
                <c:pt idx="3832">
                  <c:v>40358</c:v>
                </c:pt>
                <c:pt idx="3833">
                  <c:v>40359</c:v>
                </c:pt>
                <c:pt idx="3834">
                  <c:v>40360</c:v>
                </c:pt>
                <c:pt idx="3835">
                  <c:v>40361</c:v>
                </c:pt>
                <c:pt idx="3836">
                  <c:v>40362</c:v>
                </c:pt>
                <c:pt idx="3837">
                  <c:v>40363</c:v>
                </c:pt>
                <c:pt idx="3838">
                  <c:v>40364</c:v>
                </c:pt>
                <c:pt idx="3839">
                  <c:v>40365</c:v>
                </c:pt>
                <c:pt idx="3840">
                  <c:v>40366</c:v>
                </c:pt>
                <c:pt idx="3841">
                  <c:v>40367</c:v>
                </c:pt>
                <c:pt idx="3842">
                  <c:v>40368</c:v>
                </c:pt>
                <c:pt idx="3843">
                  <c:v>40369</c:v>
                </c:pt>
                <c:pt idx="3844">
                  <c:v>40370</c:v>
                </c:pt>
                <c:pt idx="3845">
                  <c:v>40371</c:v>
                </c:pt>
                <c:pt idx="3846">
                  <c:v>40372</c:v>
                </c:pt>
                <c:pt idx="3847">
                  <c:v>40373</c:v>
                </c:pt>
                <c:pt idx="3848">
                  <c:v>40374</c:v>
                </c:pt>
                <c:pt idx="3849">
                  <c:v>40375</c:v>
                </c:pt>
                <c:pt idx="3850">
                  <c:v>40376</c:v>
                </c:pt>
                <c:pt idx="3851">
                  <c:v>40377</c:v>
                </c:pt>
                <c:pt idx="3852">
                  <c:v>40378</c:v>
                </c:pt>
                <c:pt idx="3853">
                  <c:v>40379</c:v>
                </c:pt>
                <c:pt idx="3854">
                  <c:v>40380</c:v>
                </c:pt>
                <c:pt idx="3855">
                  <c:v>40381</c:v>
                </c:pt>
                <c:pt idx="3856">
                  <c:v>40382</c:v>
                </c:pt>
                <c:pt idx="3857">
                  <c:v>40383</c:v>
                </c:pt>
                <c:pt idx="3858">
                  <c:v>40384</c:v>
                </c:pt>
                <c:pt idx="3859">
                  <c:v>40385</c:v>
                </c:pt>
                <c:pt idx="3860">
                  <c:v>40386</c:v>
                </c:pt>
                <c:pt idx="3861">
                  <c:v>40387</c:v>
                </c:pt>
                <c:pt idx="3862">
                  <c:v>40388</c:v>
                </c:pt>
                <c:pt idx="3863">
                  <c:v>40389</c:v>
                </c:pt>
                <c:pt idx="3864">
                  <c:v>40390</c:v>
                </c:pt>
                <c:pt idx="3865">
                  <c:v>40391</c:v>
                </c:pt>
                <c:pt idx="3866">
                  <c:v>40392</c:v>
                </c:pt>
                <c:pt idx="3867">
                  <c:v>40393</c:v>
                </c:pt>
                <c:pt idx="3868">
                  <c:v>40394</c:v>
                </c:pt>
                <c:pt idx="3869">
                  <c:v>40395</c:v>
                </c:pt>
                <c:pt idx="3870">
                  <c:v>40396</c:v>
                </c:pt>
                <c:pt idx="3871">
                  <c:v>40397</c:v>
                </c:pt>
                <c:pt idx="3872">
                  <c:v>40398</c:v>
                </c:pt>
                <c:pt idx="3873">
                  <c:v>40399</c:v>
                </c:pt>
                <c:pt idx="3874">
                  <c:v>40400</c:v>
                </c:pt>
                <c:pt idx="3875">
                  <c:v>40401</c:v>
                </c:pt>
                <c:pt idx="3876">
                  <c:v>40402</c:v>
                </c:pt>
                <c:pt idx="3877">
                  <c:v>40403</c:v>
                </c:pt>
                <c:pt idx="3878">
                  <c:v>40404</c:v>
                </c:pt>
                <c:pt idx="3879">
                  <c:v>40405</c:v>
                </c:pt>
                <c:pt idx="3880">
                  <c:v>40406</c:v>
                </c:pt>
                <c:pt idx="3881">
                  <c:v>40407</c:v>
                </c:pt>
                <c:pt idx="3882">
                  <c:v>40408</c:v>
                </c:pt>
                <c:pt idx="3883">
                  <c:v>40409</c:v>
                </c:pt>
                <c:pt idx="3884">
                  <c:v>40410</c:v>
                </c:pt>
                <c:pt idx="3885">
                  <c:v>40411</c:v>
                </c:pt>
                <c:pt idx="3886">
                  <c:v>40412</c:v>
                </c:pt>
                <c:pt idx="3887">
                  <c:v>40413</c:v>
                </c:pt>
                <c:pt idx="3888">
                  <c:v>40414</c:v>
                </c:pt>
                <c:pt idx="3889">
                  <c:v>40415</c:v>
                </c:pt>
                <c:pt idx="3890">
                  <c:v>40416</c:v>
                </c:pt>
                <c:pt idx="3891">
                  <c:v>40417</c:v>
                </c:pt>
                <c:pt idx="3892">
                  <c:v>40418</c:v>
                </c:pt>
                <c:pt idx="3893">
                  <c:v>40419</c:v>
                </c:pt>
                <c:pt idx="3894">
                  <c:v>40420</c:v>
                </c:pt>
                <c:pt idx="3895">
                  <c:v>40421</c:v>
                </c:pt>
                <c:pt idx="3896">
                  <c:v>40422</c:v>
                </c:pt>
                <c:pt idx="3897">
                  <c:v>40423</c:v>
                </c:pt>
                <c:pt idx="3898">
                  <c:v>40424</c:v>
                </c:pt>
                <c:pt idx="3899">
                  <c:v>40425</c:v>
                </c:pt>
                <c:pt idx="3900">
                  <c:v>40426</c:v>
                </c:pt>
                <c:pt idx="3901">
                  <c:v>40427</c:v>
                </c:pt>
                <c:pt idx="3902">
                  <c:v>40428</c:v>
                </c:pt>
                <c:pt idx="3903">
                  <c:v>40429</c:v>
                </c:pt>
                <c:pt idx="3904">
                  <c:v>40430</c:v>
                </c:pt>
                <c:pt idx="3905">
                  <c:v>40431</c:v>
                </c:pt>
                <c:pt idx="3906">
                  <c:v>40432</c:v>
                </c:pt>
                <c:pt idx="3907">
                  <c:v>40433</c:v>
                </c:pt>
                <c:pt idx="3908">
                  <c:v>40434</c:v>
                </c:pt>
                <c:pt idx="3909">
                  <c:v>40435</c:v>
                </c:pt>
                <c:pt idx="3910">
                  <c:v>40436</c:v>
                </c:pt>
                <c:pt idx="3911">
                  <c:v>40437</c:v>
                </c:pt>
                <c:pt idx="3912">
                  <c:v>40438</c:v>
                </c:pt>
                <c:pt idx="3913">
                  <c:v>40439</c:v>
                </c:pt>
                <c:pt idx="3914">
                  <c:v>40440</c:v>
                </c:pt>
                <c:pt idx="3915">
                  <c:v>40441</c:v>
                </c:pt>
                <c:pt idx="3916">
                  <c:v>40442</c:v>
                </c:pt>
                <c:pt idx="3917">
                  <c:v>40443</c:v>
                </c:pt>
                <c:pt idx="3918">
                  <c:v>40444</c:v>
                </c:pt>
                <c:pt idx="3919">
                  <c:v>40445</c:v>
                </c:pt>
                <c:pt idx="3920">
                  <c:v>40446</c:v>
                </c:pt>
                <c:pt idx="3921">
                  <c:v>40447</c:v>
                </c:pt>
                <c:pt idx="3922">
                  <c:v>40448</c:v>
                </c:pt>
                <c:pt idx="3923">
                  <c:v>40449</c:v>
                </c:pt>
                <c:pt idx="3924">
                  <c:v>40450</c:v>
                </c:pt>
                <c:pt idx="3925">
                  <c:v>40451</c:v>
                </c:pt>
                <c:pt idx="3926">
                  <c:v>40452</c:v>
                </c:pt>
                <c:pt idx="3927">
                  <c:v>40453</c:v>
                </c:pt>
                <c:pt idx="3928">
                  <c:v>40454</c:v>
                </c:pt>
                <c:pt idx="3929">
                  <c:v>40455</c:v>
                </c:pt>
                <c:pt idx="3930">
                  <c:v>40456</c:v>
                </c:pt>
                <c:pt idx="3931">
                  <c:v>40457</c:v>
                </c:pt>
                <c:pt idx="3932">
                  <c:v>40458</c:v>
                </c:pt>
                <c:pt idx="3933">
                  <c:v>40459</c:v>
                </c:pt>
                <c:pt idx="3934">
                  <c:v>40460</c:v>
                </c:pt>
                <c:pt idx="3935">
                  <c:v>40461</c:v>
                </c:pt>
                <c:pt idx="3936">
                  <c:v>40462</c:v>
                </c:pt>
                <c:pt idx="3937">
                  <c:v>40463</c:v>
                </c:pt>
                <c:pt idx="3938">
                  <c:v>40464</c:v>
                </c:pt>
                <c:pt idx="3939">
                  <c:v>40465</c:v>
                </c:pt>
                <c:pt idx="3940">
                  <c:v>40466</c:v>
                </c:pt>
                <c:pt idx="3941">
                  <c:v>40467</c:v>
                </c:pt>
                <c:pt idx="3942">
                  <c:v>40468</c:v>
                </c:pt>
                <c:pt idx="3943">
                  <c:v>40469</c:v>
                </c:pt>
                <c:pt idx="3944">
                  <c:v>40470</c:v>
                </c:pt>
                <c:pt idx="3945">
                  <c:v>40471</c:v>
                </c:pt>
                <c:pt idx="3946">
                  <c:v>40472</c:v>
                </c:pt>
                <c:pt idx="3947">
                  <c:v>40473</c:v>
                </c:pt>
                <c:pt idx="3948">
                  <c:v>40474</c:v>
                </c:pt>
                <c:pt idx="3949">
                  <c:v>40475</c:v>
                </c:pt>
                <c:pt idx="3950">
                  <c:v>40476</c:v>
                </c:pt>
                <c:pt idx="3951">
                  <c:v>40477</c:v>
                </c:pt>
                <c:pt idx="3952">
                  <c:v>40478</c:v>
                </c:pt>
                <c:pt idx="3953">
                  <c:v>40479</c:v>
                </c:pt>
                <c:pt idx="3954">
                  <c:v>40480</c:v>
                </c:pt>
                <c:pt idx="3955">
                  <c:v>40481</c:v>
                </c:pt>
                <c:pt idx="3956">
                  <c:v>40482</c:v>
                </c:pt>
                <c:pt idx="3957">
                  <c:v>40483</c:v>
                </c:pt>
                <c:pt idx="3958">
                  <c:v>40484</c:v>
                </c:pt>
                <c:pt idx="3959">
                  <c:v>40485</c:v>
                </c:pt>
                <c:pt idx="3960">
                  <c:v>40486</c:v>
                </c:pt>
                <c:pt idx="3961">
                  <c:v>40487</c:v>
                </c:pt>
                <c:pt idx="3962">
                  <c:v>40488</c:v>
                </c:pt>
                <c:pt idx="3963">
                  <c:v>40489</c:v>
                </c:pt>
                <c:pt idx="3964">
                  <c:v>40490</c:v>
                </c:pt>
                <c:pt idx="3965">
                  <c:v>40491</c:v>
                </c:pt>
                <c:pt idx="3966">
                  <c:v>40492</c:v>
                </c:pt>
                <c:pt idx="3967">
                  <c:v>40493</c:v>
                </c:pt>
                <c:pt idx="3968">
                  <c:v>40494</c:v>
                </c:pt>
                <c:pt idx="3969">
                  <c:v>40495</c:v>
                </c:pt>
                <c:pt idx="3970">
                  <c:v>40496</c:v>
                </c:pt>
                <c:pt idx="3971">
                  <c:v>40497</c:v>
                </c:pt>
                <c:pt idx="3972">
                  <c:v>40498</c:v>
                </c:pt>
                <c:pt idx="3973">
                  <c:v>40499</c:v>
                </c:pt>
                <c:pt idx="3974">
                  <c:v>40500</c:v>
                </c:pt>
                <c:pt idx="3975">
                  <c:v>40501</c:v>
                </c:pt>
                <c:pt idx="3976">
                  <c:v>40502</c:v>
                </c:pt>
                <c:pt idx="3977">
                  <c:v>40503</c:v>
                </c:pt>
                <c:pt idx="3978">
                  <c:v>40504</c:v>
                </c:pt>
                <c:pt idx="3979">
                  <c:v>40505</c:v>
                </c:pt>
                <c:pt idx="3980">
                  <c:v>40506</c:v>
                </c:pt>
                <c:pt idx="3981">
                  <c:v>40507</c:v>
                </c:pt>
                <c:pt idx="3982">
                  <c:v>40508</c:v>
                </c:pt>
                <c:pt idx="3983">
                  <c:v>40509</c:v>
                </c:pt>
                <c:pt idx="3984">
                  <c:v>40510</c:v>
                </c:pt>
                <c:pt idx="3985">
                  <c:v>40511</c:v>
                </c:pt>
                <c:pt idx="3986">
                  <c:v>40512</c:v>
                </c:pt>
                <c:pt idx="3987">
                  <c:v>40513</c:v>
                </c:pt>
                <c:pt idx="3988">
                  <c:v>40514</c:v>
                </c:pt>
                <c:pt idx="3989">
                  <c:v>40515</c:v>
                </c:pt>
                <c:pt idx="3990">
                  <c:v>40516</c:v>
                </c:pt>
                <c:pt idx="3991">
                  <c:v>40517</c:v>
                </c:pt>
                <c:pt idx="3992">
                  <c:v>40518</c:v>
                </c:pt>
                <c:pt idx="3993">
                  <c:v>40519</c:v>
                </c:pt>
                <c:pt idx="3994">
                  <c:v>40520</c:v>
                </c:pt>
                <c:pt idx="3995">
                  <c:v>40521</c:v>
                </c:pt>
                <c:pt idx="3996">
                  <c:v>40522</c:v>
                </c:pt>
                <c:pt idx="3997">
                  <c:v>40523</c:v>
                </c:pt>
                <c:pt idx="3998">
                  <c:v>40524</c:v>
                </c:pt>
                <c:pt idx="3999">
                  <c:v>40525</c:v>
                </c:pt>
                <c:pt idx="4000">
                  <c:v>40526</c:v>
                </c:pt>
                <c:pt idx="4001">
                  <c:v>40527</c:v>
                </c:pt>
                <c:pt idx="4002">
                  <c:v>40528</c:v>
                </c:pt>
                <c:pt idx="4003">
                  <c:v>40529</c:v>
                </c:pt>
                <c:pt idx="4004">
                  <c:v>40530</c:v>
                </c:pt>
                <c:pt idx="4005">
                  <c:v>40531</c:v>
                </c:pt>
                <c:pt idx="4006">
                  <c:v>40532</c:v>
                </c:pt>
                <c:pt idx="4007">
                  <c:v>40533</c:v>
                </c:pt>
                <c:pt idx="4008">
                  <c:v>40534</c:v>
                </c:pt>
                <c:pt idx="4009">
                  <c:v>40535</c:v>
                </c:pt>
                <c:pt idx="4010">
                  <c:v>40536</c:v>
                </c:pt>
                <c:pt idx="4011">
                  <c:v>40537</c:v>
                </c:pt>
                <c:pt idx="4012">
                  <c:v>40538</c:v>
                </c:pt>
                <c:pt idx="4013">
                  <c:v>40539</c:v>
                </c:pt>
                <c:pt idx="4014">
                  <c:v>40540</c:v>
                </c:pt>
                <c:pt idx="4015">
                  <c:v>40541</c:v>
                </c:pt>
                <c:pt idx="4016">
                  <c:v>40542</c:v>
                </c:pt>
                <c:pt idx="4017">
                  <c:v>40543</c:v>
                </c:pt>
                <c:pt idx="4018">
                  <c:v>40544</c:v>
                </c:pt>
                <c:pt idx="4019">
                  <c:v>40545</c:v>
                </c:pt>
                <c:pt idx="4020">
                  <c:v>40546</c:v>
                </c:pt>
                <c:pt idx="4021">
                  <c:v>40547</c:v>
                </c:pt>
                <c:pt idx="4022">
                  <c:v>40548</c:v>
                </c:pt>
                <c:pt idx="4023">
                  <c:v>40549</c:v>
                </c:pt>
                <c:pt idx="4024">
                  <c:v>40550</c:v>
                </c:pt>
                <c:pt idx="4025">
                  <c:v>40551</c:v>
                </c:pt>
                <c:pt idx="4026">
                  <c:v>40552</c:v>
                </c:pt>
                <c:pt idx="4027">
                  <c:v>40553</c:v>
                </c:pt>
                <c:pt idx="4028">
                  <c:v>40554</c:v>
                </c:pt>
                <c:pt idx="4029">
                  <c:v>40555</c:v>
                </c:pt>
                <c:pt idx="4030">
                  <c:v>40556</c:v>
                </c:pt>
                <c:pt idx="4031">
                  <c:v>40557</c:v>
                </c:pt>
                <c:pt idx="4032">
                  <c:v>40558</c:v>
                </c:pt>
                <c:pt idx="4033">
                  <c:v>40559</c:v>
                </c:pt>
                <c:pt idx="4034">
                  <c:v>40560</c:v>
                </c:pt>
                <c:pt idx="4035">
                  <c:v>40561</c:v>
                </c:pt>
                <c:pt idx="4036">
                  <c:v>40562</c:v>
                </c:pt>
                <c:pt idx="4037">
                  <c:v>40563</c:v>
                </c:pt>
                <c:pt idx="4038">
                  <c:v>40564</c:v>
                </c:pt>
                <c:pt idx="4039">
                  <c:v>40565</c:v>
                </c:pt>
                <c:pt idx="4040">
                  <c:v>40566</c:v>
                </c:pt>
                <c:pt idx="4041">
                  <c:v>40567</c:v>
                </c:pt>
                <c:pt idx="4042">
                  <c:v>40568</c:v>
                </c:pt>
                <c:pt idx="4043">
                  <c:v>40569</c:v>
                </c:pt>
                <c:pt idx="4044">
                  <c:v>40570</c:v>
                </c:pt>
                <c:pt idx="4045">
                  <c:v>40571</c:v>
                </c:pt>
                <c:pt idx="4046">
                  <c:v>40572</c:v>
                </c:pt>
                <c:pt idx="4047">
                  <c:v>40573</c:v>
                </c:pt>
                <c:pt idx="4048">
                  <c:v>40574</c:v>
                </c:pt>
                <c:pt idx="4049">
                  <c:v>40575</c:v>
                </c:pt>
                <c:pt idx="4050">
                  <c:v>40576</c:v>
                </c:pt>
                <c:pt idx="4051">
                  <c:v>40577</c:v>
                </c:pt>
                <c:pt idx="4052">
                  <c:v>40578</c:v>
                </c:pt>
                <c:pt idx="4053">
                  <c:v>40579</c:v>
                </c:pt>
                <c:pt idx="4054">
                  <c:v>40580</c:v>
                </c:pt>
                <c:pt idx="4055">
                  <c:v>40581</c:v>
                </c:pt>
                <c:pt idx="4056">
                  <c:v>40582</c:v>
                </c:pt>
                <c:pt idx="4057">
                  <c:v>40583</c:v>
                </c:pt>
                <c:pt idx="4058">
                  <c:v>40584</c:v>
                </c:pt>
                <c:pt idx="4059">
                  <c:v>40585</c:v>
                </c:pt>
                <c:pt idx="4060">
                  <c:v>40586</c:v>
                </c:pt>
                <c:pt idx="4061">
                  <c:v>40587</c:v>
                </c:pt>
                <c:pt idx="4062">
                  <c:v>40588</c:v>
                </c:pt>
                <c:pt idx="4063">
                  <c:v>40589</c:v>
                </c:pt>
                <c:pt idx="4064">
                  <c:v>40590</c:v>
                </c:pt>
                <c:pt idx="4065">
                  <c:v>40591</c:v>
                </c:pt>
                <c:pt idx="4066">
                  <c:v>40592</c:v>
                </c:pt>
                <c:pt idx="4067">
                  <c:v>40593</c:v>
                </c:pt>
                <c:pt idx="4068">
                  <c:v>40594</c:v>
                </c:pt>
                <c:pt idx="4069">
                  <c:v>40595</c:v>
                </c:pt>
                <c:pt idx="4070">
                  <c:v>40596</c:v>
                </c:pt>
                <c:pt idx="4071">
                  <c:v>40597</c:v>
                </c:pt>
                <c:pt idx="4072">
                  <c:v>40598</c:v>
                </c:pt>
                <c:pt idx="4073">
                  <c:v>40599</c:v>
                </c:pt>
                <c:pt idx="4074">
                  <c:v>40600</c:v>
                </c:pt>
                <c:pt idx="4075">
                  <c:v>40601</c:v>
                </c:pt>
                <c:pt idx="4076">
                  <c:v>40602</c:v>
                </c:pt>
                <c:pt idx="4077">
                  <c:v>40603</c:v>
                </c:pt>
                <c:pt idx="4078">
                  <c:v>40604</c:v>
                </c:pt>
                <c:pt idx="4079">
                  <c:v>40605</c:v>
                </c:pt>
                <c:pt idx="4080">
                  <c:v>40606</c:v>
                </c:pt>
                <c:pt idx="4081">
                  <c:v>40607</c:v>
                </c:pt>
                <c:pt idx="4082">
                  <c:v>40608</c:v>
                </c:pt>
                <c:pt idx="4083">
                  <c:v>40609</c:v>
                </c:pt>
                <c:pt idx="4084">
                  <c:v>40610</c:v>
                </c:pt>
                <c:pt idx="4085">
                  <c:v>40611</c:v>
                </c:pt>
                <c:pt idx="4086">
                  <c:v>40612</c:v>
                </c:pt>
                <c:pt idx="4087">
                  <c:v>40613</c:v>
                </c:pt>
                <c:pt idx="4088">
                  <c:v>40614</c:v>
                </c:pt>
                <c:pt idx="4089">
                  <c:v>40615</c:v>
                </c:pt>
                <c:pt idx="4090">
                  <c:v>40616</c:v>
                </c:pt>
                <c:pt idx="4091">
                  <c:v>40617</c:v>
                </c:pt>
                <c:pt idx="4092">
                  <c:v>40618</c:v>
                </c:pt>
                <c:pt idx="4093">
                  <c:v>40619</c:v>
                </c:pt>
                <c:pt idx="4094">
                  <c:v>40620</c:v>
                </c:pt>
                <c:pt idx="4095">
                  <c:v>40621</c:v>
                </c:pt>
                <c:pt idx="4096">
                  <c:v>40622</c:v>
                </c:pt>
                <c:pt idx="4097">
                  <c:v>40623</c:v>
                </c:pt>
                <c:pt idx="4098">
                  <c:v>40624</c:v>
                </c:pt>
                <c:pt idx="4099">
                  <c:v>40625</c:v>
                </c:pt>
                <c:pt idx="4100">
                  <c:v>40626</c:v>
                </c:pt>
                <c:pt idx="4101">
                  <c:v>40627</c:v>
                </c:pt>
                <c:pt idx="4102">
                  <c:v>40628</c:v>
                </c:pt>
                <c:pt idx="4103">
                  <c:v>40629</c:v>
                </c:pt>
                <c:pt idx="4104">
                  <c:v>40630</c:v>
                </c:pt>
                <c:pt idx="4105">
                  <c:v>40631</c:v>
                </c:pt>
                <c:pt idx="4106">
                  <c:v>40632</c:v>
                </c:pt>
                <c:pt idx="4107">
                  <c:v>40633</c:v>
                </c:pt>
                <c:pt idx="4108">
                  <c:v>40634</c:v>
                </c:pt>
                <c:pt idx="4109">
                  <c:v>40635</c:v>
                </c:pt>
                <c:pt idx="4110">
                  <c:v>40636</c:v>
                </c:pt>
                <c:pt idx="4111">
                  <c:v>40637</c:v>
                </c:pt>
                <c:pt idx="4112">
                  <c:v>40638</c:v>
                </c:pt>
                <c:pt idx="4113">
                  <c:v>40639</c:v>
                </c:pt>
                <c:pt idx="4114">
                  <c:v>40640</c:v>
                </c:pt>
                <c:pt idx="4115">
                  <c:v>40641</c:v>
                </c:pt>
                <c:pt idx="4116">
                  <c:v>40642</c:v>
                </c:pt>
                <c:pt idx="4117">
                  <c:v>40643</c:v>
                </c:pt>
                <c:pt idx="4118">
                  <c:v>40644</c:v>
                </c:pt>
                <c:pt idx="4119">
                  <c:v>40645</c:v>
                </c:pt>
                <c:pt idx="4120">
                  <c:v>40646</c:v>
                </c:pt>
                <c:pt idx="4121">
                  <c:v>40647</c:v>
                </c:pt>
                <c:pt idx="4122">
                  <c:v>40648</c:v>
                </c:pt>
                <c:pt idx="4123">
                  <c:v>40649</c:v>
                </c:pt>
                <c:pt idx="4124">
                  <c:v>40650</c:v>
                </c:pt>
                <c:pt idx="4125">
                  <c:v>40651</c:v>
                </c:pt>
                <c:pt idx="4126">
                  <c:v>40652</c:v>
                </c:pt>
                <c:pt idx="4127">
                  <c:v>40653</c:v>
                </c:pt>
                <c:pt idx="4128">
                  <c:v>40654</c:v>
                </c:pt>
                <c:pt idx="4129">
                  <c:v>40655</c:v>
                </c:pt>
                <c:pt idx="4130">
                  <c:v>40656</c:v>
                </c:pt>
                <c:pt idx="4131">
                  <c:v>40657</c:v>
                </c:pt>
                <c:pt idx="4132">
                  <c:v>40658</c:v>
                </c:pt>
                <c:pt idx="4133">
                  <c:v>40659</c:v>
                </c:pt>
                <c:pt idx="4134">
                  <c:v>40660</c:v>
                </c:pt>
                <c:pt idx="4135">
                  <c:v>40661</c:v>
                </c:pt>
                <c:pt idx="4136">
                  <c:v>40662</c:v>
                </c:pt>
                <c:pt idx="4137">
                  <c:v>40663</c:v>
                </c:pt>
                <c:pt idx="4138">
                  <c:v>40664</c:v>
                </c:pt>
                <c:pt idx="4139">
                  <c:v>40665</c:v>
                </c:pt>
                <c:pt idx="4140">
                  <c:v>40666</c:v>
                </c:pt>
                <c:pt idx="4141">
                  <c:v>40667</c:v>
                </c:pt>
                <c:pt idx="4142">
                  <c:v>40668</c:v>
                </c:pt>
                <c:pt idx="4143">
                  <c:v>40669</c:v>
                </c:pt>
                <c:pt idx="4144">
                  <c:v>40670</c:v>
                </c:pt>
                <c:pt idx="4145">
                  <c:v>40671</c:v>
                </c:pt>
                <c:pt idx="4146">
                  <c:v>40672</c:v>
                </c:pt>
                <c:pt idx="4147">
                  <c:v>40673</c:v>
                </c:pt>
                <c:pt idx="4148">
                  <c:v>40674</c:v>
                </c:pt>
                <c:pt idx="4149">
                  <c:v>40675</c:v>
                </c:pt>
                <c:pt idx="4150">
                  <c:v>40676</c:v>
                </c:pt>
                <c:pt idx="4151">
                  <c:v>40677</c:v>
                </c:pt>
                <c:pt idx="4152">
                  <c:v>40678</c:v>
                </c:pt>
                <c:pt idx="4153">
                  <c:v>40679</c:v>
                </c:pt>
                <c:pt idx="4154">
                  <c:v>40680</c:v>
                </c:pt>
                <c:pt idx="4155">
                  <c:v>40681</c:v>
                </c:pt>
                <c:pt idx="4156">
                  <c:v>40682</c:v>
                </c:pt>
                <c:pt idx="4157">
                  <c:v>40683</c:v>
                </c:pt>
                <c:pt idx="4158">
                  <c:v>40684</c:v>
                </c:pt>
                <c:pt idx="4159">
                  <c:v>40685</c:v>
                </c:pt>
                <c:pt idx="4160">
                  <c:v>40686</c:v>
                </c:pt>
                <c:pt idx="4161">
                  <c:v>40687</c:v>
                </c:pt>
                <c:pt idx="4162">
                  <c:v>40688</c:v>
                </c:pt>
                <c:pt idx="4163">
                  <c:v>40689</c:v>
                </c:pt>
                <c:pt idx="4164">
                  <c:v>40690</c:v>
                </c:pt>
                <c:pt idx="4165">
                  <c:v>40691</c:v>
                </c:pt>
                <c:pt idx="4166">
                  <c:v>40692</c:v>
                </c:pt>
                <c:pt idx="4167">
                  <c:v>40693</c:v>
                </c:pt>
                <c:pt idx="4168">
                  <c:v>40694</c:v>
                </c:pt>
                <c:pt idx="4169">
                  <c:v>40695</c:v>
                </c:pt>
                <c:pt idx="4170">
                  <c:v>40696</c:v>
                </c:pt>
                <c:pt idx="4171">
                  <c:v>40697</c:v>
                </c:pt>
                <c:pt idx="4172">
                  <c:v>40698</c:v>
                </c:pt>
                <c:pt idx="4173">
                  <c:v>40699</c:v>
                </c:pt>
                <c:pt idx="4174">
                  <c:v>40700</c:v>
                </c:pt>
                <c:pt idx="4175">
                  <c:v>40701</c:v>
                </c:pt>
                <c:pt idx="4176">
                  <c:v>40702</c:v>
                </c:pt>
                <c:pt idx="4177">
                  <c:v>40703</c:v>
                </c:pt>
                <c:pt idx="4178">
                  <c:v>40704</c:v>
                </c:pt>
                <c:pt idx="4179">
                  <c:v>40705</c:v>
                </c:pt>
                <c:pt idx="4180">
                  <c:v>40706</c:v>
                </c:pt>
                <c:pt idx="4181">
                  <c:v>40707</c:v>
                </c:pt>
                <c:pt idx="4182">
                  <c:v>40708</c:v>
                </c:pt>
                <c:pt idx="4183">
                  <c:v>40709</c:v>
                </c:pt>
                <c:pt idx="4184">
                  <c:v>40710</c:v>
                </c:pt>
                <c:pt idx="4185">
                  <c:v>40711</c:v>
                </c:pt>
                <c:pt idx="4186">
                  <c:v>40712</c:v>
                </c:pt>
                <c:pt idx="4187">
                  <c:v>40713</c:v>
                </c:pt>
                <c:pt idx="4188">
                  <c:v>40714</c:v>
                </c:pt>
                <c:pt idx="4189">
                  <c:v>40715</c:v>
                </c:pt>
                <c:pt idx="4190">
                  <c:v>40716</c:v>
                </c:pt>
                <c:pt idx="4191">
                  <c:v>40717</c:v>
                </c:pt>
                <c:pt idx="4192">
                  <c:v>40718</c:v>
                </c:pt>
                <c:pt idx="4193">
                  <c:v>40719</c:v>
                </c:pt>
                <c:pt idx="4194">
                  <c:v>40720</c:v>
                </c:pt>
                <c:pt idx="4195">
                  <c:v>40721</c:v>
                </c:pt>
                <c:pt idx="4196">
                  <c:v>40722</c:v>
                </c:pt>
                <c:pt idx="4197">
                  <c:v>40723</c:v>
                </c:pt>
                <c:pt idx="4198">
                  <c:v>40724</c:v>
                </c:pt>
                <c:pt idx="4199">
                  <c:v>40725</c:v>
                </c:pt>
                <c:pt idx="4200">
                  <c:v>40726</c:v>
                </c:pt>
                <c:pt idx="4201">
                  <c:v>40727</c:v>
                </c:pt>
                <c:pt idx="4202">
                  <c:v>40728</c:v>
                </c:pt>
                <c:pt idx="4203">
                  <c:v>40729</c:v>
                </c:pt>
                <c:pt idx="4204">
                  <c:v>40730</c:v>
                </c:pt>
                <c:pt idx="4205">
                  <c:v>40731</c:v>
                </c:pt>
                <c:pt idx="4206">
                  <c:v>40732</c:v>
                </c:pt>
                <c:pt idx="4207">
                  <c:v>40733</c:v>
                </c:pt>
                <c:pt idx="4208">
                  <c:v>40734</c:v>
                </c:pt>
                <c:pt idx="4209">
                  <c:v>40735</c:v>
                </c:pt>
                <c:pt idx="4210">
                  <c:v>40736</c:v>
                </c:pt>
                <c:pt idx="4211">
                  <c:v>40737</c:v>
                </c:pt>
                <c:pt idx="4212">
                  <c:v>40738</c:v>
                </c:pt>
                <c:pt idx="4213">
                  <c:v>40739</c:v>
                </c:pt>
                <c:pt idx="4214">
                  <c:v>40740</c:v>
                </c:pt>
                <c:pt idx="4215">
                  <c:v>40741</c:v>
                </c:pt>
                <c:pt idx="4216">
                  <c:v>40742</c:v>
                </c:pt>
                <c:pt idx="4217">
                  <c:v>40743</c:v>
                </c:pt>
                <c:pt idx="4218">
                  <c:v>40744</c:v>
                </c:pt>
                <c:pt idx="4219">
                  <c:v>40745</c:v>
                </c:pt>
                <c:pt idx="4220">
                  <c:v>40746</c:v>
                </c:pt>
                <c:pt idx="4221">
                  <c:v>40747</c:v>
                </c:pt>
                <c:pt idx="4222">
                  <c:v>40748</c:v>
                </c:pt>
                <c:pt idx="4223">
                  <c:v>40749</c:v>
                </c:pt>
                <c:pt idx="4224">
                  <c:v>40750</c:v>
                </c:pt>
                <c:pt idx="4225">
                  <c:v>40751</c:v>
                </c:pt>
                <c:pt idx="4226">
                  <c:v>40752</c:v>
                </c:pt>
                <c:pt idx="4227">
                  <c:v>40753</c:v>
                </c:pt>
                <c:pt idx="4228">
                  <c:v>40754</c:v>
                </c:pt>
                <c:pt idx="4229">
                  <c:v>40755</c:v>
                </c:pt>
                <c:pt idx="4230">
                  <c:v>40756</c:v>
                </c:pt>
                <c:pt idx="4231">
                  <c:v>40757</c:v>
                </c:pt>
                <c:pt idx="4232">
                  <c:v>40758</c:v>
                </c:pt>
                <c:pt idx="4233">
                  <c:v>40759</c:v>
                </c:pt>
                <c:pt idx="4234">
                  <c:v>40760</c:v>
                </c:pt>
                <c:pt idx="4235">
                  <c:v>40761</c:v>
                </c:pt>
                <c:pt idx="4236">
                  <c:v>40762</c:v>
                </c:pt>
                <c:pt idx="4237">
                  <c:v>40763</c:v>
                </c:pt>
                <c:pt idx="4238">
                  <c:v>40764</c:v>
                </c:pt>
                <c:pt idx="4239">
                  <c:v>40765</c:v>
                </c:pt>
                <c:pt idx="4240">
                  <c:v>40766</c:v>
                </c:pt>
                <c:pt idx="4241">
                  <c:v>40767</c:v>
                </c:pt>
                <c:pt idx="4242">
                  <c:v>40768</c:v>
                </c:pt>
                <c:pt idx="4243">
                  <c:v>40769</c:v>
                </c:pt>
                <c:pt idx="4244">
                  <c:v>40770</c:v>
                </c:pt>
                <c:pt idx="4245">
                  <c:v>40771</c:v>
                </c:pt>
                <c:pt idx="4246">
                  <c:v>40772</c:v>
                </c:pt>
                <c:pt idx="4247">
                  <c:v>40773</c:v>
                </c:pt>
                <c:pt idx="4248">
                  <c:v>40774</c:v>
                </c:pt>
                <c:pt idx="4249">
                  <c:v>40775</c:v>
                </c:pt>
                <c:pt idx="4250">
                  <c:v>40776</c:v>
                </c:pt>
                <c:pt idx="4251">
                  <c:v>40777</c:v>
                </c:pt>
                <c:pt idx="4252">
                  <c:v>40778</c:v>
                </c:pt>
                <c:pt idx="4253">
                  <c:v>40779</c:v>
                </c:pt>
                <c:pt idx="4254">
                  <c:v>40780</c:v>
                </c:pt>
                <c:pt idx="4255">
                  <c:v>40781</c:v>
                </c:pt>
                <c:pt idx="4256">
                  <c:v>40782</c:v>
                </c:pt>
                <c:pt idx="4257">
                  <c:v>40783</c:v>
                </c:pt>
                <c:pt idx="4258">
                  <c:v>40784</c:v>
                </c:pt>
                <c:pt idx="4259">
                  <c:v>40785</c:v>
                </c:pt>
                <c:pt idx="4260">
                  <c:v>40786</c:v>
                </c:pt>
                <c:pt idx="4261">
                  <c:v>40787</c:v>
                </c:pt>
                <c:pt idx="4262">
                  <c:v>40788</c:v>
                </c:pt>
                <c:pt idx="4263">
                  <c:v>40789</c:v>
                </c:pt>
                <c:pt idx="4264">
                  <c:v>40790</c:v>
                </c:pt>
                <c:pt idx="4265">
                  <c:v>40791</c:v>
                </c:pt>
                <c:pt idx="4266">
                  <c:v>40792</c:v>
                </c:pt>
                <c:pt idx="4267">
                  <c:v>40793</c:v>
                </c:pt>
                <c:pt idx="4268">
                  <c:v>40794</c:v>
                </c:pt>
                <c:pt idx="4269">
                  <c:v>40795</c:v>
                </c:pt>
                <c:pt idx="4270">
                  <c:v>40796</c:v>
                </c:pt>
                <c:pt idx="4271">
                  <c:v>40797</c:v>
                </c:pt>
                <c:pt idx="4272">
                  <c:v>40798</c:v>
                </c:pt>
                <c:pt idx="4273">
                  <c:v>40799</c:v>
                </c:pt>
                <c:pt idx="4274">
                  <c:v>40800</c:v>
                </c:pt>
                <c:pt idx="4275">
                  <c:v>40801</c:v>
                </c:pt>
                <c:pt idx="4276">
                  <c:v>40802</c:v>
                </c:pt>
                <c:pt idx="4277">
                  <c:v>40803</c:v>
                </c:pt>
                <c:pt idx="4278">
                  <c:v>40804</c:v>
                </c:pt>
                <c:pt idx="4279">
                  <c:v>40805</c:v>
                </c:pt>
                <c:pt idx="4280">
                  <c:v>40806</c:v>
                </c:pt>
                <c:pt idx="4281">
                  <c:v>40807</c:v>
                </c:pt>
                <c:pt idx="4282">
                  <c:v>40808</c:v>
                </c:pt>
                <c:pt idx="4283">
                  <c:v>40809</c:v>
                </c:pt>
                <c:pt idx="4284">
                  <c:v>40810</c:v>
                </c:pt>
                <c:pt idx="4285">
                  <c:v>40811</c:v>
                </c:pt>
                <c:pt idx="4286">
                  <c:v>40812</c:v>
                </c:pt>
                <c:pt idx="4287">
                  <c:v>40813</c:v>
                </c:pt>
                <c:pt idx="4288">
                  <c:v>40814</c:v>
                </c:pt>
                <c:pt idx="4289">
                  <c:v>40815</c:v>
                </c:pt>
                <c:pt idx="4290">
                  <c:v>40816</c:v>
                </c:pt>
                <c:pt idx="4291">
                  <c:v>40817</c:v>
                </c:pt>
                <c:pt idx="4292">
                  <c:v>40818</c:v>
                </c:pt>
                <c:pt idx="4293">
                  <c:v>40819</c:v>
                </c:pt>
                <c:pt idx="4294">
                  <c:v>40820</c:v>
                </c:pt>
                <c:pt idx="4295">
                  <c:v>40821</c:v>
                </c:pt>
                <c:pt idx="4296">
                  <c:v>40822</c:v>
                </c:pt>
                <c:pt idx="4297">
                  <c:v>40823</c:v>
                </c:pt>
                <c:pt idx="4298">
                  <c:v>40824</c:v>
                </c:pt>
                <c:pt idx="4299">
                  <c:v>40825</c:v>
                </c:pt>
                <c:pt idx="4300">
                  <c:v>40826</c:v>
                </c:pt>
                <c:pt idx="4301">
                  <c:v>40827</c:v>
                </c:pt>
                <c:pt idx="4302">
                  <c:v>40828</c:v>
                </c:pt>
                <c:pt idx="4303">
                  <c:v>40829</c:v>
                </c:pt>
                <c:pt idx="4304">
                  <c:v>40830</c:v>
                </c:pt>
                <c:pt idx="4305">
                  <c:v>40831</c:v>
                </c:pt>
                <c:pt idx="4306">
                  <c:v>40832</c:v>
                </c:pt>
                <c:pt idx="4307">
                  <c:v>40833</c:v>
                </c:pt>
                <c:pt idx="4308">
                  <c:v>40834</c:v>
                </c:pt>
                <c:pt idx="4309">
                  <c:v>40835</c:v>
                </c:pt>
                <c:pt idx="4310">
                  <c:v>40836</c:v>
                </c:pt>
                <c:pt idx="4311">
                  <c:v>40837</c:v>
                </c:pt>
                <c:pt idx="4312">
                  <c:v>40838</c:v>
                </c:pt>
                <c:pt idx="4313">
                  <c:v>40839</c:v>
                </c:pt>
                <c:pt idx="4314">
                  <c:v>40840</c:v>
                </c:pt>
                <c:pt idx="4315">
                  <c:v>40841</c:v>
                </c:pt>
                <c:pt idx="4316">
                  <c:v>40842</c:v>
                </c:pt>
                <c:pt idx="4317">
                  <c:v>40843</c:v>
                </c:pt>
                <c:pt idx="4318">
                  <c:v>40844</c:v>
                </c:pt>
                <c:pt idx="4319">
                  <c:v>40845</c:v>
                </c:pt>
                <c:pt idx="4320">
                  <c:v>40846</c:v>
                </c:pt>
                <c:pt idx="4321">
                  <c:v>40847</c:v>
                </c:pt>
                <c:pt idx="4322">
                  <c:v>40848</c:v>
                </c:pt>
                <c:pt idx="4323">
                  <c:v>40849</c:v>
                </c:pt>
                <c:pt idx="4324">
                  <c:v>40850</c:v>
                </c:pt>
                <c:pt idx="4325">
                  <c:v>40851</c:v>
                </c:pt>
                <c:pt idx="4326">
                  <c:v>40852</c:v>
                </c:pt>
                <c:pt idx="4327">
                  <c:v>40853</c:v>
                </c:pt>
                <c:pt idx="4328">
                  <c:v>40854</c:v>
                </c:pt>
                <c:pt idx="4329">
                  <c:v>40855</c:v>
                </c:pt>
                <c:pt idx="4330">
                  <c:v>40856</c:v>
                </c:pt>
                <c:pt idx="4331">
                  <c:v>40857</c:v>
                </c:pt>
                <c:pt idx="4332">
                  <c:v>40858</c:v>
                </c:pt>
                <c:pt idx="4333">
                  <c:v>40859</c:v>
                </c:pt>
                <c:pt idx="4334">
                  <c:v>40860</c:v>
                </c:pt>
                <c:pt idx="4335">
                  <c:v>40861</c:v>
                </c:pt>
                <c:pt idx="4336">
                  <c:v>40862</c:v>
                </c:pt>
                <c:pt idx="4337">
                  <c:v>40863</c:v>
                </c:pt>
                <c:pt idx="4338">
                  <c:v>40864</c:v>
                </c:pt>
                <c:pt idx="4339">
                  <c:v>40865</c:v>
                </c:pt>
                <c:pt idx="4340">
                  <c:v>40866</c:v>
                </c:pt>
                <c:pt idx="4341">
                  <c:v>40867</c:v>
                </c:pt>
                <c:pt idx="4342">
                  <c:v>40868</c:v>
                </c:pt>
                <c:pt idx="4343">
                  <c:v>40869</c:v>
                </c:pt>
                <c:pt idx="4344">
                  <c:v>40870</c:v>
                </c:pt>
                <c:pt idx="4345">
                  <c:v>40871</c:v>
                </c:pt>
                <c:pt idx="4346">
                  <c:v>40872</c:v>
                </c:pt>
                <c:pt idx="4347">
                  <c:v>40873</c:v>
                </c:pt>
                <c:pt idx="4348">
                  <c:v>40874</c:v>
                </c:pt>
                <c:pt idx="4349">
                  <c:v>40875</c:v>
                </c:pt>
                <c:pt idx="4350">
                  <c:v>40876</c:v>
                </c:pt>
                <c:pt idx="4351">
                  <c:v>40877</c:v>
                </c:pt>
                <c:pt idx="4352">
                  <c:v>40878</c:v>
                </c:pt>
                <c:pt idx="4353">
                  <c:v>40879</c:v>
                </c:pt>
                <c:pt idx="4354">
                  <c:v>40880</c:v>
                </c:pt>
                <c:pt idx="4355">
                  <c:v>40881</c:v>
                </c:pt>
                <c:pt idx="4356">
                  <c:v>40882</c:v>
                </c:pt>
                <c:pt idx="4357">
                  <c:v>40883</c:v>
                </c:pt>
                <c:pt idx="4358">
                  <c:v>40884</c:v>
                </c:pt>
                <c:pt idx="4359">
                  <c:v>40885</c:v>
                </c:pt>
                <c:pt idx="4360">
                  <c:v>40886</c:v>
                </c:pt>
                <c:pt idx="4361">
                  <c:v>40887</c:v>
                </c:pt>
                <c:pt idx="4362">
                  <c:v>40888</c:v>
                </c:pt>
                <c:pt idx="4363">
                  <c:v>40889</c:v>
                </c:pt>
                <c:pt idx="4364">
                  <c:v>40890</c:v>
                </c:pt>
                <c:pt idx="4365">
                  <c:v>40891</c:v>
                </c:pt>
                <c:pt idx="4366">
                  <c:v>40892</c:v>
                </c:pt>
                <c:pt idx="4367">
                  <c:v>40893</c:v>
                </c:pt>
                <c:pt idx="4368">
                  <c:v>40894</c:v>
                </c:pt>
                <c:pt idx="4369">
                  <c:v>40895</c:v>
                </c:pt>
                <c:pt idx="4370">
                  <c:v>40896</c:v>
                </c:pt>
                <c:pt idx="4371">
                  <c:v>40897</c:v>
                </c:pt>
                <c:pt idx="4372">
                  <c:v>40898</c:v>
                </c:pt>
                <c:pt idx="4373">
                  <c:v>40899</c:v>
                </c:pt>
                <c:pt idx="4374">
                  <c:v>40900</c:v>
                </c:pt>
                <c:pt idx="4375">
                  <c:v>40901</c:v>
                </c:pt>
                <c:pt idx="4376">
                  <c:v>40902</c:v>
                </c:pt>
                <c:pt idx="4377">
                  <c:v>40903</c:v>
                </c:pt>
                <c:pt idx="4378">
                  <c:v>40904</c:v>
                </c:pt>
                <c:pt idx="4379">
                  <c:v>40905</c:v>
                </c:pt>
                <c:pt idx="4380">
                  <c:v>40906</c:v>
                </c:pt>
                <c:pt idx="4381">
                  <c:v>40907</c:v>
                </c:pt>
                <c:pt idx="4382">
                  <c:v>40908</c:v>
                </c:pt>
                <c:pt idx="4383">
                  <c:v>40909</c:v>
                </c:pt>
                <c:pt idx="4384">
                  <c:v>40910</c:v>
                </c:pt>
                <c:pt idx="4385">
                  <c:v>40911</c:v>
                </c:pt>
                <c:pt idx="4386">
                  <c:v>40912</c:v>
                </c:pt>
                <c:pt idx="4387">
                  <c:v>40913</c:v>
                </c:pt>
                <c:pt idx="4388">
                  <c:v>40914</c:v>
                </c:pt>
                <c:pt idx="4389">
                  <c:v>40915</c:v>
                </c:pt>
                <c:pt idx="4390">
                  <c:v>40916</c:v>
                </c:pt>
                <c:pt idx="4391">
                  <c:v>40917</c:v>
                </c:pt>
                <c:pt idx="4392">
                  <c:v>40918</c:v>
                </c:pt>
                <c:pt idx="4393">
                  <c:v>40919</c:v>
                </c:pt>
                <c:pt idx="4394">
                  <c:v>40920</c:v>
                </c:pt>
                <c:pt idx="4395">
                  <c:v>40921</c:v>
                </c:pt>
                <c:pt idx="4396">
                  <c:v>40922</c:v>
                </c:pt>
                <c:pt idx="4397">
                  <c:v>40923</c:v>
                </c:pt>
                <c:pt idx="4398">
                  <c:v>40924</c:v>
                </c:pt>
                <c:pt idx="4399">
                  <c:v>40925</c:v>
                </c:pt>
                <c:pt idx="4400">
                  <c:v>40926</c:v>
                </c:pt>
                <c:pt idx="4401">
                  <c:v>40927</c:v>
                </c:pt>
                <c:pt idx="4402">
                  <c:v>40928</c:v>
                </c:pt>
                <c:pt idx="4403">
                  <c:v>40929</c:v>
                </c:pt>
                <c:pt idx="4404">
                  <c:v>40930</c:v>
                </c:pt>
                <c:pt idx="4405">
                  <c:v>40931</c:v>
                </c:pt>
                <c:pt idx="4406">
                  <c:v>40932</c:v>
                </c:pt>
                <c:pt idx="4407">
                  <c:v>40933</c:v>
                </c:pt>
                <c:pt idx="4408">
                  <c:v>40934</c:v>
                </c:pt>
                <c:pt idx="4409">
                  <c:v>40935</c:v>
                </c:pt>
                <c:pt idx="4410">
                  <c:v>40936</c:v>
                </c:pt>
                <c:pt idx="4411">
                  <c:v>40937</c:v>
                </c:pt>
                <c:pt idx="4412">
                  <c:v>40938</c:v>
                </c:pt>
                <c:pt idx="4413">
                  <c:v>40939</c:v>
                </c:pt>
                <c:pt idx="4414">
                  <c:v>40940</c:v>
                </c:pt>
                <c:pt idx="4415">
                  <c:v>40941</c:v>
                </c:pt>
                <c:pt idx="4416">
                  <c:v>40942</c:v>
                </c:pt>
                <c:pt idx="4417">
                  <c:v>40943</c:v>
                </c:pt>
                <c:pt idx="4418">
                  <c:v>40944</c:v>
                </c:pt>
                <c:pt idx="4419">
                  <c:v>40945</c:v>
                </c:pt>
                <c:pt idx="4420">
                  <c:v>40946</c:v>
                </c:pt>
                <c:pt idx="4421">
                  <c:v>40947</c:v>
                </c:pt>
                <c:pt idx="4422">
                  <c:v>40948</c:v>
                </c:pt>
                <c:pt idx="4423">
                  <c:v>40949</c:v>
                </c:pt>
                <c:pt idx="4424">
                  <c:v>40950</c:v>
                </c:pt>
                <c:pt idx="4425">
                  <c:v>40951</c:v>
                </c:pt>
                <c:pt idx="4426">
                  <c:v>40952</c:v>
                </c:pt>
                <c:pt idx="4427">
                  <c:v>40953</c:v>
                </c:pt>
                <c:pt idx="4428">
                  <c:v>40954</c:v>
                </c:pt>
                <c:pt idx="4429">
                  <c:v>40955</c:v>
                </c:pt>
                <c:pt idx="4430">
                  <c:v>40956</c:v>
                </c:pt>
                <c:pt idx="4431">
                  <c:v>40957</c:v>
                </c:pt>
                <c:pt idx="4432">
                  <c:v>40958</c:v>
                </c:pt>
                <c:pt idx="4433">
                  <c:v>40959</c:v>
                </c:pt>
                <c:pt idx="4434">
                  <c:v>40960</c:v>
                </c:pt>
                <c:pt idx="4435">
                  <c:v>40961</c:v>
                </c:pt>
                <c:pt idx="4436">
                  <c:v>40962</c:v>
                </c:pt>
                <c:pt idx="4437">
                  <c:v>40963</c:v>
                </c:pt>
                <c:pt idx="4438">
                  <c:v>40964</c:v>
                </c:pt>
                <c:pt idx="4439">
                  <c:v>40965</c:v>
                </c:pt>
                <c:pt idx="4440">
                  <c:v>40966</c:v>
                </c:pt>
                <c:pt idx="4441">
                  <c:v>40967</c:v>
                </c:pt>
                <c:pt idx="4442">
                  <c:v>40968</c:v>
                </c:pt>
                <c:pt idx="4443">
                  <c:v>40969</c:v>
                </c:pt>
                <c:pt idx="4444">
                  <c:v>40970</c:v>
                </c:pt>
                <c:pt idx="4445">
                  <c:v>40971</c:v>
                </c:pt>
                <c:pt idx="4446">
                  <c:v>40972</c:v>
                </c:pt>
                <c:pt idx="4447">
                  <c:v>40973</c:v>
                </c:pt>
                <c:pt idx="4448">
                  <c:v>40974</c:v>
                </c:pt>
                <c:pt idx="4449">
                  <c:v>40975</c:v>
                </c:pt>
                <c:pt idx="4450">
                  <c:v>40976</c:v>
                </c:pt>
                <c:pt idx="4451">
                  <c:v>40977</c:v>
                </c:pt>
                <c:pt idx="4452">
                  <c:v>40978</c:v>
                </c:pt>
                <c:pt idx="4453">
                  <c:v>40979</c:v>
                </c:pt>
                <c:pt idx="4454">
                  <c:v>40980</c:v>
                </c:pt>
                <c:pt idx="4455">
                  <c:v>40981</c:v>
                </c:pt>
                <c:pt idx="4456">
                  <c:v>40982</c:v>
                </c:pt>
                <c:pt idx="4457">
                  <c:v>40983</c:v>
                </c:pt>
                <c:pt idx="4458">
                  <c:v>40984</c:v>
                </c:pt>
                <c:pt idx="4459">
                  <c:v>40985</c:v>
                </c:pt>
                <c:pt idx="4460">
                  <c:v>40986</c:v>
                </c:pt>
                <c:pt idx="4461">
                  <c:v>40987</c:v>
                </c:pt>
                <c:pt idx="4462">
                  <c:v>40988</c:v>
                </c:pt>
                <c:pt idx="4463">
                  <c:v>40989</c:v>
                </c:pt>
                <c:pt idx="4464">
                  <c:v>40990</c:v>
                </c:pt>
                <c:pt idx="4465">
                  <c:v>40991</c:v>
                </c:pt>
                <c:pt idx="4466">
                  <c:v>40992</c:v>
                </c:pt>
                <c:pt idx="4467">
                  <c:v>40993</c:v>
                </c:pt>
                <c:pt idx="4468">
                  <c:v>40994</c:v>
                </c:pt>
                <c:pt idx="4469">
                  <c:v>40995</c:v>
                </c:pt>
                <c:pt idx="4470">
                  <c:v>40996</c:v>
                </c:pt>
                <c:pt idx="4471">
                  <c:v>40997</c:v>
                </c:pt>
                <c:pt idx="4472">
                  <c:v>40998</c:v>
                </c:pt>
                <c:pt idx="4473">
                  <c:v>40999</c:v>
                </c:pt>
                <c:pt idx="4474">
                  <c:v>41000</c:v>
                </c:pt>
                <c:pt idx="4475">
                  <c:v>41001</c:v>
                </c:pt>
                <c:pt idx="4476">
                  <c:v>41002</c:v>
                </c:pt>
                <c:pt idx="4477">
                  <c:v>41003</c:v>
                </c:pt>
                <c:pt idx="4478">
                  <c:v>41004</c:v>
                </c:pt>
                <c:pt idx="4479">
                  <c:v>41005</c:v>
                </c:pt>
                <c:pt idx="4480">
                  <c:v>41006</c:v>
                </c:pt>
                <c:pt idx="4481">
                  <c:v>41007</c:v>
                </c:pt>
                <c:pt idx="4482">
                  <c:v>41008</c:v>
                </c:pt>
                <c:pt idx="4483">
                  <c:v>41009</c:v>
                </c:pt>
                <c:pt idx="4484">
                  <c:v>41010</c:v>
                </c:pt>
                <c:pt idx="4485">
                  <c:v>41011</c:v>
                </c:pt>
                <c:pt idx="4486">
                  <c:v>41012</c:v>
                </c:pt>
                <c:pt idx="4487">
                  <c:v>41013</c:v>
                </c:pt>
                <c:pt idx="4488">
                  <c:v>41014</c:v>
                </c:pt>
                <c:pt idx="4489">
                  <c:v>41015</c:v>
                </c:pt>
                <c:pt idx="4490">
                  <c:v>41016</c:v>
                </c:pt>
                <c:pt idx="4491">
                  <c:v>41017</c:v>
                </c:pt>
                <c:pt idx="4492">
                  <c:v>41018</c:v>
                </c:pt>
                <c:pt idx="4493">
                  <c:v>41019</c:v>
                </c:pt>
                <c:pt idx="4494">
                  <c:v>41020</c:v>
                </c:pt>
                <c:pt idx="4495">
                  <c:v>41021</c:v>
                </c:pt>
                <c:pt idx="4496">
                  <c:v>41022</c:v>
                </c:pt>
                <c:pt idx="4497">
                  <c:v>41023</c:v>
                </c:pt>
                <c:pt idx="4498">
                  <c:v>41024</c:v>
                </c:pt>
                <c:pt idx="4499">
                  <c:v>41025</c:v>
                </c:pt>
                <c:pt idx="4500">
                  <c:v>41026</c:v>
                </c:pt>
                <c:pt idx="4501">
                  <c:v>41027</c:v>
                </c:pt>
                <c:pt idx="4502">
                  <c:v>41028</c:v>
                </c:pt>
                <c:pt idx="4503">
                  <c:v>41029</c:v>
                </c:pt>
                <c:pt idx="4504">
                  <c:v>41030</c:v>
                </c:pt>
                <c:pt idx="4505">
                  <c:v>41031</c:v>
                </c:pt>
                <c:pt idx="4506">
                  <c:v>41032</c:v>
                </c:pt>
                <c:pt idx="4507">
                  <c:v>41033</c:v>
                </c:pt>
                <c:pt idx="4508">
                  <c:v>41034</c:v>
                </c:pt>
                <c:pt idx="4509">
                  <c:v>41035</c:v>
                </c:pt>
                <c:pt idx="4510">
                  <c:v>41036</c:v>
                </c:pt>
                <c:pt idx="4511">
                  <c:v>41037</c:v>
                </c:pt>
                <c:pt idx="4512">
                  <c:v>41038</c:v>
                </c:pt>
                <c:pt idx="4513">
                  <c:v>41039</c:v>
                </c:pt>
                <c:pt idx="4514">
                  <c:v>41040</c:v>
                </c:pt>
                <c:pt idx="4515">
                  <c:v>41041</c:v>
                </c:pt>
                <c:pt idx="4516">
                  <c:v>41042</c:v>
                </c:pt>
                <c:pt idx="4517">
                  <c:v>41043</c:v>
                </c:pt>
                <c:pt idx="4518">
                  <c:v>41044</c:v>
                </c:pt>
                <c:pt idx="4519">
                  <c:v>41045</c:v>
                </c:pt>
                <c:pt idx="4520">
                  <c:v>41046</c:v>
                </c:pt>
                <c:pt idx="4521">
                  <c:v>41047</c:v>
                </c:pt>
                <c:pt idx="4522">
                  <c:v>41048</c:v>
                </c:pt>
                <c:pt idx="4523">
                  <c:v>41049</c:v>
                </c:pt>
                <c:pt idx="4524">
                  <c:v>41050</c:v>
                </c:pt>
                <c:pt idx="4525">
                  <c:v>41051</c:v>
                </c:pt>
                <c:pt idx="4526">
                  <c:v>41052</c:v>
                </c:pt>
                <c:pt idx="4527">
                  <c:v>41053</c:v>
                </c:pt>
                <c:pt idx="4528">
                  <c:v>41054</c:v>
                </c:pt>
                <c:pt idx="4529">
                  <c:v>41055</c:v>
                </c:pt>
                <c:pt idx="4530">
                  <c:v>41056</c:v>
                </c:pt>
                <c:pt idx="4531">
                  <c:v>41057</c:v>
                </c:pt>
                <c:pt idx="4532">
                  <c:v>41058</c:v>
                </c:pt>
                <c:pt idx="4533">
                  <c:v>41059</c:v>
                </c:pt>
                <c:pt idx="4534">
                  <c:v>41060</c:v>
                </c:pt>
                <c:pt idx="4535">
                  <c:v>41061</c:v>
                </c:pt>
                <c:pt idx="4536">
                  <c:v>41062</c:v>
                </c:pt>
                <c:pt idx="4537">
                  <c:v>41063</c:v>
                </c:pt>
                <c:pt idx="4538">
                  <c:v>41064</c:v>
                </c:pt>
                <c:pt idx="4539">
                  <c:v>41065</c:v>
                </c:pt>
                <c:pt idx="4540">
                  <c:v>41066</c:v>
                </c:pt>
                <c:pt idx="4541">
                  <c:v>41067</c:v>
                </c:pt>
                <c:pt idx="4542">
                  <c:v>41068</c:v>
                </c:pt>
                <c:pt idx="4543">
                  <c:v>41069</c:v>
                </c:pt>
                <c:pt idx="4544">
                  <c:v>41070</c:v>
                </c:pt>
                <c:pt idx="4545">
                  <c:v>41071</c:v>
                </c:pt>
                <c:pt idx="4546">
                  <c:v>41072</c:v>
                </c:pt>
                <c:pt idx="4547">
                  <c:v>41073</c:v>
                </c:pt>
                <c:pt idx="4548">
                  <c:v>41074</c:v>
                </c:pt>
                <c:pt idx="4549">
                  <c:v>41075</c:v>
                </c:pt>
                <c:pt idx="4550">
                  <c:v>41076</c:v>
                </c:pt>
                <c:pt idx="4551">
                  <c:v>41077</c:v>
                </c:pt>
                <c:pt idx="4552">
                  <c:v>41078</c:v>
                </c:pt>
                <c:pt idx="4553">
                  <c:v>41079</c:v>
                </c:pt>
                <c:pt idx="4554">
                  <c:v>41080</c:v>
                </c:pt>
                <c:pt idx="4555">
                  <c:v>41081</c:v>
                </c:pt>
                <c:pt idx="4556">
                  <c:v>41082</c:v>
                </c:pt>
                <c:pt idx="4557">
                  <c:v>41083</c:v>
                </c:pt>
                <c:pt idx="4558">
                  <c:v>41084</c:v>
                </c:pt>
                <c:pt idx="4559">
                  <c:v>41085</c:v>
                </c:pt>
                <c:pt idx="4560">
                  <c:v>41086</c:v>
                </c:pt>
                <c:pt idx="4561">
                  <c:v>41087</c:v>
                </c:pt>
                <c:pt idx="4562">
                  <c:v>41088</c:v>
                </c:pt>
                <c:pt idx="4563">
                  <c:v>41089</c:v>
                </c:pt>
                <c:pt idx="4564">
                  <c:v>41090</c:v>
                </c:pt>
                <c:pt idx="4565">
                  <c:v>41091</c:v>
                </c:pt>
                <c:pt idx="4566">
                  <c:v>41092</c:v>
                </c:pt>
                <c:pt idx="4567">
                  <c:v>41093</c:v>
                </c:pt>
                <c:pt idx="4568">
                  <c:v>41094</c:v>
                </c:pt>
                <c:pt idx="4569">
                  <c:v>41095</c:v>
                </c:pt>
                <c:pt idx="4570">
                  <c:v>41096</c:v>
                </c:pt>
                <c:pt idx="4571">
                  <c:v>41097</c:v>
                </c:pt>
                <c:pt idx="4572">
                  <c:v>41098</c:v>
                </c:pt>
                <c:pt idx="4573">
                  <c:v>41099</c:v>
                </c:pt>
                <c:pt idx="4574">
                  <c:v>41100</c:v>
                </c:pt>
                <c:pt idx="4575">
                  <c:v>41101</c:v>
                </c:pt>
                <c:pt idx="4576">
                  <c:v>41102</c:v>
                </c:pt>
                <c:pt idx="4577">
                  <c:v>41103</c:v>
                </c:pt>
                <c:pt idx="4578">
                  <c:v>41104</c:v>
                </c:pt>
                <c:pt idx="4579">
                  <c:v>41105</c:v>
                </c:pt>
                <c:pt idx="4580">
                  <c:v>41106</c:v>
                </c:pt>
                <c:pt idx="4581">
                  <c:v>41107</c:v>
                </c:pt>
                <c:pt idx="4582">
                  <c:v>41108</c:v>
                </c:pt>
                <c:pt idx="4583">
                  <c:v>41109</c:v>
                </c:pt>
                <c:pt idx="4584">
                  <c:v>41110</c:v>
                </c:pt>
                <c:pt idx="4585">
                  <c:v>41111</c:v>
                </c:pt>
                <c:pt idx="4586">
                  <c:v>41112</c:v>
                </c:pt>
                <c:pt idx="4587">
                  <c:v>41113</c:v>
                </c:pt>
                <c:pt idx="4588">
                  <c:v>41114</c:v>
                </c:pt>
                <c:pt idx="4589">
                  <c:v>41115</c:v>
                </c:pt>
                <c:pt idx="4590">
                  <c:v>41116</c:v>
                </c:pt>
                <c:pt idx="4591">
                  <c:v>41117</c:v>
                </c:pt>
                <c:pt idx="4592">
                  <c:v>41118</c:v>
                </c:pt>
                <c:pt idx="4593">
                  <c:v>41119</c:v>
                </c:pt>
                <c:pt idx="4594">
                  <c:v>41120</c:v>
                </c:pt>
                <c:pt idx="4595">
                  <c:v>41121</c:v>
                </c:pt>
                <c:pt idx="4596">
                  <c:v>41122</c:v>
                </c:pt>
                <c:pt idx="4597">
                  <c:v>41123</c:v>
                </c:pt>
                <c:pt idx="4598">
                  <c:v>41124</c:v>
                </c:pt>
                <c:pt idx="4599">
                  <c:v>41125</c:v>
                </c:pt>
                <c:pt idx="4600">
                  <c:v>41126</c:v>
                </c:pt>
                <c:pt idx="4601">
                  <c:v>41127</c:v>
                </c:pt>
                <c:pt idx="4602">
                  <c:v>41128</c:v>
                </c:pt>
                <c:pt idx="4603">
                  <c:v>41129</c:v>
                </c:pt>
                <c:pt idx="4604">
                  <c:v>41130</c:v>
                </c:pt>
                <c:pt idx="4605">
                  <c:v>41131</c:v>
                </c:pt>
                <c:pt idx="4606">
                  <c:v>41132</c:v>
                </c:pt>
                <c:pt idx="4607">
                  <c:v>41133</c:v>
                </c:pt>
                <c:pt idx="4608">
                  <c:v>41134</c:v>
                </c:pt>
                <c:pt idx="4609">
                  <c:v>41135</c:v>
                </c:pt>
                <c:pt idx="4610">
                  <c:v>41136</c:v>
                </c:pt>
                <c:pt idx="4611">
                  <c:v>41137</c:v>
                </c:pt>
                <c:pt idx="4612">
                  <c:v>41138</c:v>
                </c:pt>
                <c:pt idx="4613">
                  <c:v>41139</c:v>
                </c:pt>
                <c:pt idx="4614">
                  <c:v>41140</c:v>
                </c:pt>
                <c:pt idx="4615">
                  <c:v>41141</c:v>
                </c:pt>
                <c:pt idx="4616">
                  <c:v>41142</c:v>
                </c:pt>
                <c:pt idx="4617">
                  <c:v>41143</c:v>
                </c:pt>
                <c:pt idx="4618">
                  <c:v>41144</c:v>
                </c:pt>
                <c:pt idx="4619">
                  <c:v>41145</c:v>
                </c:pt>
                <c:pt idx="4620">
                  <c:v>41146</c:v>
                </c:pt>
                <c:pt idx="4621">
                  <c:v>41147</c:v>
                </c:pt>
                <c:pt idx="4622">
                  <c:v>41148</c:v>
                </c:pt>
                <c:pt idx="4623">
                  <c:v>41149</c:v>
                </c:pt>
                <c:pt idx="4624">
                  <c:v>41150</c:v>
                </c:pt>
                <c:pt idx="4625">
                  <c:v>41151</c:v>
                </c:pt>
                <c:pt idx="4626">
                  <c:v>41152</c:v>
                </c:pt>
                <c:pt idx="4627">
                  <c:v>41153</c:v>
                </c:pt>
                <c:pt idx="4628">
                  <c:v>41154</c:v>
                </c:pt>
                <c:pt idx="4629">
                  <c:v>41155</c:v>
                </c:pt>
                <c:pt idx="4630">
                  <c:v>41156</c:v>
                </c:pt>
                <c:pt idx="4631">
                  <c:v>41157</c:v>
                </c:pt>
                <c:pt idx="4632">
                  <c:v>41158</c:v>
                </c:pt>
                <c:pt idx="4633">
                  <c:v>41159</c:v>
                </c:pt>
                <c:pt idx="4634">
                  <c:v>41160</c:v>
                </c:pt>
                <c:pt idx="4635">
                  <c:v>41161</c:v>
                </c:pt>
                <c:pt idx="4636">
                  <c:v>41162</c:v>
                </c:pt>
                <c:pt idx="4637">
                  <c:v>41163</c:v>
                </c:pt>
                <c:pt idx="4638">
                  <c:v>41164</c:v>
                </c:pt>
                <c:pt idx="4639">
                  <c:v>41165</c:v>
                </c:pt>
                <c:pt idx="4640">
                  <c:v>41166</c:v>
                </c:pt>
                <c:pt idx="4641">
                  <c:v>41167</c:v>
                </c:pt>
                <c:pt idx="4642">
                  <c:v>41168</c:v>
                </c:pt>
                <c:pt idx="4643">
                  <c:v>41169</c:v>
                </c:pt>
                <c:pt idx="4644">
                  <c:v>41170</c:v>
                </c:pt>
                <c:pt idx="4645">
                  <c:v>41171</c:v>
                </c:pt>
                <c:pt idx="4646">
                  <c:v>41172</c:v>
                </c:pt>
                <c:pt idx="4647">
                  <c:v>41173</c:v>
                </c:pt>
                <c:pt idx="4648">
                  <c:v>41174</c:v>
                </c:pt>
                <c:pt idx="4649">
                  <c:v>41175</c:v>
                </c:pt>
                <c:pt idx="4650">
                  <c:v>41176</c:v>
                </c:pt>
                <c:pt idx="4651">
                  <c:v>41177</c:v>
                </c:pt>
                <c:pt idx="4652">
                  <c:v>41178</c:v>
                </c:pt>
                <c:pt idx="4653">
                  <c:v>41179</c:v>
                </c:pt>
                <c:pt idx="4654">
                  <c:v>41180</c:v>
                </c:pt>
                <c:pt idx="4655">
                  <c:v>41181</c:v>
                </c:pt>
                <c:pt idx="4656">
                  <c:v>41182</c:v>
                </c:pt>
                <c:pt idx="4657">
                  <c:v>41183</c:v>
                </c:pt>
                <c:pt idx="4658">
                  <c:v>41184</c:v>
                </c:pt>
                <c:pt idx="4659">
                  <c:v>41185</c:v>
                </c:pt>
                <c:pt idx="4660">
                  <c:v>41186</c:v>
                </c:pt>
                <c:pt idx="4661">
                  <c:v>41187</c:v>
                </c:pt>
                <c:pt idx="4662">
                  <c:v>41188</c:v>
                </c:pt>
                <c:pt idx="4663">
                  <c:v>41189</c:v>
                </c:pt>
                <c:pt idx="4664">
                  <c:v>41190</c:v>
                </c:pt>
                <c:pt idx="4665">
                  <c:v>41191</c:v>
                </c:pt>
                <c:pt idx="4666">
                  <c:v>41192</c:v>
                </c:pt>
                <c:pt idx="4667">
                  <c:v>41193</c:v>
                </c:pt>
                <c:pt idx="4668">
                  <c:v>41194</c:v>
                </c:pt>
                <c:pt idx="4669">
                  <c:v>41195</c:v>
                </c:pt>
                <c:pt idx="4670">
                  <c:v>41196</c:v>
                </c:pt>
                <c:pt idx="4671">
                  <c:v>41197</c:v>
                </c:pt>
                <c:pt idx="4672">
                  <c:v>41198</c:v>
                </c:pt>
                <c:pt idx="4673">
                  <c:v>41199</c:v>
                </c:pt>
                <c:pt idx="4674">
                  <c:v>41200</c:v>
                </c:pt>
                <c:pt idx="4675">
                  <c:v>41201</c:v>
                </c:pt>
                <c:pt idx="4676">
                  <c:v>41202</c:v>
                </c:pt>
                <c:pt idx="4677">
                  <c:v>41203</c:v>
                </c:pt>
                <c:pt idx="4678">
                  <c:v>41204</c:v>
                </c:pt>
                <c:pt idx="4679">
                  <c:v>41205</c:v>
                </c:pt>
                <c:pt idx="4680">
                  <c:v>41206</c:v>
                </c:pt>
                <c:pt idx="4681">
                  <c:v>41207</c:v>
                </c:pt>
                <c:pt idx="4682">
                  <c:v>41208</c:v>
                </c:pt>
                <c:pt idx="4683">
                  <c:v>41209</c:v>
                </c:pt>
                <c:pt idx="4684">
                  <c:v>41210</c:v>
                </c:pt>
                <c:pt idx="4685">
                  <c:v>41211</c:v>
                </c:pt>
                <c:pt idx="4686">
                  <c:v>41212</c:v>
                </c:pt>
                <c:pt idx="4687">
                  <c:v>41213</c:v>
                </c:pt>
                <c:pt idx="4688">
                  <c:v>41214</c:v>
                </c:pt>
                <c:pt idx="4689">
                  <c:v>41215</c:v>
                </c:pt>
                <c:pt idx="4690">
                  <c:v>41216</c:v>
                </c:pt>
                <c:pt idx="4691">
                  <c:v>41217</c:v>
                </c:pt>
                <c:pt idx="4692">
                  <c:v>41218</c:v>
                </c:pt>
                <c:pt idx="4693">
                  <c:v>41219</c:v>
                </c:pt>
                <c:pt idx="4694">
                  <c:v>41220</c:v>
                </c:pt>
                <c:pt idx="4695">
                  <c:v>41221</c:v>
                </c:pt>
                <c:pt idx="4696">
                  <c:v>41222</c:v>
                </c:pt>
                <c:pt idx="4697">
                  <c:v>41223</c:v>
                </c:pt>
                <c:pt idx="4698">
                  <c:v>41224</c:v>
                </c:pt>
                <c:pt idx="4699">
                  <c:v>41225</c:v>
                </c:pt>
                <c:pt idx="4700">
                  <c:v>41226</c:v>
                </c:pt>
                <c:pt idx="4701">
                  <c:v>41227</c:v>
                </c:pt>
                <c:pt idx="4702">
                  <c:v>41228</c:v>
                </c:pt>
                <c:pt idx="4703">
                  <c:v>41229</c:v>
                </c:pt>
                <c:pt idx="4704">
                  <c:v>41230</c:v>
                </c:pt>
                <c:pt idx="4705">
                  <c:v>41231</c:v>
                </c:pt>
                <c:pt idx="4706">
                  <c:v>41232</c:v>
                </c:pt>
                <c:pt idx="4707">
                  <c:v>41233</c:v>
                </c:pt>
                <c:pt idx="4708">
                  <c:v>41234</c:v>
                </c:pt>
                <c:pt idx="4709">
                  <c:v>41235</c:v>
                </c:pt>
                <c:pt idx="4710">
                  <c:v>41236</c:v>
                </c:pt>
                <c:pt idx="4711">
                  <c:v>41237</c:v>
                </c:pt>
                <c:pt idx="4712">
                  <c:v>41238</c:v>
                </c:pt>
                <c:pt idx="4713">
                  <c:v>41239</c:v>
                </c:pt>
                <c:pt idx="4714">
                  <c:v>41240</c:v>
                </c:pt>
                <c:pt idx="4715">
                  <c:v>41241</c:v>
                </c:pt>
                <c:pt idx="4716">
                  <c:v>41242</c:v>
                </c:pt>
                <c:pt idx="4717">
                  <c:v>41243</c:v>
                </c:pt>
                <c:pt idx="4718">
                  <c:v>41244</c:v>
                </c:pt>
                <c:pt idx="4719">
                  <c:v>41245</c:v>
                </c:pt>
                <c:pt idx="4720">
                  <c:v>41246</c:v>
                </c:pt>
                <c:pt idx="4721">
                  <c:v>41247</c:v>
                </c:pt>
                <c:pt idx="4722">
                  <c:v>41248</c:v>
                </c:pt>
                <c:pt idx="4723">
                  <c:v>41249</c:v>
                </c:pt>
                <c:pt idx="4724">
                  <c:v>41250</c:v>
                </c:pt>
                <c:pt idx="4725">
                  <c:v>41251</c:v>
                </c:pt>
                <c:pt idx="4726">
                  <c:v>41252</c:v>
                </c:pt>
                <c:pt idx="4727">
                  <c:v>41253</c:v>
                </c:pt>
                <c:pt idx="4728">
                  <c:v>41254</c:v>
                </c:pt>
                <c:pt idx="4729">
                  <c:v>41255</c:v>
                </c:pt>
                <c:pt idx="4730">
                  <c:v>41256</c:v>
                </c:pt>
                <c:pt idx="4731">
                  <c:v>41257</c:v>
                </c:pt>
                <c:pt idx="4732">
                  <c:v>41258</c:v>
                </c:pt>
                <c:pt idx="4733">
                  <c:v>41259</c:v>
                </c:pt>
                <c:pt idx="4734">
                  <c:v>41260</c:v>
                </c:pt>
                <c:pt idx="4735">
                  <c:v>41261</c:v>
                </c:pt>
                <c:pt idx="4736">
                  <c:v>41262</c:v>
                </c:pt>
                <c:pt idx="4737">
                  <c:v>41263</c:v>
                </c:pt>
                <c:pt idx="4738">
                  <c:v>41264</c:v>
                </c:pt>
                <c:pt idx="4739">
                  <c:v>41265</c:v>
                </c:pt>
                <c:pt idx="4740">
                  <c:v>41266</c:v>
                </c:pt>
                <c:pt idx="4741">
                  <c:v>41267</c:v>
                </c:pt>
                <c:pt idx="4742">
                  <c:v>41268</c:v>
                </c:pt>
                <c:pt idx="4743">
                  <c:v>41269</c:v>
                </c:pt>
                <c:pt idx="4744">
                  <c:v>41270</c:v>
                </c:pt>
                <c:pt idx="4745">
                  <c:v>41271</c:v>
                </c:pt>
                <c:pt idx="4746">
                  <c:v>41272</c:v>
                </c:pt>
                <c:pt idx="4747">
                  <c:v>41273</c:v>
                </c:pt>
                <c:pt idx="4748">
                  <c:v>41274</c:v>
                </c:pt>
                <c:pt idx="4749">
                  <c:v>41275</c:v>
                </c:pt>
                <c:pt idx="4750">
                  <c:v>41276</c:v>
                </c:pt>
                <c:pt idx="4751">
                  <c:v>41277</c:v>
                </c:pt>
                <c:pt idx="4752">
                  <c:v>41278</c:v>
                </c:pt>
                <c:pt idx="4753">
                  <c:v>41279</c:v>
                </c:pt>
                <c:pt idx="4754">
                  <c:v>41280</c:v>
                </c:pt>
                <c:pt idx="4755">
                  <c:v>41281</c:v>
                </c:pt>
                <c:pt idx="4756">
                  <c:v>41282</c:v>
                </c:pt>
                <c:pt idx="4757">
                  <c:v>41283</c:v>
                </c:pt>
                <c:pt idx="4758">
                  <c:v>41284</c:v>
                </c:pt>
                <c:pt idx="4759">
                  <c:v>41285</c:v>
                </c:pt>
                <c:pt idx="4760">
                  <c:v>41286</c:v>
                </c:pt>
                <c:pt idx="4761">
                  <c:v>41287</c:v>
                </c:pt>
                <c:pt idx="4762">
                  <c:v>41288</c:v>
                </c:pt>
                <c:pt idx="4763">
                  <c:v>41289</c:v>
                </c:pt>
                <c:pt idx="4764">
                  <c:v>41290</c:v>
                </c:pt>
                <c:pt idx="4765">
                  <c:v>41291</c:v>
                </c:pt>
                <c:pt idx="4766">
                  <c:v>41292</c:v>
                </c:pt>
                <c:pt idx="4767">
                  <c:v>41293</c:v>
                </c:pt>
                <c:pt idx="4768">
                  <c:v>41294</c:v>
                </c:pt>
                <c:pt idx="4769">
                  <c:v>41295</c:v>
                </c:pt>
                <c:pt idx="4770">
                  <c:v>41296</c:v>
                </c:pt>
                <c:pt idx="4771">
                  <c:v>41297</c:v>
                </c:pt>
                <c:pt idx="4772">
                  <c:v>41298</c:v>
                </c:pt>
                <c:pt idx="4773">
                  <c:v>41299</c:v>
                </c:pt>
                <c:pt idx="4774">
                  <c:v>41300</c:v>
                </c:pt>
                <c:pt idx="4775">
                  <c:v>41301</c:v>
                </c:pt>
                <c:pt idx="4776">
                  <c:v>41302</c:v>
                </c:pt>
                <c:pt idx="4777">
                  <c:v>41303</c:v>
                </c:pt>
                <c:pt idx="4778">
                  <c:v>41304</c:v>
                </c:pt>
                <c:pt idx="4779">
                  <c:v>41305</c:v>
                </c:pt>
                <c:pt idx="4780">
                  <c:v>41306</c:v>
                </c:pt>
                <c:pt idx="4781">
                  <c:v>41307</c:v>
                </c:pt>
                <c:pt idx="4782">
                  <c:v>41308</c:v>
                </c:pt>
                <c:pt idx="4783">
                  <c:v>41309</c:v>
                </c:pt>
                <c:pt idx="4784">
                  <c:v>41310</c:v>
                </c:pt>
                <c:pt idx="4785">
                  <c:v>41311</c:v>
                </c:pt>
                <c:pt idx="4786">
                  <c:v>41312</c:v>
                </c:pt>
                <c:pt idx="4787">
                  <c:v>41313</c:v>
                </c:pt>
                <c:pt idx="4788">
                  <c:v>41314</c:v>
                </c:pt>
                <c:pt idx="4789">
                  <c:v>41315</c:v>
                </c:pt>
                <c:pt idx="4790">
                  <c:v>41316</c:v>
                </c:pt>
                <c:pt idx="4791">
                  <c:v>41317</c:v>
                </c:pt>
                <c:pt idx="4792">
                  <c:v>41318</c:v>
                </c:pt>
                <c:pt idx="4793">
                  <c:v>41319</c:v>
                </c:pt>
                <c:pt idx="4794">
                  <c:v>41320</c:v>
                </c:pt>
                <c:pt idx="4795">
                  <c:v>41321</c:v>
                </c:pt>
                <c:pt idx="4796">
                  <c:v>41322</c:v>
                </c:pt>
                <c:pt idx="4797">
                  <c:v>41323</c:v>
                </c:pt>
                <c:pt idx="4798">
                  <c:v>41324</c:v>
                </c:pt>
                <c:pt idx="4799">
                  <c:v>41325</c:v>
                </c:pt>
                <c:pt idx="4800">
                  <c:v>41326</c:v>
                </c:pt>
                <c:pt idx="4801">
                  <c:v>41327</c:v>
                </c:pt>
                <c:pt idx="4802">
                  <c:v>41328</c:v>
                </c:pt>
                <c:pt idx="4803">
                  <c:v>41329</c:v>
                </c:pt>
                <c:pt idx="4804">
                  <c:v>41330</c:v>
                </c:pt>
                <c:pt idx="4805">
                  <c:v>41331</c:v>
                </c:pt>
                <c:pt idx="4806">
                  <c:v>41332</c:v>
                </c:pt>
                <c:pt idx="4807">
                  <c:v>41333</c:v>
                </c:pt>
                <c:pt idx="4808">
                  <c:v>41334</c:v>
                </c:pt>
                <c:pt idx="4809">
                  <c:v>41335</c:v>
                </c:pt>
                <c:pt idx="4810">
                  <c:v>41336</c:v>
                </c:pt>
                <c:pt idx="4811">
                  <c:v>41337</c:v>
                </c:pt>
                <c:pt idx="4812">
                  <c:v>41338</c:v>
                </c:pt>
                <c:pt idx="4813">
                  <c:v>41339</c:v>
                </c:pt>
                <c:pt idx="4814">
                  <c:v>41340</c:v>
                </c:pt>
                <c:pt idx="4815">
                  <c:v>41341</c:v>
                </c:pt>
                <c:pt idx="4816">
                  <c:v>41342</c:v>
                </c:pt>
                <c:pt idx="4817">
                  <c:v>41343</c:v>
                </c:pt>
                <c:pt idx="4818">
                  <c:v>41344</c:v>
                </c:pt>
                <c:pt idx="4819">
                  <c:v>41345</c:v>
                </c:pt>
                <c:pt idx="4820">
                  <c:v>41346</c:v>
                </c:pt>
                <c:pt idx="4821">
                  <c:v>41347</c:v>
                </c:pt>
                <c:pt idx="4822">
                  <c:v>41348</c:v>
                </c:pt>
                <c:pt idx="4823">
                  <c:v>41349</c:v>
                </c:pt>
                <c:pt idx="4824">
                  <c:v>41350</c:v>
                </c:pt>
                <c:pt idx="4825">
                  <c:v>41351</c:v>
                </c:pt>
                <c:pt idx="4826">
                  <c:v>41352</c:v>
                </c:pt>
                <c:pt idx="4827">
                  <c:v>41353</c:v>
                </c:pt>
                <c:pt idx="4828">
                  <c:v>41354</c:v>
                </c:pt>
                <c:pt idx="4829">
                  <c:v>41355</c:v>
                </c:pt>
                <c:pt idx="4830">
                  <c:v>41356</c:v>
                </c:pt>
                <c:pt idx="4831">
                  <c:v>41357</c:v>
                </c:pt>
                <c:pt idx="4832">
                  <c:v>41358</c:v>
                </c:pt>
                <c:pt idx="4833">
                  <c:v>41359</c:v>
                </c:pt>
                <c:pt idx="4834">
                  <c:v>41360</c:v>
                </c:pt>
                <c:pt idx="4835">
                  <c:v>41361</c:v>
                </c:pt>
                <c:pt idx="4836">
                  <c:v>41362</c:v>
                </c:pt>
                <c:pt idx="4837">
                  <c:v>41363</c:v>
                </c:pt>
                <c:pt idx="4838">
                  <c:v>41364</c:v>
                </c:pt>
                <c:pt idx="4839">
                  <c:v>41365</c:v>
                </c:pt>
                <c:pt idx="4840">
                  <c:v>41366</c:v>
                </c:pt>
                <c:pt idx="4841">
                  <c:v>41367</c:v>
                </c:pt>
                <c:pt idx="4842">
                  <c:v>41368</c:v>
                </c:pt>
                <c:pt idx="4843">
                  <c:v>41369</c:v>
                </c:pt>
                <c:pt idx="4844">
                  <c:v>41370</c:v>
                </c:pt>
                <c:pt idx="4845">
                  <c:v>41371</c:v>
                </c:pt>
                <c:pt idx="4846">
                  <c:v>41372</c:v>
                </c:pt>
                <c:pt idx="4847">
                  <c:v>41373</c:v>
                </c:pt>
                <c:pt idx="4848">
                  <c:v>41374</c:v>
                </c:pt>
                <c:pt idx="4849">
                  <c:v>41375</c:v>
                </c:pt>
                <c:pt idx="4850">
                  <c:v>41376</c:v>
                </c:pt>
                <c:pt idx="4851">
                  <c:v>41377</c:v>
                </c:pt>
                <c:pt idx="4852">
                  <c:v>41378</c:v>
                </c:pt>
                <c:pt idx="4853">
                  <c:v>41379</c:v>
                </c:pt>
                <c:pt idx="4854">
                  <c:v>41380</c:v>
                </c:pt>
                <c:pt idx="4855">
                  <c:v>41381</c:v>
                </c:pt>
                <c:pt idx="4856">
                  <c:v>41382</c:v>
                </c:pt>
                <c:pt idx="4857">
                  <c:v>41383</c:v>
                </c:pt>
                <c:pt idx="4858">
                  <c:v>41384</c:v>
                </c:pt>
                <c:pt idx="4859">
                  <c:v>41385</c:v>
                </c:pt>
                <c:pt idx="4860">
                  <c:v>41386</c:v>
                </c:pt>
                <c:pt idx="4861">
                  <c:v>41387</c:v>
                </c:pt>
                <c:pt idx="4862">
                  <c:v>41388</c:v>
                </c:pt>
                <c:pt idx="4863">
                  <c:v>41389</c:v>
                </c:pt>
                <c:pt idx="4864">
                  <c:v>41390</c:v>
                </c:pt>
                <c:pt idx="4865">
                  <c:v>41391</c:v>
                </c:pt>
                <c:pt idx="4866">
                  <c:v>41392</c:v>
                </c:pt>
                <c:pt idx="4867">
                  <c:v>41393</c:v>
                </c:pt>
                <c:pt idx="4868">
                  <c:v>41394</c:v>
                </c:pt>
                <c:pt idx="4869">
                  <c:v>41395</c:v>
                </c:pt>
                <c:pt idx="4870">
                  <c:v>41396</c:v>
                </c:pt>
                <c:pt idx="4871">
                  <c:v>41397</c:v>
                </c:pt>
                <c:pt idx="4872">
                  <c:v>41398</c:v>
                </c:pt>
                <c:pt idx="4873">
                  <c:v>41399</c:v>
                </c:pt>
                <c:pt idx="4874">
                  <c:v>41400</c:v>
                </c:pt>
                <c:pt idx="4875">
                  <c:v>41401</c:v>
                </c:pt>
                <c:pt idx="4876">
                  <c:v>41402</c:v>
                </c:pt>
                <c:pt idx="4877">
                  <c:v>41403</c:v>
                </c:pt>
                <c:pt idx="4878">
                  <c:v>41404</c:v>
                </c:pt>
                <c:pt idx="4879">
                  <c:v>41405</c:v>
                </c:pt>
                <c:pt idx="4880">
                  <c:v>41406</c:v>
                </c:pt>
                <c:pt idx="4881">
                  <c:v>41407</c:v>
                </c:pt>
                <c:pt idx="4882">
                  <c:v>41408</c:v>
                </c:pt>
                <c:pt idx="4883">
                  <c:v>41409</c:v>
                </c:pt>
                <c:pt idx="4884">
                  <c:v>41410</c:v>
                </c:pt>
                <c:pt idx="4885">
                  <c:v>41411</c:v>
                </c:pt>
                <c:pt idx="4886">
                  <c:v>41412</c:v>
                </c:pt>
                <c:pt idx="4887">
                  <c:v>41413</c:v>
                </c:pt>
                <c:pt idx="4888">
                  <c:v>41414</c:v>
                </c:pt>
                <c:pt idx="4889">
                  <c:v>41415</c:v>
                </c:pt>
                <c:pt idx="4890">
                  <c:v>41416</c:v>
                </c:pt>
                <c:pt idx="4891">
                  <c:v>41417</c:v>
                </c:pt>
                <c:pt idx="4892">
                  <c:v>41418</c:v>
                </c:pt>
                <c:pt idx="4893">
                  <c:v>41419</c:v>
                </c:pt>
                <c:pt idx="4894">
                  <c:v>41420</c:v>
                </c:pt>
                <c:pt idx="4895">
                  <c:v>41421</c:v>
                </c:pt>
                <c:pt idx="4896">
                  <c:v>41422</c:v>
                </c:pt>
                <c:pt idx="4897">
                  <c:v>41423</c:v>
                </c:pt>
                <c:pt idx="4898">
                  <c:v>41424</c:v>
                </c:pt>
                <c:pt idx="4899">
                  <c:v>41425</c:v>
                </c:pt>
                <c:pt idx="4900">
                  <c:v>41426</c:v>
                </c:pt>
                <c:pt idx="4901">
                  <c:v>41427</c:v>
                </c:pt>
                <c:pt idx="4902">
                  <c:v>41428</c:v>
                </c:pt>
                <c:pt idx="4903">
                  <c:v>41429</c:v>
                </c:pt>
                <c:pt idx="4904">
                  <c:v>41430</c:v>
                </c:pt>
                <c:pt idx="4905">
                  <c:v>41431</c:v>
                </c:pt>
                <c:pt idx="4906">
                  <c:v>41432</c:v>
                </c:pt>
                <c:pt idx="4907">
                  <c:v>41433</c:v>
                </c:pt>
                <c:pt idx="4908">
                  <c:v>41434</c:v>
                </c:pt>
                <c:pt idx="4909">
                  <c:v>41435</c:v>
                </c:pt>
                <c:pt idx="4910">
                  <c:v>41436</c:v>
                </c:pt>
                <c:pt idx="4911">
                  <c:v>41437</c:v>
                </c:pt>
                <c:pt idx="4912">
                  <c:v>41438</c:v>
                </c:pt>
                <c:pt idx="4913">
                  <c:v>41439</c:v>
                </c:pt>
                <c:pt idx="4914">
                  <c:v>41440</c:v>
                </c:pt>
                <c:pt idx="4915">
                  <c:v>41441</c:v>
                </c:pt>
                <c:pt idx="4916">
                  <c:v>41442</c:v>
                </c:pt>
                <c:pt idx="4917">
                  <c:v>41443</c:v>
                </c:pt>
                <c:pt idx="4918">
                  <c:v>41444</c:v>
                </c:pt>
                <c:pt idx="4919">
                  <c:v>41445</c:v>
                </c:pt>
                <c:pt idx="4920">
                  <c:v>41446</c:v>
                </c:pt>
                <c:pt idx="4921">
                  <c:v>41447</c:v>
                </c:pt>
                <c:pt idx="4922">
                  <c:v>41448</c:v>
                </c:pt>
                <c:pt idx="4923">
                  <c:v>41449</c:v>
                </c:pt>
                <c:pt idx="4924">
                  <c:v>41450</c:v>
                </c:pt>
                <c:pt idx="4925">
                  <c:v>41451</c:v>
                </c:pt>
                <c:pt idx="4926">
                  <c:v>41452</c:v>
                </c:pt>
                <c:pt idx="4927">
                  <c:v>41453</c:v>
                </c:pt>
                <c:pt idx="4928">
                  <c:v>41454</c:v>
                </c:pt>
                <c:pt idx="4929">
                  <c:v>41455</c:v>
                </c:pt>
                <c:pt idx="4930">
                  <c:v>41456</c:v>
                </c:pt>
                <c:pt idx="4931">
                  <c:v>41457</c:v>
                </c:pt>
                <c:pt idx="4932">
                  <c:v>41458</c:v>
                </c:pt>
                <c:pt idx="4933">
                  <c:v>41459</c:v>
                </c:pt>
                <c:pt idx="4934">
                  <c:v>41460</c:v>
                </c:pt>
                <c:pt idx="4935">
                  <c:v>41461</c:v>
                </c:pt>
                <c:pt idx="4936">
                  <c:v>41462</c:v>
                </c:pt>
                <c:pt idx="4937">
                  <c:v>41463</c:v>
                </c:pt>
                <c:pt idx="4938">
                  <c:v>41464</c:v>
                </c:pt>
                <c:pt idx="4939">
                  <c:v>41465</c:v>
                </c:pt>
                <c:pt idx="4940">
                  <c:v>41466</c:v>
                </c:pt>
                <c:pt idx="4941">
                  <c:v>41467</c:v>
                </c:pt>
                <c:pt idx="4942">
                  <c:v>41468</c:v>
                </c:pt>
                <c:pt idx="4943">
                  <c:v>41469</c:v>
                </c:pt>
                <c:pt idx="4944">
                  <c:v>41470</c:v>
                </c:pt>
                <c:pt idx="4945">
                  <c:v>41471</c:v>
                </c:pt>
                <c:pt idx="4946">
                  <c:v>41472</c:v>
                </c:pt>
                <c:pt idx="4947">
                  <c:v>41473</c:v>
                </c:pt>
                <c:pt idx="4948">
                  <c:v>41474</c:v>
                </c:pt>
                <c:pt idx="4949">
                  <c:v>41475</c:v>
                </c:pt>
                <c:pt idx="4950">
                  <c:v>41476</c:v>
                </c:pt>
                <c:pt idx="4951">
                  <c:v>41477</c:v>
                </c:pt>
                <c:pt idx="4952">
                  <c:v>41478</c:v>
                </c:pt>
                <c:pt idx="4953">
                  <c:v>41479</c:v>
                </c:pt>
                <c:pt idx="4954">
                  <c:v>41480</c:v>
                </c:pt>
                <c:pt idx="4955">
                  <c:v>41481</c:v>
                </c:pt>
                <c:pt idx="4956">
                  <c:v>41482</c:v>
                </c:pt>
                <c:pt idx="4957">
                  <c:v>41483</c:v>
                </c:pt>
                <c:pt idx="4958">
                  <c:v>41484</c:v>
                </c:pt>
                <c:pt idx="4959">
                  <c:v>41485</c:v>
                </c:pt>
                <c:pt idx="4960">
                  <c:v>41486</c:v>
                </c:pt>
                <c:pt idx="4961">
                  <c:v>41487</c:v>
                </c:pt>
                <c:pt idx="4962">
                  <c:v>41488</c:v>
                </c:pt>
                <c:pt idx="4963">
                  <c:v>41489</c:v>
                </c:pt>
                <c:pt idx="4964">
                  <c:v>41490</c:v>
                </c:pt>
                <c:pt idx="4965">
                  <c:v>41491</c:v>
                </c:pt>
                <c:pt idx="4966">
                  <c:v>41492</c:v>
                </c:pt>
                <c:pt idx="4967">
                  <c:v>41493</c:v>
                </c:pt>
                <c:pt idx="4968">
                  <c:v>41494</c:v>
                </c:pt>
                <c:pt idx="4969">
                  <c:v>41495</c:v>
                </c:pt>
                <c:pt idx="4970">
                  <c:v>41496</c:v>
                </c:pt>
                <c:pt idx="4971">
                  <c:v>41497</c:v>
                </c:pt>
                <c:pt idx="4972">
                  <c:v>41498</c:v>
                </c:pt>
                <c:pt idx="4973">
                  <c:v>41499</c:v>
                </c:pt>
                <c:pt idx="4974">
                  <c:v>41500</c:v>
                </c:pt>
                <c:pt idx="4975">
                  <c:v>41501</c:v>
                </c:pt>
                <c:pt idx="4976">
                  <c:v>41502</c:v>
                </c:pt>
                <c:pt idx="4977">
                  <c:v>41503</c:v>
                </c:pt>
                <c:pt idx="4978">
                  <c:v>41504</c:v>
                </c:pt>
                <c:pt idx="4979">
                  <c:v>41505</c:v>
                </c:pt>
                <c:pt idx="4980">
                  <c:v>41506</c:v>
                </c:pt>
                <c:pt idx="4981">
                  <c:v>41507</c:v>
                </c:pt>
                <c:pt idx="4982">
                  <c:v>41508</c:v>
                </c:pt>
                <c:pt idx="4983">
                  <c:v>41509</c:v>
                </c:pt>
                <c:pt idx="4984">
                  <c:v>41510</c:v>
                </c:pt>
                <c:pt idx="4985">
                  <c:v>41511</c:v>
                </c:pt>
                <c:pt idx="4986">
                  <c:v>41512</c:v>
                </c:pt>
                <c:pt idx="4987">
                  <c:v>41513</c:v>
                </c:pt>
                <c:pt idx="4988">
                  <c:v>41514</c:v>
                </c:pt>
                <c:pt idx="4989">
                  <c:v>41515</c:v>
                </c:pt>
                <c:pt idx="4990">
                  <c:v>41516</c:v>
                </c:pt>
                <c:pt idx="4991">
                  <c:v>41517</c:v>
                </c:pt>
                <c:pt idx="4992">
                  <c:v>41518</c:v>
                </c:pt>
                <c:pt idx="4993">
                  <c:v>41519</c:v>
                </c:pt>
                <c:pt idx="4994">
                  <c:v>41520</c:v>
                </c:pt>
                <c:pt idx="4995">
                  <c:v>41521</c:v>
                </c:pt>
                <c:pt idx="4996">
                  <c:v>41522</c:v>
                </c:pt>
                <c:pt idx="4997">
                  <c:v>41523</c:v>
                </c:pt>
                <c:pt idx="4998">
                  <c:v>41524</c:v>
                </c:pt>
                <c:pt idx="4999">
                  <c:v>41525</c:v>
                </c:pt>
                <c:pt idx="5000">
                  <c:v>41526</c:v>
                </c:pt>
                <c:pt idx="5001">
                  <c:v>41527</c:v>
                </c:pt>
                <c:pt idx="5002">
                  <c:v>41528</c:v>
                </c:pt>
                <c:pt idx="5003">
                  <c:v>41529</c:v>
                </c:pt>
                <c:pt idx="5004">
                  <c:v>41530</c:v>
                </c:pt>
                <c:pt idx="5005">
                  <c:v>41531</c:v>
                </c:pt>
                <c:pt idx="5006">
                  <c:v>41532</c:v>
                </c:pt>
                <c:pt idx="5007">
                  <c:v>41533</c:v>
                </c:pt>
                <c:pt idx="5008">
                  <c:v>41534</c:v>
                </c:pt>
                <c:pt idx="5009">
                  <c:v>41535</c:v>
                </c:pt>
                <c:pt idx="5010">
                  <c:v>41536</c:v>
                </c:pt>
                <c:pt idx="5011">
                  <c:v>41537</c:v>
                </c:pt>
                <c:pt idx="5012">
                  <c:v>41538</c:v>
                </c:pt>
                <c:pt idx="5013">
                  <c:v>41539</c:v>
                </c:pt>
                <c:pt idx="5014">
                  <c:v>41540</c:v>
                </c:pt>
                <c:pt idx="5015">
                  <c:v>41541</c:v>
                </c:pt>
                <c:pt idx="5016">
                  <c:v>41542</c:v>
                </c:pt>
                <c:pt idx="5017">
                  <c:v>41543</c:v>
                </c:pt>
                <c:pt idx="5018">
                  <c:v>41544</c:v>
                </c:pt>
                <c:pt idx="5019">
                  <c:v>41545</c:v>
                </c:pt>
                <c:pt idx="5020">
                  <c:v>41546</c:v>
                </c:pt>
                <c:pt idx="5021">
                  <c:v>41547</c:v>
                </c:pt>
                <c:pt idx="5022">
                  <c:v>41548</c:v>
                </c:pt>
                <c:pt idx="5023">
                  <c:v>41549</c:v>
                </c:pt>
                <c:pt idx="5024">
                  <c:v>41550</c:v>
                </c:pt>
                <c:pt idx="5025">
                  <c:v>41551</c:v>
                </c:pt>
                <c:pt idx="5026">
                  <c:v>41552</c:v>
                </c:pt>
                <c:pt idx="5027">
                  <c:v>41553</c:v>
                </c:pt>
                <c:pt idx="5028">
                  <c:v>41554</c:v>
                </c:pt>
                <c:pt idx="5029">
                  <c:v>41555</c:v>
                </c:pt>
                <c:pt idx="5030">
                  <c:v>41556</c:v>
                </c:pt>
                <c:pt idx="5031">
                  <c:v>41557</c:v>
                </c:pt>
                <c:pt idx="5032">
                  <c:v>41558</c:v>
                </c:pt>
                <c:pt idx="5033">
                  <c:v>41559</c:v>
                </c:pt>
                <c:pt idx="5034">
                  <c:v>41560</c:v>
                </c:pt>
                <c:pt idx="5035">
                  <c:v>41561</c:v>
                </c:pt>
                <c:pt idx="5036">
                  <c:v>41562</c:v>
                </c:pt>
                <c:pt idx="5037">
                  <c:v>41563</c:v>
                </c:pt>
                <c:pt idx="5038">
                  <c:v>41564</c:v>
                </c:pt>
                <c:pt idx="5039">
                  <c:v>41565</c:v>
                </c:pt>
                <c:pt idx="5040">
                  <c:v>41566</c:v>
                </c:pt>
                <c:pt idx="5041">
                  <c:v>41567</c:v>
                </c:pt>
                <c:pt idx="5042">
                  <c:v>41568</c:v>
                </c:pt>
                <c:pt idx="5043">
                  <c:v>41569</c:v>
                </c:pt>
                <c:pt idx="5044">
                  <c:v>41570</c:v>
                </c:pt>
                <c:pt idx="5045">
                  <c:v>41571</c:v>
                </c:pt>
                <c:pt idx="5046">
                  <c:v>41572</c:v>
                </c:pt>
                <c:pt idx="5047">
                  <c:v>41573</c:v>
                </c:pt>
                <c:pt idx="5048">
                  <c:v>41574</c:v>
                </c:pt>
                <c:pt idx="5049">
                  <c:v>41575</c:v>
                </c:pt>
                <c:pt idx="5050">
                  <c:v>41576</c:v>
                </c:pt>
                <c:pt idx="5051">
                  <c:v>41577</c:v>
                </c:pt>
                <c:pt idx="5052">
                  <c:v>41578</c:v>
                </c:pt>
                <c:pt idx="5053">
                  <c:v>41579</c:v>
                </c:pt>
                <c:pt idx="5054">
                  <c:v>41580</c:v>
                </c:pt>
                <c:pt idx="5055">
                  <c:v>41581</c:v>
                </c:pt>
                <c:pt idx="5056">
                  <c:v>41582</c:v>
                </c:pt>
                <c:pt idx="5057">
                  <c:v>41583</c:v>
                </c:pt>
                <c:pt idx="5058">
                  <c:v>41584</c:v>
                </c:pt>
                <c:pt idx="5059">
                  <c:v>41585</c:v>
                </c:pt>
                <c:pt idx="5060">
                  <c:v>41586</c:v>
                </c:pt>
                <c:pt idx="5061">
                  <c:v>41587</c:v>
                </c:pt>
                <c:pt idx="5062">
                  <c:v>41588</c:v>
                </c:pt>
                <c:pt idx="5063">
                  <c:v>41589</c:v>
                </c:pt>
                <c:pt idx="5064">
                  <c:v>41590</c:v>
                </c:pt>
                <c:pt idx="5065">
                  <c:v>41591</c:v>
                </c:pt>
                <c:pt idx="5066">
                  <c:v>41592</c:v>
                </c:pt>
                <c:pt idx="5067">
                  <c:v>41593</c:v>
                </c:pt>
                <c:pt idx="5068">
                  <c:v>41594</c:v>
                </c:pt>
                <c:pt idx="5069">
                  <c:v>41595</c:v>
                </c:pt>
                <c:pt idx="5070">
                  <c:v>41596</c:v>
                </c:pt>
                <c:pt idx="5071">
                  <c:v>41597</c:v>
                </c:pt>
                <c:pt idx="5072">
                  <c:v>41598</c:v>
                </c:pt>
                <c:pt idx="5073">
                  <c:v>41599</c:v>
                </c:pt>
                <c:pt idx="5074">
                  <c:v>41600</c:v>
                </c:pt>
                <c:pt idx="5075">
                  <c:v>41601</c:v>
                </c:pt>
                <c:pt idx="5076">
                  <c:v>41602</c:v>
                </c:pt>
                <c:pt idx="5077">
                  <c:v>41603</c:v>
                </c:pt>
                <c:pt idx="5078">
                  <c:v>41604</c:v>
                </c:pt>
                <c:pt idx="5079">
                  <c:v>41605</c:v>
                </c:pt>
                <c:pt idx="5080">
                  <c:v>41606</c:v>
                </c:pt>
                <c:pt idx="5081">
                  <c:v>41607</c:v>
                </c:pt>
                <c:pt idx="5082">
                  <c:v>41608</c:v>
                </c:pt>
                <c:pt idx="5083">
                  <c:v>41609</c:v>
                </c:pt>
                <c:pt idx="5084">
                  <c:v>41610</c:v>
                </c:pt>
                <c:pt idx="5085">
                  <c:v>41611</c:v>
                </c:pt>
                <c:pt idx="5086">
                  <c:v>41612</c:v>
                </c:pt>
                <c:pt idx="5087">
                  <c:v>41613</c:v>
                </c:pt>
                <c:pt idx="5088">
                  <c:v>41614</c:v>
                </c:pt>
                <c:pt idx="5089">
                  <c:v>41615</c:v>
                </c:pt>
                <c:pt idx="5090">
                  <c:v>41616</c:v>
                </c:pt>
                <c:pt idx="5091">
                  <c:v>41617</c:v>
                </c:pt>
                <c:pt idx="5092">
                  <c:v>41618</c:v>
                </c:pt>
                <c:pt idx="5093">
                  <c:v>41619</c:v>
                </c:pt>
                <c:pt idx="5094">
                  <c:v>41620</c:v>
                </c:pt>
                <c:pt idx="5095">
                  <c:v>41621</c:v>
                </c:pt>
                <c:pt idx="5096">
                  <c:v>41622</c:v>
                </c:pt>
                <c:pt idx="5097">
                  <c:v>41623</c:v>
                </c:pt>
                <c:pt idx="5098">
                  <c:v>41624</c:v>
                </c:pt>
                <c:pt idx="5099">
                  <c:v>41625</c:v>
                </c:pt>
                <c:pt idx="5100">
                  <c:v>41626</c:v>
                </c:pt>
                <c:pt idx="5101">
                  <c:v>41627</c:v>
                </c:pt>
                <c:pt idx="5102">
                  <c:v>41628</c:v>
                </c:pt>
                <c:pt idx="5103">
                  <c:v>41629</c:v>
                </c:pt>
                <c:pt idx="5104">
                  <c:v>41630</c:v>
                </c:pt>
                <c:pt idx="5105">
                  <c:v>41631</c:v>
                </c:pt>
                <c:pt idx="5106">
                  <c:v>41632</c:v>
                </c:pt>
                <c:pt idx="5107">
                  <c:v>41633</c:v>
                </c:pt>
                <c:pt idx="5108">
                  <c:v>41634</c:v>
                </c:pt>
                <c:pt idx="5109">
                  <c:v>41635</c:v>
                </c:pt>
                <c:pt idx="5110">
                  <c:v>41636</c:v>
                </c:pt>
                <c:pt idx="5111">
                  <c:v>41637</c:v>
                </c:pt>
                <c:pt idx="5112">
                  <c:v>41638</c:v>
                </c:pt>
                <c:pt idx="5113">
                  <c:v>41639</c:v>
                </c:pt>
                <c:pt idx="5114">
                  <c:v>41640</c:v>
                </c:pt>
                <c:pt idx="5115">
                  <c:v>41641</c:v>
                </c:pt>
                <c:pt idx="5116">
                  <c:v>41642</c:v>
                </c:pt>
                <c:pt idx="5117">
                  <c:v>41643</c:v>
                </c:pt>
                <c:pt idx="5118">
                  <c:v>41644</c:v>
                </c:pt>
                <c:pt idx="5119">
                  <c:v>41645</c:v>
                </c:pt>
                <c:pt idx="5120">
                  <c:v>41646</c:v>
                </c:pt>
                <c:pt idx="5121">
                  <c:v>41647</c:v>
                </c:pt>
                <c:pt idx="5122">
                  <c:v>41648</c:v>
                </c:pt>
                <c:pt idx="5123">
                  <c:v>41649</c:v>
                </c:pt>
                <c:pt idx="5124">
                  <c:v>41650</c:v>
                </c:pt>
                <c:pt idx="5125">
                  <c:v>41651</c:v>
                </c:pt>
                <c:pt idx="5126">
                  <c:v>41652</c:v>
                </c:pt>
                <c:pt idx="5127">
                  <c:v>41653</c:v>
                </c:pt>
                <c:pt idx="5128">
                  <c:v>41654</c:v>
                </c:pt>
                <c:pt idx="5129">
                  <c:v>41655</c:v>
                </c:pt>
                <c:pt idx="5130">
                  <c:v>41656</c:v>
                </c:pt>
                <c:pt idx="5131">
                  <c:v>41657</c:v>
                </c:pt>
                <c:pt idx="5132">
                  <c:v>41658</c:v>
                </c:pt>
                <c:pt idx="5133">
                  <c:v>41659</c:v>
                </c:pt>
                <c:pt idx="5134">
                  <c:v>41660</c:v>
                </c:pt>
                <c:pt idx="5135">
                  <c:v>41661</c:v>
                </c:pt>
                <c:pt idx="5136">
                  <c:v>41662</c:v>
                </c:pt>
                <c:pt idx="5137">
                  <c:v>41663</c:v>
                </c:pt>
                <c:pt idx="5138">
                  <c:v>41664</c:v>
                </c:pt>
                <c:pt idx="5139">
                  <c:v>41665</c:v>
                </c:pt>
                <c:pt idx="5140">
                  <c:v>41666</c:v>
                </c:pt>
                <c:pt idx="5141">
                  <c:v>41667</c:v>
                </c:pt>
                <c:pt idx="5142">
                  <c:v>41668</c:v>
                </c:pt>
                <c:pt idx="5143">
                  <c:v>41669</c:v>
                </c:pt>
                <c:pt idx="5144">
                  <c:v>41670</c:v>
                </c:pt>
                <c:pt idx="5145">
                  <c:v>41671</c:v>
                </c:pt>
                <c:pt idx="5146">
                  <c:v>41672</c:v>
                </c:pt>
                <c:pt idx="5147">
                  <c:v>41673</c:v>
                </c:pt>
                <c:pt idx="5148">
                  <c:v>41674</c:v>
                </c:pt>
                <c:pt idx="5149">
                  <c:v>41675</c:v>
                </c:pt>
                <c:pt idx="5150">
                  <c:v>41676</c:v>
                </c:pt>
                <c:pt idx="5151">
                  <c:v>41677</c:v>
                </c:pt>
                <c:pt idx="5152">
                  <c:v>41678</c:v>
                </c:pt>
                <c:pt idx="5153">
                  <c:v>41679</c:v>
                </c:pt>
                <c:pt idx="5154">
                  <c:v>41680</c:v>
                </c:pt>
                <c:pt idx="5155">
                  <c:v>41681</c:v>
                </c:pt>
                <c:pt idx="5156">
                  <c:v>41682</c:v>
                </c:pt>
                <c:pt idx="5157">
                  <c:v>41683</c:v>
                </c:pt>
                <c:pt idx="5158">
                  <c:v>41684</c:v>
                </c:pt>
                <c:pt idx="5159">
                  <c:v>41685</c:v>
                </c:pt>
                <c:pt idx="5160">
                  <c:v>41686</c:v>
                </c:pt>
                <c:pt idx="5161">
                  <c:v>41687</c:v>
                </c:pt>
                <c:pt idx="5162">
                  <c:v>41688</c:v>
                </c:pt>
                <c:pt idx="5163">
                  <c:v>41689</c:v>
                </c:pt>
                <c:pt idx="5164">
                  <c:v>41690</c:v>
                </c:pt>
                <c:pt idx="5165">
                  <c:v>41691</c:v>
                </c:pt>
                <c:pt idx="5166">
                  <c:v>41692</c:v>
                </c:pt>
                <c:pt idx="5167">
                  <c:v>41693</c:v>
                </c:pt>
                <c:pt idx="5168">
                  <c:v>41694</c:v>
                </c:pt>
                <c:pt idx="5169">
                  <c:v>41695</c:v>
                </c:pt>
                <c:pt idx="5170">
                  <c:v>41696</c:v>
                </c:pt>
                <c:pt idx="5171">
                  <c:v>41697</c:v>
                </c:pt>
                <c:pt idx="5172">
                  <c:v>41698</c:v>
                </c:pt>
                <c:pt idx="5173">
                  <c:v>41699</c:v>
                </c:pt>
                <c:pt idx="5174">
                  <c:v>41700</c:v>
                </c:pt>
                <c:pt idx="5175">
                  <c:v>41701</c:v>
                </c:pt>
                <c:pt idx="5176">
                  <c:v>41702</c:v>
                </c:pt>
                <c:pt idx="5177">
                  <c:v>41703</c:v>
                </c:pt>
                <c:pt idx="5178">
                  <c:v>41704</c:v>
                </c:pt>
                <c:pt idx="5179">
                  <c:v>41705</c:v>
                </c:pt>
                <c:pt idx="5180">
                  <c:v>41706</c:v>
                </c:pt>
                <c:pt idx="5181">
                  <c:v>41707</c:v>
                </c:pt>
                <c:pt idx="5182">
                  <c:v>41708</c:v>
                </c:pt>
                <c:pt idx="5183">
                  <c:v>41709</c:v>
                </c:pt>
                <c:pt idx="5184">
                  <c:v>41710</c:v>
                </c:pt>
                <c:pt idx="5185">
                  <c:v>41711</c:v>
                </c:pt>
                <c:pt idx="5186">
                  <c:v>41712</c:v>
                </c:pt>
                <c:pt idx="5187">
                  <c:v>41713</c:v>
                </c:pt>
                <c:pt idx="5188">
                  <c:v>41714</c:v>
                </c:pt>
                <c:pt idx="5189">
                  <c:v>41715</c:v>
                </c:pt>
                <c:pt idx="5190">
                  <c:v>41716</c:v>
                </c:pt>
                <c:pt idx="5191">
                  <c:v>41717</c:v>
                </c:pt>
                <c:pt idx="5192">
                  <c:v>41718</c:v>
                </c:pt>
                <c:pt idx="5193">
                  <c:v>41719</c:v>
                </c:pt>
                <c:pt idx="5194">
                  <c:v>41720</c:v>
                </c:pt>
                <c:pt idx="5195">
                  <c:v>41721</c:v>
                </c:pt>
                <c:pt idx="5196">
                  <c:v>41722</c:v>
                </c:pt>
                <c:pt idx="5197">
                  <c:v>41723</c:v>
                </c:pt>
                <c:pt idx="5198">
                  <c:v>41724</c:v>
                </c:pt>
                <c:pt idx="5199">
                  <c:v>41725</c:v>
                </c:pt>
                <c:pt idx="5200">
                  <c:v>41726</c:v>
                </c:pt>
                <c:pt idx="5201">
                  <c:v>41727</c:v>
                </c:pt>
                <c:pt idx="5202">
                  <c:v>41728</c:v>
                </c:pt>
                <c:pt idx="5203">
                  <c:v>41729</c:v>
                </c:pt>
                <c:pt idx="5204">
                  <c:v>41730</c:v>
                </c:pt>
                <c:pt idx="5205">
                  <c:v>41731</c:v>
                </c:pt>
                <c:pt idx="5206">
                  <c:v>41732</c:v>
                </c:pt>
                <c:pt idx="5207">
                  <c:v>41733</c:v>
                </c:pt>
                <c:pt idx="5208">
                  <c:v>41734</c:v>
                </c:pt>
                <c:pt idx="5209">
                  <c:v>41735</c:v>
                </c:pt>
                <c:pt idx="5210">
                  <c:v>41736</c:v>
                </c:pt>
                <c:pt idx="5211">
                  <c:v>41737</c:v>
                </c:pt>
                <c:pt idx="5212">
                  <c:v>41738</c:v>
                </c:pt>
                <c:pt idx="5213">
                  <c:v>41739</c:v>
                </c:pt>
                <c:pt idx="5214">
                  <c:v>41740</c:v>
                </c:pt>
                <c:pt idx="5215">
                  <c:v>41741</c:v>
                </c:pt>
                <c:pt idx="5216">
                  <c:v>41742</c:v>
                </c:pt>
                <c:pt idx="5217">
                  <c:v>41743</c:v>
                </c:pt>
                <c:pt idx="5218">
                  <c:v>41744</c:v>
                </c:pt>
                <c:pt idx="5219">
                  <c:v>41745</c:v>
                </c:pt>
                <c:pt idx="5220">
                  <c:v>41746</c:v>
                </c:pt>
                <c:pt idx="5221">
                  <c:v>41747</c:v>
                </c:pt>
                <c:pt idx="5222">
                  <c:v>41748</c:v>
                </c:pt>
                <c:pt idx="5223">
                  <c:v>41749</c:v>
                </c:pt>
                <c:pt idx="5224">
                  <c:v>41750</c:v>
                </c:pt>
                <c:pt idx="5225">
                  <c:v>41751</c:v>
                </c:pt>
                <c:pt idx="5226">
                  <c:v>41752</c:v>
                </c:pt>
                <c:pt idx="5227">
                  <c:v>41753</c:v>
                </c:pt>
                <c:pt idx="5228">
                  <c:v>41754</c:v>
                </c:pt>
                <c:pt idx="5229">
                  <c:v>41755</c:v>
                </c:pt>
                <c:pt idx="5230">
                  <c:v>41756</c:v>
                </c:pt>
                <c:pt idx="5231">
                  <c:v>41757</c:v>
                </c:pt>
                <c:pt idx="5232">
                  <c:v>41758</c:v>
                </c:pt>
                <c:pt idx="5233">
                  <c:v>41759</c:v>
                </c:pt>
                <c:pt idx="5234">
                  <c:v>41760</c:v>
                </c:pt>
                <c:pt idx="5235">
                  <c:v>41761</c:v>
                </c:pt>
                <c:pt idx="5236">
                  <c:v>41762</c:v>
                </c:pt>
                <c:pt idx="5237">
                  <c:v>41763</c:v>
                </c:pt>
                <c:pt idx="5238">
                  <c:v>41764</c:v>
                </c:pt>
                <c:pt idx="5239">
                  <c:v>41765</c:v>
                </c:pt>
                <c:pt idx="5240">
                  <c:v>41766</c:v>
                </c:pt>
                <c:pt idx="5241">
                  <c:v>41767</c:v>
                </c:pt>
                <c:pt idx="5242">
                  <c:v>41768</c:v>
                </c:pt>
                <c:pt idx="5243">
                  <c:v>41769</c:v>
                </c:pt>
                <c:pt idx="5244">
                  <c:v>41770</c:v>
                </c:pt>
                <c:pt idx="5245">
                  <c:v>41771</c:v>
                </c:pt>
                <c:pt idx="5246">
                  <c:v>41772</c:v>
                </c:pt>
                <c:pt idx="5247">
                  <c:v>41773</c:v>
                </c:pt>
                <c:pt idx="5248">
                  <c:v>41774</c:v>
                </c:pt>
                <c:pt idx="5249">
                  <c:v>41775</c:v>
                </c:pt>
                <c:pt idx="5250">
                  <c:v>41776</c:v>
                </c:pt>
                <c:pt idx="5251">
                  <c:v>41777</c:v>
                </c:pt>
                <c:pt idx="5252">
                  <c:v>41778</c:v>
                </c:pt>
                <c:pt idx="5253">
                  <c:v>41779</c:v>
                </c:pt>
                <c:pt idx="5254">
                  <c:v>41780</c:v>
                </c:pt>
                <c:pt idx="5255">
                  <c:v>41781</c:v>
                </c:pt>
                <c:pt idx="5256">
                  <c:v>41782</c:v>
                </c:pt>
                <c:pt idx="5257">
                  <c:v>41783</c:v>
                </c:pt>
                <c:pt idx="5258">
                  <c:v>41784</c:v>
                </c:pt>
                <c:pt idx="5259">
                  <c:v>41785</c:v>
                </c:pt>
                <c:pt idx="5260">
                  <c:v>41786</c:v>
                </c:pt>
                <c:pt idx="5261">
                  <c:v>41787</c:v>
                </c:pt>
                <c:pt idx="5262">
                  <c:v>41788</c:v>
                </c:pt>
                <c:pt idx="5263">
                  <c:v>41789</c:v>
                </c:pt>
                <c:pt idx="5264">
                  <c:v>41790</c:v>
                </c:pt>
                <c:pt idx="5265">
                  <c:v>41791</c:v>
                </c:pt>
                <c:pt idx="5266">
                  <c:v>41792</c:v>
                </c:pt>
                <c:pt idx="5267">
                  <c:v>41793</c:v>
                </c:pt>
                <c:pt idx="5268">
                  <c:v>41794</c:v>
                </c:pt>
                <c:pt idx="5269">
                  <c:v>41795</c:v>
                </c:pt>
                <c:pt idx="5270">
                  <c:v>41796</c:v>
                </c:pt>
                <c:pt idx="5271">
                  <c:v>41797</c:v>
                </c:pt>
                <c:pt idx="5272">
                  <c:v>41798</c:v>
                </c:pt>
                <c:pt idx="5273">
                  <c:v>41799</c:v>
                </c:pt>
                <c:pt idx="5274">
                  <c:v>41800</c:v>
                </c:pt>
                <c:pt idx="5275">
                  <c:v>41801</c:v>
                </c:pt>
                <c:pt idx="5276">
                  <c:v>41802</c:v>
                </c:pt>
                <c:pt idx="5277">
                  <c:v>41803</c:v>
                </c:pt>
                <c:pt idx="5278">
                  <c:v>41804</c:v>
                </c:pt>
                <c:pt idx="5279">
                  <c:v>41805</c:v>
                </c:pt>
                <c:pt idx="5280">
                  <c:v>41806</c:v>
                </c:pt>
                <c:pt idx="5281">
                  <c:v>41807</c:v>
                </c:pt>
                <c:pt idx="5282">
                  <c:v>41808</c:v>
                </c:pt>
                <c:pt idx="5283">
                  <c:v>41809</c:v>
                </c:pt>
                <c:pt idx="5284">
                  <c:v>41810</c:v>
                </c:pt>
                <c:pt idx="5285">
                  <c:v>41811</c:v>
                </c:pt>
                <c:pt idx="5286">
                  <c:v>41812</c:v>
                </c:pt>
                <c:pt idx="5287">
                  <c:v>41813</c:v>
                </c:pt>
                <c:pt idx="5288">
                  <c:v>41814</c:v>
                </c:pt>
                <c:pt idx="5289">
                  <c:v>41815</c:v>
                </c:pt>
                <c:pt idx="5290">
                  <c:v>41816</c:v>
                </c:pt>
                <c:pt idx="5291">
                  <c:v>41817</c:v>
                </c:pt>
                <c:pt idx="5292">
                  <c:v>41818</c:v>
                </c:pt>
                <c:pt idx="5293">
                  <c:v>41819</c:v>
                </c:pt>
                <c:pt idx="5294">
                  <c:v>41820</c:v>
                </c:pt>
                <c:pt idx="5295">
                  <c:v>41821</c:v>
                </c:pt>
                <c:pt idx="5296">
                  <c:v>41822</c:v>
                </c:pt>
                <c:pt idx="5297">
                  <c:v>41823</c:v>
                </c:pt>
                <c:pt idx="5298">
                  <c:v>41824</c:v>
                </c:pt>
                <c:pt idx="5299">
                  <c:v>41825</c:v>
                </c:pt>
                <c:pt idx="5300">
                  <c:v>41826</c:v>
                </c:pt>
                <c:pt idx="5301">
                  <c:v>41827</c:v>
                </c:pt>
                <c:pt idx="5302">
                  <c:v>41828</c:v>
                </c:pt>
                <c:pt idx="5303">
                  <c:v>41829</c:v>
                </c:pt>
                <c:pt idx="5304">
                  <c:v>41830</c:v>
                </c:pt>
                <c:pt idx="5305">
                  <c:v>41831</c:v>
                </c:pt>
                <c:pt idx="5306">
                  <c:v>41832</c:v>
                </c:pt>
                <c:pt idx="5307">
                  <c:v>41833</c:v>
                </c:pt>
                <c:pt idx="5308">
                  <c:v>41834</c:v>
                </c:pt>
                <c:pt idx="5309">
                  <c:v>41835</c:v>
                </c:pt>
                <c:pt idx="5310">
                  <c:v>41836</c:v>
                </c:pt>
                <c:pt idx="5311">
                  <c:v>41837</c:v>
                </c:pt>
                <c:pt idx="5312">
                  <c:v>41838</c:v>
                </c:pt>
                <c:pt idx="5313">
                  <c:v>41839</c:v>
                </c:pt>
                <c:pt idx="5314">
                  <c:v>41840</c:v>
                </c:pt>
                <c:pt idx="5315">
                  <c:v>41841</c:v>
                </c:pt>
                <c:pt idx="5316">
                  <c:v>41842</c:v>
                </c:pt>
                <c:pt idx="5317">
                  <c:v>41843</c:v>
                </c:pt>
                <c:pt idx="5318">
                  <c:v>41844</c:v>
                </c:pt>
                <c:pt idx="5319">
                  <c:v>41845</c:v>
                </c:pt>
                <c:pt idx="5320">
                  <c:v>41846</c:v>
                </c:pt>
                <c:pt idx="5321">
                  <c:v>41847</c:v>
                </c:pt>
                <c:pt idx="5322">
                  <c:v>41848</c:v>
                </c:pt>
                <c:pt idx="5323">
                  <c:v>41849</c:v>
                </c:pt>
                <c:pt idx="5324">
                  <c:v>41850</c:v>
                </c:pt>
                <c:pt idx="5325">
                  <c:v>41851</c:v>
                </c:pt>
                <c:pt idx="5326">
                  <c:v>41852</c:v>
                </c:pt>
                <c:pt idx="5327">
                  <c:v>41853</c:v>
                </c:pt>
                <c:pt idx="5328">
                  <c:v>41854</c:v>
                </c:pt>
                <c:pt idx="5329">
                  <c:v>41855</c:v>
                </c:pt>
                <c:pt idx="5330">
                  <c:v>41856</c:v>
                </c:pt>
                <c:pt idx="5331">
                  <c:v>41857</c:v>
                </c:pt>
                <c:pt idx="5332">
                  <c:v>41858</c:v>
                </c:pt>
                <c:pt idx="5333">
                  <c:v>41859</c:v>
                </c:pt>
                <c:pt idx="5334">
                  <c:v>41860</c:v>
                </c:pt>
                <c:pt idx="5335">
                  <c:v>41861</c:v>
                </c:pt>
                <c:pt idx="5336">
                  <c:v>41862</c:v>
                </c:pt>
                <c:pt idx="5337">
                  <c:v>41863</c:v>
                </c:pt>
                <c:pt idx="5338">
                  <c:v>41864</c:v>
                </c:pt>
                <c:pt idx="5339">
                  <c:v>41865</c:v>
                </c:pt>
                <c:pt idx="5340">
                  <c:v>41866</c:v>
                </c:pt>
                <c:pt idx="5341">
                  <c:v>41867</c:v>
                </c:pt>
                <c:pt idx="5342">
                  <c:v>41868</c:v>
                </c:pt>
                <c:pt idx="5343">
                  <c:v>41869</c:v>
                </c:pt>
                <c:pt idx="5344">
                  <c:v>41870</c:v>
                </c:pt>
                <c:pt idx="5345">
                  <c:v>41871</c:v>
                </c:pt>
                <c:pt idx="5346">
                  <c:v>41872</c:v>
                </c:pt>
                <c:pt idx="5347">
                  <c:v>41873</c:v>
                </c:pt>
                <c:pt idx="5348">
                  <c:v>41874</c:v>
                </c:pt>
                <c:pt idx="5349">
                  <c:v>41875</c:v>
                </c:pt>
                <c:pt idx="5350">
                  <c:v>41876</c:v>
                </c:pt>
                <c:pt idx="5351">
                  <c:v>41877</c:v>
                </c:pt>
                <c:pt idx="5352">
                  <c:v>41878</c:v>
                </c:pt>
                <c:pt idx="5353">
                  <c:v>41879</c:v>
                </c:pt>
                <c:pt idx="5354">
                  <c:v>41880</c:v>
                </c:pt>
                <c:pt idx="5355">
                  <c:v>41881</c:v>
                </c:pt>
                <c:pt idx="5356">
                  <c:v>41882</c:v>
                </c:pt>
                <c:pt idx="5357">
                  <c:v>41883</c:v>
                </c:pt>
                <c:pt idx="5358">
                  <c:v>41884</c:v>
                </c:pt>
                <c:pt idx="5359">
                  <c:v>41885</c:v>
                </c:pt>
                <c:pt idx="5360">
                  <c:v>41886</c:v>
                </c:pt>
                <c:pt idx="5361">
                  <c:v>41887</c:v>
                </c:pt>
                <c:pt idx="5362">
                  <c:v>41888</c:v>
                </c:pt>
                <c:pt idx="5363">
                  <c:v>41889</c:v>
                </c:pt>
                <c:pt idx="5364">
                  <c:v>41890</c:v>
                </c:pt>
                <c:pt idx="5365">
                  <c:v>41891</c:v>
                </c:pt>
                <c:pt idx="5366">
                  <c:v>41892</c:v>
                </c:pt>
                <c:pt idx="5367">
                  <c:v>41893</c:v>
                </c:pt>
                <c:pt idx="5368">
                  <c:v>41894</c:v>
                </c:pt>
                <c:pt idx="5369">
                  <c:v>41895</c:v>
                </c:pt>
                <c:pt idx="5370">
                  <c:v>41896</c:v>
                </c:pt>
                <c:pt idx="5371">
                  <c:v>41897</c:v>
                </c:pt>
                <c:pt idx="5372">
                  <c:v>41898</c:v>
                </c:pt>
                <c:pt idx="5373">
                  <c:v>41899</c:v>
                </c:pt>
                <c:pt idx="5374">
                  <c:v>41900</c:v>
                </c:pt>
                <c:pt idx="5375">
                  <c:v>41901</c:v>
                </c:pt>
                <c:pt idx="5376">
                  <c:v>41902</c:v>
                </c:pt>
                <c:pt idx="5377">
                  <c:v>41903</c:v>
                </c:pt>
                <c:pt idx="5378">
                  <c:v>41904</c:v>
                </c:pt>
                <c:pt idx="5379">
                  <c:v>41905</c:v>
                </c:pt>
                <c:pt idx="5380">
                  <c:v>41906</c:v>
                </c:pt>
                <c:pt idx="5381">
                  <c:v>41907</c:v>
                </c:pt>
                <c:pt idx="5382">
                  <c:v>41908</c:v>
                </c:pt>
                <c:pt idx="5383">
                  <c:v>41909</c:v>
                </c:pt>
                <c:pt idx="5384">
                  <c:v>41910</c:v>
                </c:pt>
                <c:pt idx="5385">
                  <c:v>41911</c:v>
                </c:pt>
                <c:pt idx="5386">
                  <c:v>41912</c:v>
                </c:pt>
                <c:pt idx="5387">
                  <c:v>41913</c:v>
                </c:pt>
                <c:pt idx="5388">
                  <c:v>41914</c:v>
                </c:pt>
                <c:pt idx="5389">
                  <c:v>41915</c:v>
                </c:pt>
                <c:pt idx="5390">
                  <c:v>41916</c:v>
                </c:pt>
                <c:pt idx="5391">
                  <c:v>41917</c:v>
                </c:pt>
                <c:pt idx="5392">
                  <c:v>41918</c:v>
                </c:pt>
                <c:pt idx="5393">
                  <c:v>41919</c:v>
                </c:pt>
                <c:pt idx="5394">
                  <c:v>41920</c:v>
                </c:pt>
                <c:pt idx="5395">
                  <c:v>41921</c:v>
                </c:pt>
                <c:pt idx="5396">
                  <c:v>41922</c:v>
                </c:pt>
                <c:pt idx="5397">
                  <c:v>41923</c:v>
                </c:pt>
                <c:pt idx="5398">
                  <c:v>41924</c:v>
                </c:pt>
                <c:pt idx="5399">
                  <c:v>41925</c:v>
                </c:pt>
                <c:pt idx="5400">
                  <c:v>41926</c:v>
                </c:pt>
                <c:pt idx="5401">
                  <c:v>41927</c:v>
                </c:pt>
                <c:pt idx="5402">
                  <c:v>41928</c:v>
                </c:pt>
                <c:pt idx="5403">
                  <c:v>41929</c:v>
                </c:pt>
                <c:pt idx="5404">
                  <c:v>41930</c:v>
                </c:pt>
                <c:pt idx="5405">
                  <c:v>41931</c:v>
                </c:pt>
                <c:pt idx="5406">
                  <c:v>41932</c:v>
                </c:pt>
                <c:pt idx="5407">
                  <c:v>41933</c:v>
                </c:pt>
                <c:pt idx="5408">
                  <c:v>41934</c:v>
                </c:pt>
                <c:pt idx="5409">
                  <c:v>41935</c:v>
                </c:pt>
                <c:pt idx="5410">
                  <c:v>41936</c:v>
                </c:pt>
                <c:pt idx="5411">
                  <c:v>41937</c:v>
                </c:pt>
                <c:pt idx="5412">
                  <c:v>41938</c:v>
                </c:pt>
                <c:pt idx="5413">
                  <c:v>41939</c:v>
                </c:pt>
                <c:pt idx="5414">
                  <c:v>41940</c:v>
                </c:pt>
                <c:pt idx="5415">
                  <c:v>41941</c:v>
                </c:pt>
                <c:pt idx="5416">
                  <c:v>41942</c:v>
                </c:pt>
                <c:pt idx="5417">
                  <c:v>41943</c:v>
                </c:pt>
                <c:pt idx="5418">
                  <c:v>41944</c:v>
                </c:pt>
                <c:pt idx="5419">
                  <c:v>41945</c:v>
                </c:pt>
                <c:pt idx="5420">
                  <c:v>41946</c:v>
                </c:pt>
                <c:pt idx="5421">
                  <c:v>41947</c:v>
                </c:pt>
                <c:pt idx="5422">
                  <c:v>41948</c:v>
                </c:pt>
                <c:pt idx="5423">
                  <c:v>41949</c:v>
                </c:pt>
                <c:pt idx="5424">
                  <c:v>41950</c:v>
                </c:pt>
                <c:pt idx="5425">
                  <c:v>41951</c:v>
                </c:pt>
                <c:pt idx="5426">
                  <c:v>41952</c:v>
                </c:pt>
                <c:pt idx="5427">
                  <c:v>41953</c:v>
                </c:pt>
                <c:pt idx="5428">
                  <c:v>41954</c:v>
                </c:pt>
                <c:pt idx="5429">
                  <c:v>41955</c:v>
                </c:pt>
                <c:pt idx="5430">
                  <c:v>41956</c:v>
                </c:pt>
                <c:pt idx="5431">
                  <c:v>41957</c:v>
                </c:pt>
                <c:pt idx="5432">
                  <c:v>41958</c:v>
                </c:pt>
                <c:pt idx="5433">
                  <c:v>41959</c:v>
                </c:pt>
                <c:pt idx="5434">
                  <c:v>41960</c:v>
                </c:pt>
                <c:pt idx="5435">
                  <c:v>41961</c:v>
                </c:pt>
                <c:pt idx="5436">
                  <c:v>41962</c:v>
                </c:pt>
                <c:pt idx="5437">
                  <c:v>41963</c:v>
                </c:pt>
                <c:pt idx="5438">
                  <c:v>41964</c:v>
                </c:pt>
                <c:pt idx="5439">
                  <c:v>41965</c:v>
                </c:pt>
                <c:pt idx="5440">
                  <c:v>41966</c:v>
                </c:pt>
                <c:pt idx="5441">
                  <c:v>41967</c:v>
                </c:pt>
                <c:pt idx="5442">
                  <c:v>41968</c:v>
                </c:pt>
                <c:pt idx="5443">
                  <c:v>41969</c:v>
                </c:pt>
                <c:pt idx="5444">
                  <c:v>41970</c:v>
                </c:pt>
                <c:pt idx="5445">
                  <c:v>41971</c:v>
                </c:pt>
                <c:pt idx="5446">
                  <c:v>41972</c:v>
                </c:pt>
                <c:pt idx="5447">
                  <c:v>41973</c:v>
                </c:pt>
                <c:pt idx="5448">
                  <c:v>41974</c:v>
                </c:pt>
                <c:pt idx="5449">
                  <c:v>41975</c:v>
                </c:pt>
                <c:pt idx="5450">
                  <c:v>41976</c:v>
                </c:pt>
                <c:pt idx="5451">
                  <c:v>41977</c:v>
                </c:pt>
                <c:pt idx="5452">
                  <c:v>41978</c:v>
                </c:pt>
                <c:pt idx="5453">
                  <c:v>41979</c:v>
                </c:pt>
                <c:pt idx="5454">
                  <c:v>41980</c:v>
                </c:pt>
                <c:pt idx="5455">
                  <c:v>41981</c:v>
                </c:pt>
                <c:pt idx="5456">
                  <c:v>41982</c:v>
                </c:pt>
                <c:pt idx="5457">
                  <c:v>41983</c:v>
                </c:pt>
                <c:pt idx="5458">
                  <c:v>41984</c:v>
                </c:pt>
                <c:pt idx="5459">
                  <c:v>41985</c:v>
                </c:pt>
                <c:pt idx="5460">
                  <c:v>41986</c:v>
                </c:pt>
                <c:pt idx="5461">
                  <c:v>41987</c:v>
                </c:pt>
                <c:pt idx="5462">
                  <c:v>41988</c:v>
                </c:pt>
                <c:pt idx="5463">
                  <c:v>41989</c:v>
                </c:pt>
                <c:pt idx="5464">
                  <c:v>41990</c:v>
                </c:pt>
                <c:pt idx="5465">
                  <c:v>41991</c:v>
                </c:pt>
                <c:pt idx="5466">
                  <c:v>41992</c:v>
                </c:pt>
                <c:pt idx="5467">
                  <c:v>41993</c:v>
                </c:pt>
                <c:pt idx="5468">
                  <c:v>41994</c:v>
                </c:pt>
                <c:pt idx="5469">
                  <c:v>41995</c:v>
                </c:pt>
                <c:pt idx="5470">
                  <c:v>41996</c:v>
                </c:pt>
                <c:pt idx="5471">
                  <c:v>41997</c:v>
                </c:pt>
                <c:pt idx="5472">
                  <c:v>41998</c:v>
                </c:pt>
                <c:pt idx="5473">
                  <c:v>41999</c:v>
                </c:pt>
                <c:pt idx="5474">
                  <c:v>42000</c:v>
                </c:pt>
                <c:pt idx="5475">
                  <c:v>42001</c:v>
                </c:pt>
                <c:pt idx="5476">
                  <c:v>42002</c:v>
                </c:pt>
                <c:pt idx="5477">
                  <c:v>42003</c:v>
                </c:pt>
                <c:pt idx="5478">
                  <c:v>42004</c:v>
                </c:pt>
                <c:pt idx="5479">
                  <c:v>42005</c:v>
                </c:pt>
                <c:pt idx="5480">
                  <c:v>42006</c:v>
                </c:pt>
                <c:pt idx="5481">
                  <c:v>42007</c:v>
                </c:pt>
                <c:pt idx="5482">
                  <c:v>42008</c:v>
                </c:pt>
                <c:pt idx="5483">
                  <c:v>42009</c:v>
                </c:pt>
                <c:pt idx="5484">
                  <c:v>42010</c:v>
                </c:pt>
                <c:pt idx="5485">
                  <c:v>42011</c:v>
                </c:pt>
                <c:pt idx="5486">
                  <c:v>42012</c:v>
                </c:pt>
                <c:pt idx="5487">
                  <c:v>42013</c:v>
                </c:pt>
                <c:pt idx="5488">
                  <c:v>42014</c:v>
                </c:pt>
                <c:pt idx="5489">
                  <c:v>42015</c:v>
                </c:pt>
                <c:pt idx="5490">
                  <c:v>42016</c:v>
                </c:pt>
                <c:pt idx="5491">
                  <c:v>42017</c:v>
                </c:pt>
                <c:pt idx="5492">
                  <c:v>42018</c:v>
                </c:pt>
                <c:pt idx="5493">
                  <c:v>42019</c:v>
                </c:pt>
                <c:pt idx="5494">
                  <c:v>42020</c:v>
                </c:pt>
                <c:pt idx="5495">
                  <c:v>42021</c:v>
                </c:pt>
                <c:pt idx="5496">
                  <c:v>42022</c:v>
                </c:pt>
                <c:pt idx="5497">
                  <c:v>42023</c:v>
                </c:pt>
                <c:pt idx="5498">
                  <c:v>42024</c:v>
                </c:pt>
                <c:pt idx="5499">
                  <c:v>42025</c:v>
                </c:pt>
                <c:pt idx="5500">
                  <c:v>42026</c:v>
                </c:pt>
                <c:pt idx="5501">
                  <c:v>42027</c:v>
                </c:pt>
                <c:pt idx="5502">
                  <c:v>42028</c:v>
                </c:pt>
                <c:pt idx="5503">
                  <c:v>42029</c:v>
                </c:pt>
                <c:pt idx="5504">
                  <c:v>42030</c:v>
                </c:pt>
                <c:pt idx="5505">
                  <c:v>42031</c:v>
                </c:pt>
                <c:pt idx="5506">
                  <c:v>42032</c:v>
                </c:pt>
                <c:pt idx="5507">
                  <c:v>42033</c:v>
                </c:pt>
                <c:pt idx="5508">
                  <c:v>42034</c:v>
                </c:pt>
                <c:pt idx="5509">
                  <c:v>42035</c:v>
                </c:pt>
                <c:pt idx="5510">
                  <c:v>42036</c:v>
                </c:pt>
                <c:pt idx="5511">
                  <c:v>42037</c:v>
                </c:pt>
                <c:pt idx="5512">
                  <c:v>42038</c:v>
                </c:pt>
                <c:pt idx="5513">
                  <c:v>42039</c:v>
                </c:pt>
                <c:pt idx="5514">
                  <c:v>42040</c:v>
                </c:pt>
                <c:pt idx="5515">
                  <c:v>42041</c:v>
                </c:pt>
                <c:pt idx="5516">
                  <c:v>42042</c:v>
                </c:pt>
                <c:pt idx="5517">
                  <c:v>42043</c:v>
                </c:pt>
                <c:pt idx="5518">
                  <c:v>42044</c:v>
                </c:pt>
                <c:pt idx="5519">
                  <c:v>42045</c:v>
                </c:pt>
                <c:pt idx="5520">
                  <c:v>42046</c:v>
                </c:pt>
                <c:pt idx="5521">
                  <c:v>42047</c:v>
                </c:pt>
                <c:pt idx="5522">
                  <c:v>42048</c:v>
                </c:pt>
                <c:pt idx="5523">
                  <c:v>42049</c:v>
                </c:pt>
                <c:pt idx="5524">
                  <c:v>42050</c:v>
                </c:pt>
                <c:pt idx="5525">
                  <c:v>42051</c:v>
                </c:pt>
                <c:pt idx="5526">
                  <c:v>42052</c:v>
                </c:pt>
                <c:pt idx="5527">
                  <c:v>42053</c:v>
                </c:pt>
                <c:pt idx="5528">
                  <c:v>42054</c:v>
                </c:pt>
                <c:pt idx="5529">
                  <c:v>42055</c:v>
                </c:pt>
                <c:pt idx="5530">
                  <c:v>42056</c:v>
                </c:pt>
                <c:pt idx="5531">
                  <c:v>42057</c:v>
                </c:pt>
                <c:pt idx="5532">
                  <c:v>42058</c:v>
                </c:pt>
                <c:pt idx="5533">
                  <c:v>42059</c:v>
                </c:pt>
                <c:pt idx="5534">
                  <c:v>42060</c:v>
                </c:pt>
                <c:pt idx="5535">
                  <c:v>42061</c:v>
                </c:pt>
                <c:pt idx="5536">
                  <c:v>42062</c:v>
                </c:pt>
                <c:pt idx="5537">
                  <c:v>42063</c:v>
                </c:pt>
                <c:pt idx="5538">
                  <c:v>42064</c:v>
                </c:pt>
                <c:pt idx="5539">
                  <c:v>42065</c:v>
                </c:pt>
                <c:pt idx="5540">
                  <c:v>42066</c:v>
                </c:pt>
                <c:pt idx="5541">
                  <c:v>42067</c:v>
                </c:pt>
                <c:pt idx="5542">
                  <c:v>42068</c:v>
                </c:pt>
                <c:pt idx="5543">
                  <c:v>42069</c:v>
                </c:pt>
                <c:pt idx="5544">
                  <c:v>42070</c:v>
                </c:pt>
                <c:pt idx="5545">
                  <c:v>42071</c:v>
                </c:pt>
                <c:pt idx="5546">
                  <c:v>42072</c:v>
                </c:pt>
                <c:pt idx="5547">
                  <c:v>42073</c:v>
                </c:pt>
                <c:pt idx="5548">
                  <c:v>42074</c:v>
                </c:pt>
                <c:pt idx="5549">
                  <c:v>42075</c:v>
                </c:pt>
                <c:pt idx="5550">
                  <c:v>42076</c:v>
                </c:pt>
                <c:pt idx="5551">
                  <c:v>42077</c:v>
                </c:pt>
                <c:pt idx="5552">
                  <c:v>42078</c:v>
                </c:pt>
                <c:pt idx="5553">
                  <c:v>42079</c:v>
                </c:pt>
                <c:pt idx="5554">
                  <c:v>42080</c:v>
                </c:pt>
                <c:pt idx="5555">
                  <c:v>42081</c:v>
                </c:pt>
                <c:pt idx="5556">
                  <c:v>42082</c:v>
                </c:pt>
                <c:pt idx="5557">
                  <c:v>42083</c:v>
                </c:pt>
                <c:pt idx="5558">
                  <c:v>42084</c:v>
                </c:pt>
                <c:pt idx="5559">
                  <c:v>42085</c:v>
                </c:pt>
                <c:pt idx="5560">
                  <c:v>42086</c:v>
                </c:pt>
                <c:pt idx="5561">
                  <c:v>42087</c:v>
                </c:pt>
                <c:pt idx="5562">
                  <c:v>42088</c:v>
                </c:pt>
                <c:pt idx="5563">
                  <c:v>42089</c:v>
                </c:pt>
                <c:pt idx="5564">
                  <c:v>42090</c:v>
                </c:pt>
                <c:pt idx="5565">
                  <c:v>42091</c:v>
                </c:pt>
                <c:pt idx="5566">
                  <c:v>42092</c:v>
                </c:pt>
                <c:pt idx="5567">
                  <c:v>42093</c:v>
                </c:pt>
                <c:pt idx="5568">
                  <c:v>42094</c:v>
                </c:pt>
                <c:pt idx="5569">
                  <c:v>42095</c:v>
                </c:pt>
                <c:pt idx="5570">
                  <c:v>42096</c:v>
                </c:pt>
                <c:pt idx="5571">
                  <c:v>42097</c:v>
                </c:pt>
                <c:pt idx="5572">
                  <c:v>42098</c:v>
                </c:pt>
                <c:pt idx="5573">
                  <c:v>42099</c:v>
                </c:pt>
                <c:pt idx="5574">
                  <c:v>42100</c:v>
                </c:pt>
                <c:pt idx="5575">
                  <c:v>42101</c:v>
                </c:pt>
                <c:pt idx="5576">
                  <c:v>42102</c:v>
                </c:pt>
                <c:pt idx="5577">
                  <c:v>42103</c:v>
                </c:pt>
                <c:pt idx="5578">
                  <c:v>42104</c:v>
                </c:pt>
                <c:pt idx="5579">
                  <c:v>42105</c:v>
                </c:pt>
                <c:pt idx="5580">
                  <c:v>42106</c:v>
                </c:pt>
                <c:pt idx="5581">
                  <c:v>42107</c:v>
                </c:pt>
                <c:pt idx="5582">
                  <c:v>42108</c:v>
                </c:pt>
                <c:pt idx="5583">
                  <c:v>42109</c:v>
                </c:pt>
                <c:pt idx="5584">
                  <c:v>42110</c:v>
                </c:pt>
                <c:pt idx="5585">
                  <c:v>42111</c:v>
                </c:pt>
                <c:pt idx="5586">
                  <c:v>42112</c:v>
                </c:pt>
                <c:pt idx="5587">
                  <c:v>42113</c:v>
                </c:pt>
                <c:pt idx="5588">
                  <c:v>42114</c:v>
                </c:pt>
                <c:pt idx="5589">
                  <c:v>42115</c:v>
                </c:pt>
                <c:pt idx="5590">
                  <c:v>42116</c:v>
                </c:pt>
                <c:pt idx="5591">
                  <c:v>42117</c:v>
                </c:pt>
                <c:pt idx="5592">
                  <c:v>42118</c:v>
                </c:pt>
                <c:pt idx="5593">
                  <c:v>42119</c:v>
                </c:pt>
                <c:pt idx="5594">
                  <c:v>42120</c:v>
                </c:pt>
                <c:pt idx="5595">
                  <c:v>42121</c:v>
                </c:pt>
                <c:pt idx="5596">
                  <c:v>42122</c:v>
                </c:pt>
                <c:pt idx="5597">
                  <c:v>42123</c:v>
                </c:pt>
                <c:pt idx="5598">
                  <c:v>42124</c:v>
                </c:pt>
                <c:pt idx="5599">
                  <c:v>42125</c:v>
                </c:pt>
                <c:pt idx="5600">
                  <c:v>42126</c:v>
                </c:pt>
                <c:pt idx="5601">
                  <c:v>42127</c:v>
                </c:pt>
                <c:pt idx="5602">
                  <c:v>42128</c:v>
                </c:pt>
                <c:pt idx="5603">
                  <c:v>42129</c:v>
                </c:pt>
                <c:pt idx="5604">
                  <c:v>42130</c:v>
                </c:pt>
                <c:pt idx="5605">
                  <c:v>42131</c:v>
                </c:pt>
                <c:pt idx="5606">
                  <c:v>42132</c:v>
                </c:pt>
                <c:pt idx="5607">
                  <c:v>42133</c:v>
                </c:pt>
                <c:pt idx="5608">
                  <c:v>42134</c:v>
                </c:pt>
                <c:pt idx="5609">
                  <c:v>42135</c:v>
                </c:pt>
                <c:pt idx="5610">
                  <c:v>42136</c:v>
                </c:pt>
                <c:pt idx="5611">
                  <c:v>42137</c:v>
                </c:pt>
                <c:pt idx="5612">
                  <c:v>42138</c:v>
                </c:pt>
                <c:pt idx="5613">
                  <c:v>42139</c:v>
                </c:pt>
                <c:pt idx="5614">
                  <c:v>42140</c:v>
                </c:pt>
                <c:pt idx="5615">
                  <c:v>42141</c:v>
                </c:pt>
                <c:pt idx="5616">
                  <c:v>42142</c:v>
                </c:pt>
                <c:pt idx="5617">
                  <c:v>42143</c:v>
                </c:pt>
                <c:pt idx="5618">
                  <c:v>42144</c:v>
                </c:pt>
                <c:pt idx="5619">
                  <c:v>42145</c:v>
                </c:pt>
                <c:pt idx="5620">
                  <c:v>42146</c:v>
                </c:pt>
                <c:pt idx="5621">
                  <c:v>42147</c:v>
                </c:pt>
                <c:pt idx="5622">
                  <c:v>42148</c:v>
                </c:pt>
                <c:pt idx="5623">
                  <c:v>42149</c:v>
                </c:pt>
                <c:pt idx="5624">
                  <c:v>42150</c:v>
                </c:pt>
                <c:pt idx="5625">
                  <c:v>42151</c:v>
                </c:pt>
                <c:pt idx="5626">
                  <c:v>42152</c:v>
                </c:pt>
                <c:pt idx="5627">
                  <c:v>42153</c:v>
                </c:pt>
                <c:pt idx="5628">
                  <c:v>42154</c:v>
                </c:pt>
                <c:pt idx="5629">
                  <c:v>42155</c:v>
                </c:pt>
                <c:pt idx="5630">
                  <c:v>42156</c:v>
                </c:pt>
                <c:pt idx="5631">
                  <c:v>42157</c:v>
                </c:pt>
                <c:pt idx="5632">
                  <c:v>42158</c:v>
                </c:pt>
                <c:pt idx="5633">
                  <c:v>42159</c:v>
                </c:pt>
                <c:pt idx="5634">
                  <c:v>42160</c:v>
                </c:pt>
                <c:pt idx="5635">
                  <c:v>42161</c:v>
                </c:pt>
                <c:pt idx="5636">
                  <c:v>42162</c:v>
                </c:pt>
                <c:pt idx="5637">
                  <c:v>42163</c:v>
                </c:pt>
                <c:pt idx="5638">
                  <c:v>42164</c:v>
                </c:pt>
                <c:pt idx="5639">
                  <c:v>42165</c:v>
                </c:pt>
                <c:pt idx="5640">
                  <c:v>42166</c:v>
                </c:pt>
                <c:pt idx="5641">
                  <c:v>42167</c:v>
                </c:pt>
                <c:pt idx="5642">
                  <c:v>42168</c:v>
                </c:pt>
                <c:pt idx="5643">
                  <c:v>42169</c:v>
                </c:pt>
                <c:pt idx="5644">
                  <c:v>42170</c:v>
                </c:pt>
                <c:pt idx="5645">
                  <c:v>42171</c:v>
                </c:pt>
                <c:pt idx="5646">
                  <c:v>42172</c:v>
                </c:pt>
                <c:pt idx="5647">
                  <c:v>42173</c:v>
                </c:pt>
                <c:pt idx="5648">
                  <c:v>42174</c:v>
                </c:pt>
                <c:pt idx="5649">
                  <c:v>42175</c:v>
                </c:pt>
                <c:pt idx="5650">
                  <c:v>42176</c:v>
                </c:pt>
                <c:pt idx="5651">
                  <c:v>42177</c:v>
                </c:pt>
                <c:pt idx="5652">
                  <c:v>42178</c:v>
                </c:pt>
                <c:pt idx="5653">
                  <c:v>42179</c:v>
                </c:pt>
                <c:pt idx="5654">
                  <c:v>42180</c:v>
                </c:pt>
                <c:pt idx="5655">
                  <c:v>42181</c:v>
                </c:pt>
                <c:pt idx="5656">
                  <c:v>42182</c:v>
                </c:pt>
                <c:pt idx="5657">
                  <c:v>42183</c:v>
                </c:pt>
                <c:pt idx="5658">
                  <c:v>42184</c:v>
                </c:pt>
                <c:pt idx="5659">
                  <c:v>42185</c:v>
                </c:pt>
                <c:pt idx="5660">
                  <c:v>42186</c:v>
                </c:pt>
                <c:pt idx="5661">
                  <c:v>42187</c:v>
                </c:pt>
                <c:pt idx="5662">
                  <c:v>42188</c:v>
                </c:pt>
                <c:pt idx="5663">
                  <c:v>42189</c:v>
                </c:pt>
                <c:pt idx="5664">
                  <c:v>42190</c:v>
                </c:pt>
                <c:pt idx="5665">
                  <c:v>42191</c:v>
                </c:pt>
                <c:pt idx="5666">
                  <c:v>42192</c:v>
                </c:pt>
                <c:pt idx="5667">
                  <c:v>42193</c:v>
                </c:pt>
                <c:pt idx="5668">
                  <c:v>42194</c:v>
                </c:pt>
                <c:pt idx="5669">
                  <c:v>42195</c:v>
                </c:pt>
                <c:pt idx="5670">
                  <c:v>42196</c:v>
                </c:pt>
                <c:pt idx="5671">
                  <c:v>42197</c:v>
                </c:pt>
                <c:pt idx="5672">
                  <c:v>42198</c:v>
                </c:pt>
                <c:pt idx="5673">
                  <c:v>42199</c:v>
                </c:pt>
                <c:pt idx="5674">
                  <c:v>42200</c:v>
                </c:pt>
                <c:pt idx="5675">
                  <c:v>42201</c:v>
                </c:pt>
                <c:pt idx="5676">
                  <c:v>42202</c:v>
                </c:pt>
                <c:pt idx="5677">
                  <c:v>42203</c:v>
                </c:pt>
                <c:pt idx="5678">
                  <c:v>42204</c:v>
                </c:pt>
                <c:pt idx="5679">
                  <c:v>42205</c:v>
                </c:pt>
                <c:pt idx="5680">
                  <c:v>42206</c:v>
                </c:pt>
                <c:pt idx="5681">
                  <c:v>42207</c:v>
                </c:pt>
                <c:pt idx="5682">
                  <c:v>42208</c:v>
                </c:pt>
                <c:pt idx="5683">
                  <c:v>42209</c:v>
                </c:pt>
                <c:pt idx="5684">
                  <c:v>42210</c:v>
                </c:pt>
                <c:pt idx="5685">
                  <c:v>42211</c:v>
                </c:pt>
                <c:pt idx="5686">
                  <c:v>42212</c:v>
                </c:pt>
                <c:pt idx="5687">
                  <c:v>42213</c:v>
                </c:pt>
                <c:pt idx="5688">
                  <c:v>42214</c:v>
                </c:pt>
                <c:pt idx="5689">
                  <c:v>42215</c:v>
                </c:pt>
                <c:pt idx="5690">
                  <c:v>42216</c:v>
                </c:pt>
                <c:pt idx="5691">
                  <c:v>42217</c:v>
                </c:pt>
                <c:pt idx="5692">
                  <c:v>42218</c:v>
                </c:pt>
                <c:pt idx="5693">
                  <c:v>42219</c:v>
                </c:pt>
                <c:pt idx="5694">
                  <c:v>42220</c:v>
                </c:pt>
                <c:pt idx="5695">
                  <c:v>42221</c:v>
                </c:pt>
                <c:pt idx="5696">
                  <c:v>42222</c:v>
                </c:pt>
                <c:pt idx="5697">
                  <c:v>42223</c:v>
                </c:pt>
                <c:pt idx="5698">
                  <c:v>42224</c:v>
                </c:pt>
                <c:pt idx="5699">
                  <c:v>42225</c:v>
                </c:pt>
                <c:pt idx="5700">
                  <c:v>42226</c:v>
                </c:pt>
                <c:pt idx="5701">
                  <c:v>42227</c:v>
                </c:pt>
                <c:pt idx="5702">
                  <c:v>42228</c:v>
                </c:pt>
                <c:pt idx="5703">
                  <c:v>42229</c:v>
                </c:pt>
                <c:pt idx="5704">
                  <c:v>42230</c:v>
                </c:pt>
                <c:pt idx="5705">
                  <c:v>42231</c:v>
                </c:pt>
                <c:pt idx="5706">
                  <c:v>42232</c:v>
                </c:pt>
                <c:pt idx="5707">
                  <c:v>42233</c:v>
                </c:pt>
                <c:pt idx="5708">
                  <c:v>42234</c:v>
                </c:pt>
                <c:pt idx="5709">
                  <c:v>42235</c:v>
                </c:pt>
                <c:pt idx="5710">
                  <c:v>42236</c:v>
                </c:pt>
                <c:pt idx="5711">
                  <c:v>42237</c:v>
                </c:pt>
                <c:pt idx="5712">
                  <c:v>42238</c:v>
                </c:pt>
                <c:pt idx="5713">
                  <c:v>42239</c:v>
                </c:pt>
                <c:pt idx="5714">
                  <c:v>42240</c:v>
                </c:pt>
                <c:pt idx="5715">
                  <c:v>42241</c:v>
                </c:pt>
                <c:pt idx="5716">
                  <c:v>42242</c:v>
                </c:pt>
                <c:pt idx="5717">
                  <c:v>42243</c:v>
                </c:pt>
                <c:pt idx="5718">
                  <c:v>42244</c:v>
                </c:pt>
                <c:pt idx="5719">
                  <c:v>42245</c:v>
                </c:pt>
                <c:pt idx="5720">
                  <c:v>42246</c:v>
                </c:pt>
                <c:pt idx="5721">
                  <c:v>42247</c:v>
                </c:pt>
                <c:pt idx="5722">
                  <c:v>42248</c:v>
                </c:pt>
                <c:pt idx="5723">
                  <c:v>42249</c:v>
                </c:pt>
                <c:pt idx="5724">
                  <c:v>42250</c:v>
                </c:pt>
                <c:pt idx="5725">
                  <c:v>42251</c:v>
                </c:pt>
                <c:pt idx="5726">
                  <c:v>42252</c:v>
                </c:pt>
                <c:pt idx="5727">
                  <c:v>42253</c:v>
                </c:pt>
                <c:pt idx="5728">
                  <c:v>42254</c:v>
                </c:pt>
                <c:pt idx="5729">
                  <c:v>42255</c:v>
                </c:pt>
                <c:pt idx="5730">
                  <c:v>42256</c:v>
                </c:pt>
                <c:pt idx="5731">
                  <c:v>42257</c:v>
                </c:pt>
                <c:pt idx="5732">
                  <c:v>42258</c:v>
                </c:pt>
                <c:pt idx="5733">
                  <c:v>42259</c:v>
                </c:pt>
                <c:pt idx="5734">
                  <c:v>42260</c:v>
                </c:pt>
                <c:pt idx="5735">
                  <c:v>42261</c:v>
                </c:pt>
                <c:pt idx="5736">
                  <c:v>42262</c:v>
                </c:pt>
                <c:pt idx="5737">
                  <c:v>42263</c:v>
                </c:pt>
                <c:pt idx="5738">
                  <c:v>42264</c:v>
                </c:pt>
                <c:pt idx="5739">
                  <c:v>42265</c:v>
                </c:pt>
                <c:pt idx="5740">
                  <c:v>42266</c:v>
                </c:pt>
                <c:pt idx="5741">
                  <c:v>42267</c:v>
                </c:pt>
                <c:pt idx="5742">
                  <c:v>42268</c:v>
                </c:pt>
                <c:pt idx="5743">
                  <c:v>42269</c:v>
                </c:pt>
                <c:pt idx="5744">
                  <c:v>42270</c:v>
                </c:pt>
                <c:pt idx="5745">
                  <c:v>42271</c:v>
                </c:pt>
                <c:pt idx="5746">
                  <c:v>42272</c:v>
                </c:pt>
                <c:pt idx="5747">
                  <c:v>42273</c:v>
                </c:pt>
                <c:pt idx="5748">
                  <c:v>42274</c:v>
                </c:pt>
                <c:pt idx="5749">
                  <c:v>42275</c:v>
                </c:pt>
                <c:pt idx="5750">
                  <c:v>42276</c:v>
                </c:pt>
                <c:pt idx="5751">
                  <c:v>42277</c:v>
                </c:pt>
                <c:pt idx="5752">
                  <c:v>42278</c:v>
                </c:pt>
                <c:pt idx="5753">
                  <c:v>42279</c:v>
                </c:pt>
                <c:pt idx="5754">
                  <c:v>42280</c:v>
                </c:pt>
                <c:pt idx="5755">
                  <c:v>42281</c:v>
                </c:pt>
                <c:pt idx="5756">
                  <c:v>42282</c:v>
                </c:pt>
                <c:pt idx="5757">
                  <c:v>42283</c:v>
                </c:pt>
                <c:pt idx="5758">
                  <c:v>42284</c:v>
                </c:pt>
                <c:pt idx="5759">
                  <c:v>42285</c:v>
                </c:pt>
                <c:pt idx="5760">
                  <c:v>42286</c:v>
                </c:pt>
                <c:pt idx="5761">
                  <c:v>42287</c:v>
                </c:pt>
                <c:pt idx="5762">
                  <c:v>42288</c:v>
                </c:pt>
                <c:pt idx="5763">
                  <c:v>42289</c:v>
                </c:pt>
                <c:pt idx="5764">
                  <c:v>42290</c:v>
                </c:pt>
                <c:pt idx="5765">
                  <c:v>42291</c:v>
                </c:pt>
                <c:pt idx="5766">
                  <c:v>42292</c:v>
                </c:pt>
                <c:pt idx="5767">
                  <c:v>42293</c:v>
                </c:pt>
                <c:pt idx="5768">
                  <c:v>42294</c:v>
                </c:pt>
                <c:pt idx="5769">
                  <c:v>42295</c:v>
                </c:pt>
                <c:pt idx="5770">
                  <c:v>42296</c:v>
                </c:pt>
                <c:pt idx="5771">
                  <c:v>42297</c:v>
                </c:pt>
                <c:pt idx="5772">
                  <c:v>42298</c:v>
                </c:pt>
                <c:pt idx="5773">
                  <c:v>42299</c:v>
                </c:pt>
                <c:pt idx="5774">
                  <c:v>42300</c:v>
                </c:pt>
                <c:pt idx="5775">
                  <c:v>42301</c:v>
                </c:pt>
                <c:pt idx="5776">
                  <c:v>42302</c:v>
                </c:pt>
                <c:pt idx="5777">
                  <c:v>42303</c:v>
                </c:pt>
                <c:pt idx="5778">
                  <c:v>42304</c:v>
                </c:pt>
                <c:pt idx="5779">
                  <c:v>42305</c:v>
                </c:pt>
                <c:pt idx="5780">
                  <c:v>42306</c:v>
                </c:pt>
                <c:pt idx="5781">
                  <c:v>42307</c:v>
                </c:pt>
                <c:pt idx="5782">
                  <c:v>42308</c:v>
                </c:pt>
                <c:pt idx="5783">
                  <c:v>42309</c:v>
                </c:pt>
                <c:pt idx="5784">
                  <c:v>42310</c:v>
                </c:pt>
                <c:pt idx="5785">
                  <c:v>42311</c:v>
                </c:pt>
                <c:pt idx="5786">
                  <c:v>42312</c:v>
                </c:pt>
                <c:pt idx="5787">
                  <c:v>42313</c:v>
                </c:pt>
                <c:pt idx="5788">
                  <c:v>42314</c:v>
                </c:pt>
                <c:pt idx="5789">
                  <c:v>42315</c:v>
                </c:pt>
                <c:pt idx="5790">
                  <c:v>42316</c:v>
                </c:pt>
                <c:pt idx="5791">
                  <c:v>42317</c:v>
                </c:pt>
                <c:pt idx="5792">
                  <c:v>42318</c:v>
                </c:pt>
                <c:pt idx="5793">
                  <c:v>42319</c:v>
                </c:pt>
                <c:pt idx="5794">
                  <c:v>42320</c:v>
                </c:pt>
                <c:pt idx="5795">
                  <c:v>42321</c:v>
                </c:pt>
                <c:pt idx="5796">
                  <c:v>42322</c:v>
                </c:pt>
                <c:pt idx="5797">
                  <c:v>42323</c:v>
                </c:pt>
                <c:pt idx="5798">
                  <c:v>42324</c:v>
                </c:pt>
                <c:pt idx="5799">
                  <c:v>42325</c:v>
                </c:pt>
                <c:pt idx="5800">
                  <c:v>42326</c:v>
                </c:pt>
                <c:pt idx="5801">
                  <c:v>42327</c:v>
                </c:pt>
                <c:pt idx="5802">
                  <c:v>42328</c:v>
                </c:pt>
                <c:pt idx="5803">
                  <c:v>42329</c:v>
                </c:pt>
                <c:pt idx="5804">
                  <c:v>42330</c:v>
                </c:pt>
                <c:pt idx="5805">
                  <c:v>42331</c:v>
                </c:pt>
                <c:pt idx="5806">
                  <c:v>42332</c:v>
                </c:pt>
                <c:pt idx="5807">
                  <c:v>42333</c:v>
                </c:pt>
                <c:pt idx="5808">
                  <c:v>42334</c:v>
                </c:pt>
                <c:pt idx="5809">
                  <c:v>42335</c:v>
                </c:pt>
                <c:pt idx="5810">
                  <c:v>42336</c:v>
                </c:pt>
                <c:pt idx="5811">
                  <c:v>42337</c:v>
                </c:pt>
                <c:pt idx="5812">
                  <c:v>42338</c:v>
                </c:pt>
                <c:pt idx="5813">
                  <c:v>42339</c:v>
                </c:pt>
                <c:pt idx="5814">
                  <c:v>42340</c:v>
                </c:pt>
                <c:pt idx="5815">
                  <c:v>42341</c:v>
                </c:pt>
                <c:pt idx="5816">
                  <c:v>42342</c:v>
                </c:pt>
                <c:pt idx="5817">
                  <c:v>42343</c:v>
                </c:pt>
                <c:pt idx="5818">
                  <c:v>42344</c:v>
                </c:pt>
                <c:pt idx="5819">
                  <c:v>42345</c:v>
                </c:pt>
                <c:pt idx="5820">
                  <c:v>42346</c:v>
                </c:pt>
                <c:pt idx="5821">
                  <c:v>42347</c:v>
                </c:pt>
                <c:pt idx="5822">
                  <c:v>42348</c:v>
                </c:pt>
                <c:pt idx="5823">
                  <c:v>42349</c:v>
                </c:pt>
                <c:pt idx="5824">
                  <c:v>42350</c:v>
                </c:pt>
                <c:pt idx="5825">
                  <c:v>42351</c:v>
                </c:pt>
                <c:pt idx="5826">
                  <c:v>42352</c:v>
                </c:pt>
                <c:pt idx="5827">
                  <c:v>42353</c:v>
                </c:pt>
                <c:pt idx="5828">
                  <c:v>42354</c:v>
                </c:pt>
                <c:pt idx="5829">
                  <c:v>42355</c:v>
                </c:pt>
                <c:pt idx="5830">
                  <c:v>42356</c:v>
                </c:pt>
                <c:pt idx="5831">
                  <c:v>42357</c:v>
                </c:pt>
                <c:pt idx="5832">
                  <c:v>42358</c:v>
                </c:pt>
                <c:pt idx="5833">
                  <c:v>42359</c:v>
                </c:pt>
                <c:pt idx="5834">
                  <c:v>42360</c:v>
                </c:pt>
                <c:pt idx="5835">
                  <c:v>42361</c:v>
                </c:pt>
                <c:pt idx="5836">
                  <c:v>42362</c:v>
                </c:pt>
                <c:pt idx="5837">
                  <c:v>42363</c:v>
                </c:pt>
                <c:pt idx="5838">
                  <c:v>42364</c:v>
                </c:pt>
                <c:pt idx="5839">
                  <c:v>42365</c:v>
                </c:pt>
                <c:pt idx="5840">
                  <c:v>42366</c:v>
                </c:pt>
                <c:pt idx="5841">
                  <c:v>42367</c:v>
                </c:pt>
                <c:pt idx="5842">
                  <c:v>42368</c:v>
                </c:pt>
                <c:pt idx="5843">
                  <c:v>42369</c:v>
                </c:pt>
                <c:pt idx="5844">
                  <c:v>42370</c:v>
                </c:pt>
                <c:pt idx="5845">
                  <c:v>42371</c:v>
                </c:pt>
                <c:pt idx="5846">
                  <c:v>42372</c:v>
                </c:pt>
                <c:pt idx="5847">
                  <c:v>42373</c:v>
                </c:pt>
                <c:pt idx="5848">
                  <c:v>42374</c:v>
                </c:pt>
                <c:pt idx="5849">
                  <c:v>42375</c:v>
                </c:pt>
                <c:pt idx="5850">
                  <c:v>42376</c:v>
                </c:pt>
                <c:pt idx="5851">
                  <c:v>42377</c:v>
                </c:pt>
                <c:pt idx="5852">
                  <c:v>42378</c:v>
                </c:pt>
                <c:pt idx="5853">
                  <c:v>42379</c:v>
                </c:pt>
                <c:pt idx="5854">
                  <c:v>42380</c:v>
                </c:pt>
                <c:pt idx="5855">
                  <c:v>42381</c:v>
                </c:pt>
                <c:pt idx="5856">
                  <c:v>42382</c:v>
                </c:pt>
                <c:pt idx="5857">
                  <c:v>42383</c:v>
                </c:pt>
                <c:pt idx="5858">
                  <c:v>42384</c:v>
                </c:pt>
                <c:pt idx="5859">
                  <c:v>42385</c:v>
                </c:pt>
                <c:pt idx="5860">
                  <c:v>42386</c:v>
                </c:pt>
                <c:pt idx="5861">
                  <c:v>42387</c:v>
                </c:pt>
                <c:pt idx="5862">
                  <c:v>42388</c:v>
                </c:pt>
                <c:pt idx="5863">
                  <c:v>42389</c:v>
                </c:pt>
                <c:pt idx="5864">
                  <c:v>42390</c:v>
                </c:pt>
                <c:pt idx="5865">
                  <c:v>42391</c:v>
                </c:pt>
                <c:pt idx="5866">
                  <c:v>42392</c:v>
                </c:pt>
                <c:pt idx="5867">
                  <c:v>42393</c:v>
                </c:pt>
                <c:pt idx="5868">
                  <c:v>42394</c:v>
                </c:pt>
                <c:pt idx="5869">
                  <c:v>42395</c:v>
                </c:pt>
                <c:pt idx="5870">
                  <c:v>42396</c:v>
                </c:pt>
                <c:pt idx="5871">
                  <c:v>42397</c:v>
                </c:pt>
                <c:pt idx="5872">
                  <c:v>42398</c:v>
                </c:pt>
                <c:pt idx="5873">
                  <c:v>42399</c:v>
                </c:pt>
                <c:pt idx="5874">
                  <c:v>42400</c:v>
                </c:pt>
                <c:pt idx="5875">
                  <c:v>42401</c:v>
                </c:pt>
                <c:pt idx="5876">
                  <c:v>42402</c:v>
                </c:pt>
                <c:pt idx="5877">
                  <c:v>42403</c:v>
                </c:pt>
                <c:pt idx="5878">
                  <c:v>42404</c:v>
                </c:pt>
                <c:pt idx="5879">
                  <c:v>42405</c:v>
                </c:pt>
                <c:pt idx="5880">
                  <c:v>42406</c:v>
                </c:pt>
                <c:pt idx="5881">
                  <c:v>42407</c:v>
                </c:pt>
                <c:pt idx="5882">
                  <c:v>42408</c:v>
                </c:pt>
                <c:pt idx="5883">
                  <c:v>42409</c:v>
                </c:pt>
                <c:pt idx="5884">
                  <c:v>42410</c:v>
                </c:pt>
                <c:pt idx="5885">
                  <c:v>42411</c:v>
                </c:pt>
                <c:pt idx="5886">
                  <c:v>42412</c:v>
                </c:pt>
                <c:pt idx="5887">
                  <c:v>42413</c:v>
                </c:pt>
                <c:pt idx="5888">
                  <c:v>42414</c:v>
                </c:pt>
                <c:pt idx="5889">
                  <c:v>42415</c:v>
                </c:pt>
                <c:pt idx="5890">
                  <c:v>42416</c:v>
                </c:pt>
                <c:pt idx="5891">
                  <c:v>42417</c:v>
                </c:pt>
                <c:pt idx="5892">
                  <c:v>42418</c:v>
                </c:pt>
                <c:pt idx="5893">
                  <c:v>42419</c:v>
                </c:pt>
                <c:pt idx="5894">
                  <c:v>42420</c:v>
                </c:pt>
                <c:pt idx="5895">
                  <c:v>42421</c:v>
                </c:pt>
                <c:pt idx="5896">
                  <c:v>42422</c:v>
                </c:pt>
                <c:pt idx="5897">
                  <c:v>42423</c:v>
                </c:pt>
                <c:pt idx="5898">
                  <c:v>42424</c:v>
                </c:pt>
                <c:pt idx="5899">
                  <c:v>42425</c:v>
                </c:pt>
                <c:pt idx="5900">
                  <c:v>42426</c:v>
                </c:pt>
                <c:pt idx="5901">
                  <c:v>42427</c:v>
                </c:pt>
                <c:pt idx="5902">
                  <c:v>42428</c:v>
                </c:pt>
                <c:pt idx="5903">
                  <c:v>42429</c:v>
                </c:pt>
                <c:pt idx="5904">
                  <c:v>42430</c:v>
                </c:pt>
                <c:pt idx="5905">
                  <c:v>42431</c:v>
                </c:pt>
                <c:pt idx="5906">
                  <c:v>42432</c:v>
                </c:pt>
                <c:pt idx="5907">
                  <c:v>42433</c:v>
                </c:pt>
                <c:pt idx="5908">
                  <c:v>42434</c:v>
                </c:pt>
                <c:pt idx="5909">
                  <c:v>42435</c:v>
                </c:pt>
                <c:pt idx="5910">
                  <c:v>42436</c:v>
                </c:pt>
                <c:pt idx="5911">
                  <c:v>42437</c:v>
                </c:pt>
                <c:pt idx="5912">
                  <c:v>42438</c:v>
                </c:pt>
                <c:pt idx="5913">
                  <c:v>42439</c:v>
                </c:pt>
                <c:pt idx="5914">
                  <c:v>42440</c:v>
                </c:pt>
                <c:pt idx="5915">
                  <c:v>42441</c:v>
                </c:pt>
                <c:pt idx="5916">
                  <c:v>42442</c:v>
                </c:pt>
                <c:pt idx="5917">
                  <c:v>42443</c:v>
                </c:pt>
                <c:pt idx="5918">
                  <c:v>42444</c:v>
                </c:pt>
                <c:pt idx="5919">
                  <c:v>42445</c:v>
                </c:pt>
                <c:pt idx="5920">
                  <c:v>42446</c:v>
                </c:pt>
                <c:pt idx="5921">
                  <c:v>42447</c:v>
                </c:pt>
                <c:pt idx="5922">
                  <c:v>42448</c:v>
                </c:pt>
                <c:pt idx="5923">
                  <c:v>42449</c:v>
                </c:pt>
                <c:pt idx="5924">
                  <c:v>42450</c:v>
                </c:pt>
                <c:pt idx="5925">
                  <c:v>42451</c:v>
                </c:pt>
                <c:pt idx="5926">
                  <c:v>42452</c:v>
                </c:pt>
                <c:pt idx="5927">
                  <c:v>42453</c:v>
                </c:pt>
                <c:pt idx="5928">
                  <c:v>42454</c:v>
                </c:pt>
                <c:pt idx="5929">
                  <c:v>42455</c:v>
                </c:pt>
                <c:pt idx="5930">
                  <c:v>42456</c:v>
                </c:pt>
                <c:pt idx="5931">
                  <c:v>42457</c:v>
                </c:pt>
                <c:pt idx="5932">
                  <c:v>42458</c:v>
                </c:pt>
                <c:pt idx="5933">
                  <c:v>42459</c:v>
                </c:pt>
                <c:pt idx="5934">
                  <c:v>42460</c:v>
                </c:pt>
                <c:pt idx="5935">
                  <c:v>42461</c:v>
                </c:pt>
                <c:pt idx="5936">
                  <c:v>42462</c:v>
                </c:pt>
                <c:pt idx="5937">
                  <c:v>42463</c:v>
                </c:pt>
                <c:pt idx="5938">
                  <c:v>42464</c:v>
                </c:pt>
                <c:pt idx="5939">
                  <c:v>42465</c:v>
                </c:pt>
                <c:pt idx="5940">
                  <c:v>42466</c:v>
                </c:pt>
                <c:pt idx="5941">
                  <c:v>42467</c:v>
                </c:pt>
                <c:pt idx="5942">
                  <c:v>42468</c:v>
                </c:pt>
                <c:pt idx="5943">
                  <c:v>42469</c:v>
                </c:pt>
                <c:pt idx="5944">
                  <c:v>42470</c:v>
                </c:pt>
                <c:pt idx="5945">
                  <c:v>42471</c:v>
                </c:pt>
                <c:pt idx="5946">
                  <c:v>42472</c:v>
                </c:pt>
                <c:pt idx="5947">
                  <c:v>42473</c:v>
                </c:pt>
                <c:pt idx="5948">
                  <c:v>42474</c:v>
                </c:pt>
                <c:pt idx="5949">
                  <c:v>42475</c:v>
                </c:pt>
                <c:pt idx="5950">
                  <c:v>42476</c:v>
                </c:pt>
                <c:pt idx="5951">
                  <c:v>42477</c:v>
                </c:pt>
                <c:pt idx="5952">
                  <c:v>42478</c:v>
                </c:pt>
                <c:pt idx="5953">
                  <c:v>42479</c:v>
                </c:pt>
                <c:pt idx="5954">
                  <c:v>42480</c:v>
                </c:pt>
                <c:pt idx="5955">
                  <c:v>42481</c:v>
                </c:pt>
                <c:pt idx="5956">
                  <c:v>42482</c:v>
                </c:pt>
                <c:pt idx="5957">
                  <c:v>42483</c:v>
                </c:pt>
                <c:pt idx="5958">
                  <c:v>42484</c:v>
                </c:pt>
                <c:pt idx="5959">
                  <c:v>42485</c:v>
                </c:pt>
                <c:pt idx="5960">
                  <c:v>42486</c:v>
                </c:pt>
                <c:pt idx="5961">
                  <c:v>42487</c:v>
                </c:pt>
                <c:pt idx="5962">
                  <c:v>42488</c:v>
                </c:pt>
                <c:pt idx="5963">
                  <c:v>42489</c:v>
                </c:pt>
                <c:pt idx="5964">
                  <c:v>42490</c:v>
                </c:pt>
                <c:pt idx="5965">
                  <c:v>42491</c:v>
                </c:pt>
                <c:pt idx="5966">
                  <c:v>42492</c:v>
                </c:pt>
                <c:pt idx="5967">
                  <c:v>42493</c:v>
                </c:pt>
                <c:pt idx="5968">
                  <c:v>42494</c:v>
                </c:pt>
                <c:pt idx="5969">
                  <c:v>42495</c:v>
                </c:pt>
                <c:pt idx="5970">
                  <c:v>42496</c:v>
                </c:pt>
                <c:pt idx="5971">
                  <c:v>42497</c:v>
                </c:pt>
                <c:pt idx="5972">
                  <c:v>42498</c:v>
                </c:pt>
                <c:pt idx="5973">
                  <c:v>42499</c:v>
                </c:pt>
                <c:pt idx="5974">
                  <c:v>42500</c:v>
                </c:pt>
                <c:pt idx="5975">
                  <c:v>42501</c:v>
                </c:pt>
                <c:pt idx="5976">
                  <c:v>42502</c:v>
                </c:pt>
                <c:pt idx="5977">
                  <c:v>42503</c:v>
                </c:pt>
                <c:pt idx="5978">
                  <c:v>42504</c:v>
                </c:pt>
                <c:pt idx="5979">
                  <c:v>42505</c:v>
                </c:pt>
                <c:pt idx="5980">
                  <c:v>42506</c:v>
                </c:pt>
                <c:pt idx="5981">
                  <c:v>42507</c:v>
                </c:pt>
                <c:pt idx="5982">
                  <c:v>42508</c:v>
                </c:pt>
                <c:pt idx="5983">
                  <c:v>42509</c:v>
                </c:pt>
                <c:pt idx="5984">
                  <c:v>42510</c:v>
                </c:pt>
                <c:pt idx="5985">
                  <c:v>42511</c:v>
                </c:pt>
                <c:pt idx="5986">
                  <c:v>42512</c:v>
                </c:pt>
                <c:pt idx="5987">
                  <c:v>42513</c:v>
                </c:pt>
                <c:pt idx="5988">
                  <c:v>42514</c:v>
                </c:pt>
                <c:pt idx="5989">
                  <c:v>42515</c:v>
                </c:pt>
                <c:pt idx="5990">
                  <c:v>42516</c:v>
                </c:pt>
                <c:pt idx="5991">
                  <c:v>42517</c:v>
                </c:pt>
                <c:pt idx="5992">
                  <c:v>42518</c:v>
                </c:pt>
                <c:pt idx="5993">
                  <c:v>42519</c:v>
                </c:pt>
                <c:pt idx="5994">
                  <c:v>42520</c:v>
                </c:pt>
                <c:pt idx="5995">
                  <c:v>42521</c:v>
                </c:pt>
                <c:pt idx="5996">
                  <c:v>42522</c:v>
                </c:pt>
                <c:pt idx="5997">
                  <c:v>42523</c:v>
                </c:pt>
                <c:pt idx="5998">
                  <c:v>42524</c:v>
                </c:pt>
                <c:pt idx="5999">
                  <c:v>42525</c:v>
                </c:pt>
                <c:pt idx="6000">
                  <c:v>42526</c:v>
                </c:pt>
                <c:pt idx="6001">
                  <c:v>42527</c:v>
                </c:pt>
                <c:pt idx="6002">
                  <c:v>42528</c:v>
                </c:pt>
                <c:pt idx="6003">
                  <c:v>42529</c:v>
                </c:pt>
                <c:pt idx="6004">
                  <c:v>42530</c:v>
                </c:pt>
                <c:pt idx="6005">
                  <c:v>42531</c:v>
                </c:pt>
                <c:pt idx="6006">
                  <c:v>42532</c:v>
                </c:pt>
                <c:pt idx="6007">
                  <c:v>42533</c:v>
                </c:pt>
                <c:pt idx="6008">
                  <c:v>42534</c:v>
                </c:pt>
                <c:pt idx="6009">
                  <c:v>42535</c:v>
                </c:pt>
                <c:pt idx="6010">
                  <c:v>42536</c:v>
                </c:pt>
                <c:pt idx="6011">
                  <c:v>42537</c:v>
                </c:pt>
                <c:pt idx="6012">
                  <c:v>42538</c:v>
                </c:pt>
                <c:pt idx="6013">
                  <c:v>42539</c:v>
                </c:pt>
                <c:pt idx="6014">
                  <c:v>42540</c:v>
                </c:pt>
                <c:pt idx="6015">
                  <c:v>42541</c:v>
                </c:pt>
                <c:pt idx="6016">
                  <c:v>42542</c:v>
                </c:pt>
                <c:pt idx="6017">
                  <c:v>42543</c:v>
                </c:pt>
                <c:pt idx="6018">
                  <c:v>42544</c:v>
                </c:pt>
                <c:pt idx="6019">
                  <c:v>42545</c:v>
                </c:pt>
                <c:pt idx="6020">
                  <c:v>42546</c:v>
                </c:pt>
                <c:pt idx="6021">
                  <c:v>42547</c:v>
                </c:pt>
                <c:pt idx="6022">
                  <c:v>42548</c:v>
                </c:pt>
                <c:pt idx="6023">
                  <c:v>42549</c:v>
                </c:pt>
                <c:pt idx="6024">
                  <c:v>42550</c:v>
                </c:pt>
                <c:pt idx="6025">
                  <c:v>42551</c:v>
                </c:pt>
                <c:pt idx="6026">
                  <c:v>42552</c:v>
                </c:pt>
                <c:pt idx="6027">
                  <c:v>42553</c:v>
                </c:pt>
                <c:pt idx="6028">
                  <c:v>42554</c:v>
                </c:pt>
                <c:pt idx="6029">
                  <c:v>42555</c:v>
                </c:pt>
                <c:pt idx="6030">
                  <c:v>42556</c:v>
                </c:pt>
                <c:pt idx="6031">
                  <c:v>42557</c:v>
                </c:pt>
                <c:pt idx="6032">
                  <c:v>42558</c:v>
                </c:pt>
                <c:pt idx="6033">
                  <c:v>42559</c:v>
                </c:pt>
                <c:pt idx="6034">
                  <c:v>42560</c:v>
                </c:pt>
                <c:pt idx="6035">
                  <c:v>42561</c:v>
                </c:pt>
                <c:pt idx="6036">
                  <c:v>42562</c:v>
                </c:pt>
                <c:pt idx="6037">
                  <c:v>42563</c:v>
                </c:pt>
                <c:pt idx="6038">
                  <c:v>42564</c:v>
                </c:pt>
                <c:pt idx="6039">
                  <c:v>42565</c:v>
                </c:pt>
                <c:pt idx="6040">
                  <c:v>42566</c:v>
                </c:pt>
                <c:pt idx="6041">
                  <c:v>42567</c:v>
                </c:pt>
                <c:pt idx="6042">
                  <c:v>42568</c:v>
                </c:pt>
                <c:pt idx="6043">
                  <c:v>42569</c:v>
                </c:pt>
                <c:pt idx="6044">
                  <c:v>42570</c:v>
                </c:pt>
                <c:pt idx="6045">
                  <c:v>42571</c:v>
                </c:pt>
                <c:pt idx="6046">
                  <c:v>42572</c:v>
                </c:pt>
                <c:pt idx="6047">
                  <c:v>42573</c:v>
                </c:pt>
                <c:pt idx="6048">
                  <c:v>42574</c:v>
                </c:pt>
                <c:pt idx="6049">
                  <c:v>42575</c:v>
                </c:pt>
                <c:pt idx="6050">
                  <c:v>42576</c:v>
                </c:pt>
                <c:pt idx="6051">
                  <c:v>42577</c:v>
                </c:pt>
                <c:pt idx="6052">
                  <c:v>42578</c:v>
                </c:pt>
                <c:pt idx="6053">
                  <c:v>42579</c:v>
                </c:pt>
                <c:pt idx="6054">
                  <c:v>42580</c:v>
                </c:pt>
                <c:pt idx="6055">
                  <c:v>42581</c:v>
                </c:pt>
                <c:pt idx="6056">
                  <c:v>42582</c:v>
                </c:pt>
                <c:pt idx="6057">
                  <c:v>42583</c:v>
                </c:pt>
                <c:pt idx="6058">
                  <c:v>42584</c:v>
                </c:pt>
                <c:pt idx="6059">
                  <c:v>42585</c:v>
                </c:pt>
                <c:pt idx="6060">
                  <c:v>42586</c:v>
                </c:pt>
                <c:pt idx="6061">
                  <c:v>42587</c:v>
                </c:pt>
                <c:pt idx="6062">
                  <c:v>42588</c:v>
                </c:pt>
                <c:pt idx="6063">
                  <c:v>42589</c:v>
                </c:pt>
                <c:pt idx="6064">
                  <c:v>42590</c:v>
                </c:pt>
                <c:pt idx="6065">
                  <c:v>42591</c:v>
                </c:pt>
                <c:pt idx="6066">
                  <c:v>42592</c:v>
                </c:pt>
                <c:pt idx="6067">
                  <c:v>42593</c:v>
                </c:pt>
                <c:pt idx="6068">
                  <c:v>42594</c:v>
                </c:pt>
                <c:pt idx="6069">
                  <c:v>42595</c:v>
                </c:pt>
                <c:pt idx="6070">
                  <c:v>42596</c:v>
                </c:pt>
                <c:pt idx="6071">
                  <c:v>42597</c:v>
                </c:pt>
                <c:pt idx="6072">
                  <c:v>42598</c:v>
                </c:pt>
                <c:pt idx="6073">
                  <c:v>42599</c:v>
                </c:pt>
                <c:pt idx="6074">
                  <c:v>42600</c:v>
                </c:pt>
                <c:pt idx="6075">
                  <c:v>42601</c:v>
                </c:pt>
                <c:pt idx="6076">
                  <c:v>42602</c:v>
                </c:pt>
                <c:pt idx="6077">
                  <c:v>42603</c:v>
                </c:pt>
                <c:pt idx="6078">
                  <c:v>42604</c:v>
                </c:pt>
                <c:pt idx="6079">
                  <c:v>42605</c:v>
                </c:pt>
                <c:pt idx="6080">
                  <c:v>42606</c:v>
                </c:pt>
                <c:pt idx="6081">
                  <c:v>42607</c:v>
                </c:pt>
                <c:pt idx="6082">
                  <c:v>42608</c:v>
                </c:pt>
                <c:pt idx="6083">
                  <c:v>42609</c:v>
                </c:pt>
                <c:pt idx="6084">
                  <c:v>42610</c:v>
                </c:pt>
                <c:pt idx="6085">
                  <c:v>42611</c:v>
                </c:pt>
                <c:pt idx="6086">
                  <c:v>42612</c:v>
                </c:pt>
                <c:pt idx="6087">
                  <c:v>42613</c:v>
                </c:pt>
                <c:pt idx="6088">
                  <c:v>42614</c:v>
                </c:pt>
                <c:pt idx="6089">
                  <c:v>42615</c:v>
                </c:pt>
                <c:pt idx="6090">
                  <c:v>42616</c:v>
                </c:pt>
                <c:pt idx="6091">
                  <c:v>42617</c:v>
                </c:pt>
                <c:pt idx="6092">
                  <c:v>42618</c:v>
                </c:pt>
                <c:pt idx="6093">
                  <c:v>42619</c:v>
                </c:pt>
                <c:pt idx="6094">
                  <c:v>42620</c:v>
                </c:pt>
                <c:pt idx="6095">
                  <c:v>42621</c:v>
                </c:pt>
                <c:pt idx="6096">
                  <c:v>42622</c:v>
                </c:pt>
                <c:pt idx="6097">
                  <c:v>42623</c:v>
                </c:pt>
                <c:pt idx="6098">
                  <c:v>42624</c:v>
                </c:pt>
                <c:pt idx="6099">
                  <c:v>42625</c:v>
                </c:pt>
                <c:pt idx="6100">
                  <c:v>42626</c:v>
                </c:pt>
                <c:pt idx="6101">
                  <c:v>42627</c:v>
                </c:pt>
                <c:pt idx="6102">
                  <c:v>42628</c:v>
                </c:pt>
                <c:pt idx="6103">
                  <c:v>42629</c:v>
                </c:pt>
                <c:pt idx="6104">
                  <c:v>42630</c:v>
                </c:pt>
                <c:pt idx="6105">
                  <c:v>42631</c:v>
                </c:pt>
                <c:pt idx="6106">
                  <c:v>42632</c:v>
                </c:pt>
                <c:pt idx="6107">
                  <c:v>42633</c:v>
                </c:pt>
                <c:pt idx="6108">
                  <c:v>42634</c:v>
                </c:pt>
                <c:pt idx="6109">
                  <c:v>42635</c:v>
                </c:pt>
                <c:pt idx="6110">
                  <c:v>42636</c:v>
                </c:pt>
                <c:pt idx="6111">
                  <c:v>42637</c:v>
                </c:pt>
                <c:pt idx="6112">
                  <c:v>42638</c:v>
                </c:pt>
                <c:pt idx="6113">
                  <c:v>42639</c:v>
                </c:pt>
                <c:pt idx="6114">
                  <c:v>42640</c:v>
                </c:pt>
                <c:pt idx="6115">
                  <c:v>42641</c:v>
                </c:pt>
                <c:pt idx="6116">
                  <c:v>42642</c:v>
                </c:pt>
                <c:pt idx="6117">
                  <c:v>42643</c:v>
                </c:pt>
                <c:pt idx="6118">
                  <c:v>42644</c:v>
                </c:pt>
                <c:pt idx="6119">
                  <c:v>42645</c:v>
                </c:pt>
                <c:pt idx="6120">
                  <c:v>42646</c:v>
                </c:pt>
                <c:pt idx="6121">
                  <c:v>42647</c:v>
                </c:pt>
                <c:pt idx="6122">
                  <c:v>42648</c:v>
                </c:pt>
                <c:pt idx="6123">
                  <c:v>42649</c:v>
                </c:pt>
                <c:pt idx="6124">
                  <c:v>42650</c:v>
                </c:pt>
                <c:pt idx="6125">
                  <c:v>42651</c:v>
                </c:pt>
                <c:pt idx="6126">
                  <c:v>42652</c:v>
                </c:pt>
                <c:pt idx="6127">
                  <c:v>42653</c:v>
                </c:pt>
                <c:pt idx="6128">
                  <c:v>42654</c:v>
                </c:pt>
                <c:pt idx="6129">
                  <c:v>42655</c:v>
                </c:pt>
                <c:pt idx="6130">
                  <c:v>42656</c:v>
                </c:pt>
                <c:pt idx="6131">
                  <c:v>42657</c:v>
                </c:pt>
                <c:pt idx="6132">
                  <c:v>42658</c:v>
                </c:pt>
                <c:pt idx="6133">
                  <c:v>42659</c:v>
                </c:pt>
                <c:pt idx="6134">
                  <c:v>42660</c:v>
                </c:pt>
                <c:pt idx="6135">
                  <c:v>42661</c:v>
                </c:pt>
                <c:pt idx="6136">
                  <c:v>42662</c:v>
                </c:pt>
                <c:pt idx="6137">
                  <c:v>42663</c:v>
                </c:pt>
                <c:pt idx="6138">
                  <c:v>42664</c:v>
                </c:pt>
                <c:pt idx="6139">
                  <c:v>42665</c:v>
                </c:pt>
                <c:pt idx="6140">
                  <c:v>42666</c:v>
                </c:pt>
                <c:pt idx="6141">
                  <c:v>42667</c:v>
                </c:pt>
                <c:pt idx="6142">
                  <c:v>42668</c:v>
                </c:pt>
                <c:pt idx="6143">
                  <c:v>42669</c:v>
                </c:pt>
                <c:pt idx="6144">
                  <c:v>42670</c:v>
                </c:pt>
                <c:pt idx="6145">
                  <c:v>42671</c:v>
                </c:pt>
                <c:pt idx="6146">
                  <c:v>42672</c:v>
                </c:pt>
                <c:pt idx="6147">
                  <c:v>42673</c:v>
                </c:pt>
                <c:pt idx="6148">
                  <c:v>42674</c:v>
                </c:pt>
                <c:pt idx="6149">
                  <c:v>42675</c:v>
                </c:pt>
                <c:pt idx="6150">
                  <c:v>42676</c:v>
                </c:pt>
                <c:pt idx="6151">
                  <c:v>42677</c:v>
                </c:pt>
                <c:pt idx="6152">
                  <c:v>42678</c:v>
                </c:pt>
                <c:pt idx="6153">
                  <c:v>42679</c:v>
                </c:pt>
                <c:pt idx="6154">
                  <c:v>42680</c:v>
                </c:pt>
                <c:pt idx="6155">
                  <c:v>42681</c:v>
                </c:pt>
                <c:pt idx="6156">
                  <c:v>42682</c:v>
                </c:pt>
                <c:pt idx="6157">
                  <c:v>42683</c:v>
                </c:pt>
                <c:pt idx="6158">
                  <c:v>42684</c:v>
                </c:pt>
                <c:pt idx="6159">
                  <c:v>42685</c:v>
                </c:pt>
                <c:pt idx="6160">
                  <c:v>42686</c:v>
                </c:pt>
                <c:pt idx="6161">
                  <c:v>42687</c:v>
                </c:pt>
                <c:pt idx="6162">
                  <c:v>42688</c:v>
                </c:pt>
                <c:pt idx="6163">
                  <c:v>42689</c:v>
                </c:pt>
                <c:pt idx="6164">
                  <c:v>42690</c:v>
                </c:pt>
                <c:pt idx="6165">
                  <c:v>42691</c:v>
                </c:pt>
                <c:pt idx="6166">
                  <c:v>42692</c:v>
                </c:pt>
                <c:pt idx="6167">
                  <c:v>42693</c:v>
                </c:pt>
                <c:pt idx="6168">
                  <c:v>42694</c:v>
                </c:pt>
                <c:pt idx="6169">
                  <c:v>42695</c:v>
                </c:pt>
                <c:pt idx="6170">
                  <c:v>42696</c:v>
                </c:pt>
                <c:pt idx="6171">
                  <c:v>42697</c:v>
                </c:pt>
                <c:pt idx="6172">
                  <c:v>42698</c:v>
                </c:pt>
                <c:pt idx="6173">
                  <c:v>42699</c:v>
                </c:pt>
                <c:pt idx="6174">
                  <c:v>42700</c:v>
                </c:pt>
                <c:pt idx="6175">
                  <c:v>42701</c:v>
                </c:pt>
                <c:pt idx="6176">
                  <c:v>42702</c:v>
                </c:pt>
                <c:pt idx="6177">
                  <c:v>42703</c:v>
                </c:pt>
                <c:pt idx="6178">
                  <c:v>42704</c:v>
                </c:pt>
                <c:pt idx="6179">
                  <c:v>42705</c:v>
                </c:pt>
                <c:pt idx="6180">
                  <c:v>42706</c:v>
                </c:pt>
                <c:pt idx="6181">
                  <c:v>42707</c:v>
                </c:pt>
                <c:pt idx="6182">
                  <c:v>42708</c:v>
                </c:pt>
                <c:pt idx="6183">
                  <c:v>42709</c:v>
                </c:pt>
                <c:pt idx="6184">
                  <c:v>42710</c:v>
                </c:pt>
                <c:pt idx="6185">
                  <c:v>42711</c:v>
                </c:pt>
                <c:pt idx="6186">
                  <c:v>42712</c:v>
                </c:pt>
                <c:pt idx="6187">
                  <c:v>42713</c:v>
                </c:pt>
                <c:pt idx="6188">
                  <c:v>42714</c:v>
                </c:pt>
                <c:pt idx="6189">
                  <c:v>42715</c:v>
                </c:pt>
                <c:pt idx="6190">
                  <c:v>42716</c:v>
                </c:pt>
                <c:pt idx="6191">
                  <c:v>42717</c:v>
                </c:pt>
                <c:pt idx="6192">
                  <c:v>42718</c:v>
                </c:pt>
                <c:pt idx="6193">
                  <c:v>42719</c:v>
                </c:pt>
                <c:pt idx="6194">
                  <c:v>42720</c:v>
                </c:pt>
                <c:pt idx="6195">
                  <c:v>42721</c:v>
                </c:pt>
                <c:pt idx="6196">
                  <c:v>42722</c:v>
                </c:pt>
                <c:pt idx="6197">
                  <c:v>42723</c:v>
                </c:pt>
                <c:pt idx="6198">
                  <c:v>42724</c:v>
                </c:pt>
                <c:pt idx="6199">
                  <c:v>42725</c:v>
                </c:pt>
                <c:pt idx="6200">
                  <c:v>42726</c:v>
                </c:pt>
                <c:pt idx="6201">
                  <c:v>42727</c:v>
                </c:pt>
                <c:pt idx="6202">
                  <c:v>42728</c:v>
                </c:pt>
                <c:pt idx="6203">
                  <c:v>42729</c:v>
                </c:pt>
                <c:pt idx="6204">
                  <c:v>42730</c:v>
                </c:pt>
                <c:pt idx="6205">
                  <c:v>42731</c:v>
                </c:pt>
                <c:pt idx="6206">
                  <c:v>42732</c:v>
                </c:pt>
                <c:pt idx="6207">
                  <c:v>42733</c:v>
                </c:pt>
                <c:pt idx="6208">
                  <c:v>42734</c:v>
                </c:pt>
                <c:pt idx="6209">
                  <c:v>42735</c:v>
                </c:pt>
                <c:pt idx="6210">
                  <c:v>42736</c:v>
                </c:pt>
                <c:pt idx="6211">
                  <c:v>42737</c:v>
                </c:pt>
                <c:pt idx="6212">
                  <c:v>42738</c:v>
                </c:pt>
                <c:pt idx="6213">
                  <c:v>42739</c:v>
                </c:pt>
                <c:pt idx="6214">
                  <c:v>42740</c:v>
                </c:pt>
                <c:pt idx="6215">
                  <c:v>42741</c:v>
                </c:pt>
                <c:pt idx="6216">
                  <c:v>42742</c:v>
                </c:pt>
                <c:pt idx="6217">
                  <c:v>42743</c:v>
                </c:pt>
                <c:pt idx="6218">
                  <c:v>42744</c:v>
                </c:pt>
                <c:pt idx="6219">
                  <c:v>42745</c:v>
                </c:pt>
                <c:pt idx="6220">
                  <c:v>42746</c:v>
                </c:pt>
                <c:pt idx="6221">
                  <c:v>42747</c:v>
                </c:pt>
                <c:pt idx="6222">
                  <c:v>42748</c:v>
                </c:pt>
                <c:pt idx="6223">
                  <c:v>42749</c:v>
                </c:pt>
                <c:pt idx="6224">
                  <c:v>42750</c:v>
                </c:pt>
                <c:pt idx="6225">
                  <c:v>42751</c:v>
                </c:pt>
                <c:pt idx="6226">
                  <c:v>42752</c:v>
                </c:pt>
                <c:pt idx="6227">
                  <c:v>42753</c:v>
                </c:pt>
                <c:pt idx="6228">
                  <c:v>42754</c:v>
                </c:pt>
                <c:pt idx="6229">
                  <c:v>42755</c:v>
                </c:pt>
                <c:pt idx="6230">
                  <c:v>42756</c:v>
                </c:pt>
                <c:pt idx="6231">
                  <c:v>42757</c:v>
                </c:pt>
                <c:pt idx="6232">
                  <c:v>42758</c:v>
                </c:pt>
                <c:pt idx="6233">
                  <c:v>42759</c:v>
                </c:pt>
                <c:pt idx="6234">
                  <c:v>42760</c:v>
                </c:pt>
                <c:pt idx="6235">
                  <c:v>42761</c:v>
                </c:pt>
                <c:pt idx="6236">
                  <c:v>42762</c:v>
                </c:pt>
                <c:pt idx="6237">
                  <c:v>42763</c:v>
                </c:pt>
                <c:pt idx="6238">
                  <c:v>42764</c:v>
                </c:pt>
                <c:pt idx="6239">
                  <c:v>42765</c:v>
                </c:pt>
                <c:pt idx="6240">
                  <c:v>42766</c:v>
                </c:pt>
                <c:pt idx="6241">
                  <c:v>42767</c:v>
                </c:pt>
                <c:pt idx="6242">
                  <c:v>42768</c:v>
                </c:pt>
                <c:pt idx="6243">
                  <c:v>42769</c:v>
                </c:pt>
                <c:pt idx="6244">
                  <c:v>42770</c:v>
                </c:pt>
                <c:pt idx="6245">
                  <c:v>42771</c:v>
                </c:pt>
                <c:pt idx="6246">
                  <c:v>42772</c:v>
                </c:pt>
                <c:pt idx="6247">
                  <c:v>42773</c:v>
                </c:pt>
                <c:pt idx="6248">
                  <c:v>42774</c:v>
                </c:pt>
                <c:pt idx="6249">
                  <c:v>42775</c:v>
                </c:pt>
                <c:pt idx="6250">
                  <c:v>42776</c:v>
                </c:pt>
                <c:pt idx="6251">
                  <c:v>42777</c:v>
                </c:pt>
                <c:pt idx="6252">
                  <c:v>42778</c:v>
                </c:pt>
                <c:pt idx="6253">
                  <c:v>42779</c:v>
                </c:pt>
                <c:pt idx="6254">
                  <c:v>42780</c:v>
                </c:pt>
                <c:pt idx="6255">
                  <c:v>42781</c:v>
                </c:pt>
                <c:pt idx="6256">
                  <c:v>42782</c:v>
                </c:pt>
                <c:pt idx="6257">
                  <c:v>42783</c:v>
                </c:pt>
                <c:pt idx="6258">
                  <c:v>42784</c:v>
                </c:pt>
                <c:pt idx="6259">
                  <c:v>42785</c:v>
                </c:pt>
                <c:pt idx="6260">
                  <c:v>42786</c:v>
                </c:pt>
                <c:pt idx="6261">
                  <c:v>42787</c:v>
                </c:pt>
                <c:pt idx="6262">
                  <c:v>42788</c:v>
                </c:pt>
                <c:pt idx="6263">
                  <c:v>42789</c:v>
                </c:pt>
                <c:pt idx="6264">
                  <c:v>42790</c:v>
                </c:pt>
                <c:pt idx="6265">
                  <c:v>42791</c:v>
                </c:pt>
                <c:pt idx="6266">
                  <c:v>42792</c:v>
                </c:pt>
                <c:pt idx="6267">
                  <c:v>42793</c:v>
                </c:pt>
                <c:pt idx="6268">
                  <c:v>42794</c:v>
                </c:pt>
                <c:pt idx="6269">
                  <c:v>42795</c:v>
                </c:pt>
                <c:pt idx="6270">
                  <c:v>42796</c:v>
                </c:pt>
                <c:pt idx="6271">
                  <c:v>42797</c:v>
                </c:pt>
                <c:pt idx="6272">
                  <c:v>42798</c:v>
                </c:pt>
                <c:pt idx="6273">
                  <c:v>42799</c:v>
                </c:pt>
                <c:pt idx="6274">
                  <c:v>42800</c:v>
                </c:pt>
                <c:pt idx="6275">
                  <c:v>42801</c:v>
                </c:pt>
                <c:pt idx="6276">
                  <c:v>42802</c:v>
                </c:pt>
                <c:pt idx="6277">
                  <c:v>42803</c:v>
                </c:pt>
                <c:pt idx="6278">
                  <c:v>42804</c:v>
                </c:pt>
                <c:pt idx="6279">
                  <c:v>42805</c:v>
                </c:pt>
                <c:pt idx="6280">
                  <c:v>42806</c:v>
                </c:pt>
                <c:pt idx="6281">
                  <c:v>42807</c:v>
                </c:pt>
                <c:pt idx="6282">
                  <c:v>42808</c:v>
                </c:pt>
                <c:pt idx="6283">
                  <c:v>42809</c:v>
                </c:pt>
                <c:pt idx="6284">
                  <c:v>42810</c:v>
                </c:pt>
                <c:pt idx="6285">
                  <c:v>42811</c:v>
                </c:pt>
                <c:pt idx="6286">
                  <c:v>42812</c:v>
                </c:pt>
                <c:pt idx="6287">
                  <c:v>42813</c:v>
                </c:pt>
                <c:pt idx="6288">
                  <c:v>42814</c:v>
                </c:pt>
                <c:pt idx="6289">
                  <c:v>42815</c:v>
                </c:pt>
                <c:pt idx="6290">
                  <c:v>42816</c:v>
                </c:pt>
                <c:pt idx="6291">
                  <c:v>42817</c:v>
                </c:pt>
                <c:pt idx="6292">
                  <c:v>42818</c:v>
                </c:pt>
                <c:pt idx="6293">
                  <c:v>42819</c:v>
                </c:pt>
                <c:pt idx="6294">
                  <c:v>42820</c:v>
                </c:pt>
                <c:pt idx="6295">
                  <c:v>42821</c:v>
                </c:pt>
                <c:pt idx="6296">
                  <c:v>42822</c:v>
                </c:pt>
                <c:pt idx="6297">
                  <c:v>42823</c:v>
                </c:pt>
                <c:pt idx="6298">
                  <c:v>42824</c:v>
                </c:pt>
                <c:pt idx="6299">
                  <c:v>42825</c:v>
                </c:pt>
                <c:pt idx="6300">
                  <c:v>42826</c:v>
                </c:pt>
                <c:pt idx="6301">
                  <c:v>42827</c:v>
                </c:pt>
                <c:pt idx="6302">
                  <c:v>42828</c:v>
                </c:pt>
                <c:pt idx="6303">
                  <c:v>42829</c:v>
                </c:pt>
                <c:pt idx="6304">
                  <c:v>42830</c:v>
                </c:pt>
                <c:pt idx="6305">
                  <c:v>42831</c:v>
                </c:pt>
                <c:pt idx="6306">
                  <c:v>42832</c:v>
                </c:pt>
                <c:pt idx="6307">
                  <c:v>42833</c:v>
                </c:pt>
                <c:pt idx="6308">
                  <c:v>42834</c:v>
                </c:pt>
                <c:pt idx="6309">
                  <c:v>42835</c:v>
                </c:pt>
                <c:pt idx="6310">
                  <c:v>42836</c:v>
                </c:pt>
                <c:pt idx="6311">
                  <c:v>42837</c:v>
                </c:pt>
                <c:pt idx="6312">
                  <c:v>42838</c:v>
                </c:pt>
                <c:pt idx="6313">
                  <c:v>42839</c:v>
                </c:pt>
                <c:pt idx="6314">
                  <c:v>42840</c:v>
                </c:pt>
                <c:pt idx="6315">
                  <c:v>42841</c:v>
                </c:pt>
                <c:pt idx="6316">
                  <c:v>42842</c:v>
                </c:pt>
                <c:pt idx="6317">
                  <c:v>42843</c:v>
                </c:pt>
                <c:pt idx="6318">
                  <c:v>42844</c:v>
                </c:pt>
                <c:pt idx="6319">
                  <c:v>42845</c:v>
                </c:pt>
                <c:pt idx="6320">
                  <c:v>42846</c:v>
                </c:pt>
                <c:pt idx="6321">
                  <c:v>42847</c:v>
                </c:pt>
                <c:pt idx="6322">
                  <c:v>42848</c:v>
                </c:pt>
                <c:pt idx="6323">
                  <c:v>42849</c:v>
                </c:pt>
                <c:pt idx="6324">
                  <c:v>42850</c:v>
                </c:pt>
                <c:pt idx="6325">
                  <c:v>42851</c:v>
                </c:pt>
                <c:pt idx="6326">
                  <c:v>42852</c:v>
                </c:pt>
                <c:pt idx="6327">
                  <c:v>42853</c:v>
                </c:pt>
                <c:pt idx="6328">
                  <c:v>42854</c:v>
                </c:pt>
                <c:pt idx="6329">
                  <c:v>42855</c:v>
                </c:pt>
                <c:pt idx="6330">
                  <c:v>42856</c:v>
                </c:pt>
                <c:pt idx="6331">
                  <c:v>42857</c:v>
                </c:pt>
                <c:pt idx="6332">
                  <c:v>42858</c:v>
                </c:pt>
                <c:pt idx="6333">
                  <c:v>42859</c:v>
                </c:pt>
                <c:pt idx="6334">
                  <c:v>42860</c:v>
                </c:pt>
                <c:pt idx="6335">
                  <c:v>42861</c:v>
                </c:pt>
                <c:pt idx="6336">
                  <c:v>42862</c:v>
                </c:pt>
                <c:pt idx="6337">
                  <c:v>42863</c:v>
                </c:pt>
                <c:pt idx="6338">
                  <c:v>42864</c:v>
                </c:pt>
                <c:pt idx="6339">
                  <c:v>42865</c:v>
                </c:pt>
                <c:pt idx="6340">
                  <c:v>42866</c:v>
                </c:pt>
                <c:pt idx="6341">
                  <c:v>42867</c:v>
                </c:pt>
                <c:pt idx="6342">
                  <c:v>42868</c:v>
                </c:pt>
                <c:pt idx="6343">
                  <c:v>42869</c:v>
                </c:pt>
                <c:pt idx="6344">
                  <c:v>42870</c:v>
                </c:pt>
                <c:pt idx="6345">
                  <c:v>42871</c:v>
                </c:pt>
                <c:pt idx="6346">
                  <c:v>42872</c:v>
                </c:pt>
                <c:pt idx="6347">
                  <c:v>42873</c:v>
                </c:pt>
                <c:pt idx="6348">
                  <c:v>42874</c:v>
                </c:pt>
                <c:pt idx="6349">
                  <c:v>42875</c:v>
                </c:pt>
                <c:pt idx="6350">
                  <c:v>42876</c:v>
                </c:pt>
                <c:pt idx="6351">
                  <c:v>42877</c:v>
                </c:pt>
                <c:pt idx="6352">
                  <c:v>42878</c:v>
                </c:pt>
                <c:pt idx="6353">
                  <c:v>42879</c:v>
                </c:pt>
                <c:pt idx="6354">
                  <c:v>42880</c:v>
                </c:pt>
                <c:pt idx="6355">
                  <c:v>42881</c:v>
                </c:pt>
                <c:pt idx="6356">
                  <c:v>42882</c:v>
                </c:pt>
                <c:pt idx="6357">
                  <c:v>42883</c:v>
                </c:pt>
                <c:pt idx="6358">
                  <c:v>42884</c:v>
                </c:pt>
                <c:pt idx="6359">
                  <c:v>42885</c:v>
                </c:pt>
                <c:pt idx="6360">
                  <c:v>42886</c:v>
                </c:pt>
                <c:pt idx="6361">
                  <c:v>42887</c:v>
                </c:pt>
                <c:pt idx="6362">
                  <c:v>42888</c:v>
                </c:pt>
                <c:pt idx="6363">
                  <c:v>42889</c:v>
                </c:pt>
                <c:pt idx="6364">
                  <c:v>42890</c:v>
                </c:pt>
                <c:pt idx="6365">
                  <c:v>42891</c:v>
                </c:pt>
                <c:pt idx="6366">
                  <c:v>42892</c:v>
                </c:pt>
                <c:pt idx="6367">
                  <c:v>42893</c:v>
                </c:pt>
                <c:pt idx="6368">
                  <c:v>42894</c:v>
                </c:pt>
                <c:pt idx="6369">
                  <c:v>42895</c:v>
                </c:pt>
                <c:pt idx="6370">
                  <c:v>42896</c:v>
                </c:pt>
                <c:pt idx="6371">
                  <c:v>42897</c:v>
                </c:pt>
                <c:pt idx="6372">
                  <c:v>42898</c:v>
                </c:pt>
                <c:pt idx="6373">
                  <c:v>42899</c:v>
                </c:pt>
                <c:pt idx="6374">
                  <c:v>42900</c:v>
                </c:pt>
                <c:pt idx="6375">
                  <c:v>42901</c:v>
                </c:pt>
                <c:pt idx="6376">
                  <c:v>42902</c:v>
                </c:pt>
                <c:pt idx="6377">
                  <c:v>42903</c:v>
                </c:pt>
                <c:pt idx="6378">
                  <c:v>42904</c:v>
                </c:pt>
                <c:pt idx="6379">
                  <c:v>42905</c:v>
                </c:pt>
                <c:pt idx="6380">
                  <c:v>42906</c:v>
                </c:pt>
                <c:pt idx="6381">
                  <c:v>42907</c:v>
                </c:pt>
                <c:pt idx="6382">
                  <c:v>42908</c:v>
                </c:pt>
                <c:pt idx="6383">
                  <c:v>42909</c:v>
                </c:pt>
                <c:pt idx="6384">
                  <c:v>42910</c:v>
                </c:pt>
                <c:pt idx="6385">
                  <c:v>42911</c:v>
                </c:pt>
                <c:pt idx="6386">
                  <c:v>42912</c:v>
                </c:pt>
                <c:pt idx="6387">
                  <c:v>42913</c:v>
                </c:pt>
                <c:pt idx="6388">
                  <c:v>42914</c:v>
                </c:pt>
                <c:pt idx="6389">
                  <c:v>42915</c:v>
                </c:pt>
                <c:pt idx="6390">
                  <c:v>42916</c:v>
                </c:pt>
                <c:pt idx="6391">
                  <c:v>42917</c:v>
                </c:pt>
                <c:pt idx="6392">
                  <c:v>42918</c:v>
                </c:pt>
                <c:pt idx="6393">
                  <c:v>42919</c:v>
                </c:pt>
                <c:pt idx="6394">
                  <c:v>42920</c:v>
                </c:pt>
                <c:pt idx="6395">
                  <c:v>42921</c:v>
                </c:pt>
                <c:pt idx="6396">
                  <c:v>42922</c:v>
                </c:pt>
                <c:pt idx="6397">
                  <c:v>42923</c:v>
                </c:pt>
                <c:pt idx="6398">
                  <c:v>42924</c:v>
                </c:pt>
                <c:pt idx="6399">
                  <c:v>42925</c:v>
                </c:pt>
                <c:pt idx="6400">
                  <c:v>42926</c:v>
                </c:pt>
                <c:pt idx="6401">
                  <c:v>42927</c:v>
                </c:pt>
                <c:pt idx="6402">
                  <c:v>42928</c:v>
                </c:pt>
                <c:pt idx="6403">
                  <c:v>42929</c:v>
                </c:pt>
                <c:pt idx="6404">
                  <c:v>42930</c:v>
                </c:pt>
                <c:pt idx="6405">
                  <c:v>42931</c:v>
                </c:pt>
                <c:pt idx="6406">
                  <c:v>42932</c:v>
                </c:pt>
                <c:pt idx="6407">
                  <c:v>42933</c:v>
                </c:pt>
                <c:pt idx="6408">
                  <c:v>42934</c:v>
                </c:pt>
                <c:pt idx="6409">
                  <c:v>42935</c:v>
                </c:pt>
                <c:pt idx="6410">
                  <c:v>42936</c:v>
                </c:pt>
                <c:pt idx="6411">
                  <c:v>42937</c:v>
                </c:pt>
                <c:pt idx="6412">
                  <c:v>42938</c:v>
                </c:pt>
                <c:pt idx="6413">
                  <c:v>42939</c:v>
                </c:pt>
                <c:pt idx="6414">
                  <c:v>42940</c:v>
                </c:pt>
                <c:pt idx="6415">
                  <c:v>42941</c:v>
                </c:pt>
                <c:pt idx="6416">
                  <c:v>42942</c:v>
                </c:pt>
                <c:pt idx="6417">
                  <c:v>42943</c:v>
                </c:pt>
                <c:pt idx="6418">
                  <c:v>42944</c:v>
                </c:pt>
                <c:pt idx="6419">
                  <c:v>42945</c:v>
                </c:pt>
                <c:pt idx="6420">
                  <c:v>42946</c:v>
                </c:pt>
                <c:pt idx="6421">
                  <c:v>42947</c:v>
                </c:pt>
                <c:pt idx="6422">
                  <c:v>42948</c:v>
                </c:pt>
                <c:pt idx="6423">
                  <c:v>42949</c:v>
                </c:pt>
                <c:pt idx="6424">
                  <c:v>42950</c:v>
                </c:pt>
                <c:pt idx="6425">
                  <c:v>42951</c:v>
                </c:pt>
                <c:pt idx="6426">
                  <c:v>42952</c:v>
                </c:pt>
                <c:pt idx="6427">
                  <c:v>42953</c:v>
                </c:pt>
                <c:pt idx="6428">
                  <c:v>42954</c:v>
                </c:pt>
                <c:pt idx="6429">
                  <c:v>42955</c:v>
                </c:pt>
                <c:pt idx="6430">
                  <c:v>42956</c:v>
                </c:pt>
                <c:pt idx="6431">
                  <c:v>42957</c:v>
                </c:pt>
                <c:pt idx="6432">
                  <c:v>42958</c:v>
                </c:pt>
                <c:pt idx="6433">
                  <c:v>42959</c:v>
                </c:pt>
                <c:pt idx="6434">
                  <c:v>42960</c:v>
                </c:pt>
                <c:pt idx="6435">
                  <c:v>42961</c:v>
                </c:pt>
                <c:pt idx="6436">
                  <c:v>42962</c:v>
                </c:pt>
                <c:pt idx="6437">
                  <c:v>42963</c:v>
                </c:pt>
                <c:pt idx="6438">
                  <c:v>42964</c:v>
                </c:pt>
                <c:pt idx="6439">
                  <c:v>42965</c:v>
                </c:pt>
                <c:pt idx="6440">
                  <c:v>42966</c:v>
                </c:pt>
                <c:pt idx="6441">
                  <c:v>42967</c:v>
                </c:pt>
                <c:pt idx="6442">
                  <c:v>42968</c:v>
                </c:pt>
                <c:pt idx="6443">
                  <c:v>42969</c:v>
                </c:pt>
                <c:pt idx="6444">
                  <c:v>42970</c:v>
                </c:pt>
                <c:pt idx="6445">
                  <c:v>42971</c:v>
                </c:pt>
                <c:pt idx="6446">
                  <c:v>42972</c:v>
                </c:pt>
                <c:pt idx="6447">
                  <c:v>42973</c:v>
                </c:pt>
                <c:pt idx="6448">
                  <c:v>42974</c:v>
                </c:pt>
                <c:pt idx="6449">
                  <c:v>42975</c:v>
                </c:pt>
                <c:pt idx="6450">
                  <c:v>42976</c:v>
                </c:pt>
                <c:pt idx="6451">
                  <c:v>42977</c:v>
                </c:pt>
                <c:pt idx="6452">
                  <c:v>42978</c:v>
                </c:pt>
                <c:pt idx="6453">
                  <c:v>42979</c:v>
                </c:pt>
                <c:pt idx="6454">
                  <c:v>42980</c:v>
                </c:pt>
                <c:pt idx="6455">
                  <c:v>42981</c:v>
                </c:pt>
                <c:pt idx="6456">
                  <c:v>42982</c:v>
                </c:pt>
                <c:pt idx="6457">
                  <c:v>42983</c:v>
                </c:pt>
                <c:pt idx="6458">
                  <c:v>42984</c:v>
                </c:pt>
                <c:pt idx="6459">
                  <c:v>42985</c:v>
                </c:pt>
                <c:pt idx="6460">
                  <c:v>42986</c:v>
                </c:pt>
                <c:pt idx="6461">
                  <c:v>42987</c:v>
                </c:pt>
                <c:pt idx="6462">
                  <c:v>42988</c:v>
                </c:pt>
                <c:pt idx="6463">
                  <c:v>42989</c:v>
                </c:pt>
                <c:pt idx="6464">
                  <c:v>42990</c:v>
                </c:pt>
                <c:pt idx="6465">
                  <c:v>42991</c:v>
                </c:pt>
                <c:pt idx="6466">
                  <c:v>42992</c:v>
                </c:pt>
                <c:pt idx="6467">
                  <c:v>42993</c:v>
                </c:pt>
                <c:pt idx="6468">
                  <c:v>42994</c:v>
                </c:pt>
                <c:pt idx="6469">
                  <c:v>42995</c:v>
                </c:pt>
                <c:pt idx="6470">
                  <c:v>42996</c:v>
                </c:pt>
                <c:pt idx="6471">
                  <c:v>42997</c:v>
                </c:pt>
                <c:pt idx="6472">
                  <c:v>42998</c:v>
                </c:pt>
                <c:pt idx="6473">
                  <c:v>42999</c:v>
                </c:pt>
                <c:pt idx="6474">
                  <c:v>43000</c:v>
                </c:pt>
                <c:pt idx="6475">
                  <c:v>43001</c:v>
                </c:pt>
                <c:pt idx="6476">
                  <c:v>43002</c:v>
                </c:pt>
                <c:pt idx="6477">
                  <c:v>43003</c:v>
                </c:pt>
                <c:pt idx="6478">
                  <c:v>43004</c:v>
                </c:pt>
                <c:pt idx="6479">
                  <c:v>43005</c:v>
                </c:pt>
                <c:pt idx="6480">
                  <c:v>43006</c:v>
                </c:pt>
                <c:pt idx="6481">
                  <c:v>43007</c:v>
                </c:pt>
                <c:pt idx="6482">
                  <c:v>43008</c:v>
                </c:pt>
                <c:pt idx="6483">
                  <c:v>43009</c:v>
                </c:pt>
                <c:pt idx="6484">
                  <c:v>43010</c:v>
                </c:pt>
                <c:pt idx="6485">
                  <c:v>43011</c:v>
                </c:pt>
                <c:pt idx="6486">
                  <c:v>43012</c:v>
                </c:pt>
                <c:pt idx="6487">
                  <c:v>43013</c:v>
                </c:pt>
                <c:pt idx="6488">
                  <c:v>43014</c:v>
                </c:pt>
                <c:pt idx="6489">
                  <c:v>43015</c:v>
                </c:pt>
                <c:pt idx="6490">
                  <c:v>43016</c:v>
                </c:pt>
                <c:pt idx="6491">
                  <c:v>43017</c:v>
                </c:pt>
                <c:pt idx="6492">
                  <c:v>43018</c:v>
                </c:pt>
                <c:pt idx="6493">
                  <c:v>43019</c:v>
                </c:pt>
                <c:pt idx="6494">
                  <c:v>43020</c:v>
                </c:pt>
                <c:pt idx="6495">
                  <c:v>43021</c:v>
                </c:pt>
                <c:pt idx="6496">
                  <c:v>43022</c:v>
                </c:pt>
                <c:pt idx="6497">
                  <c:v>43023</c:v>
                </c:pt>
                <c:pt idx="6498">
                  <c:v>43024</c:v>
                </c:pt>
                <c:pt idx="6499">
                  <c:v>43025</c:v>
                </c:pt>
                <c:pt idx="6500">
                  <c:v>43026</c:v>
                </c:pt>
                <c:pt idx="6501">
                  <c:v>43027</c:v>
                </c:pt>
                <c:pt idx="6502">
                  <c:v>43028</c:v>
                </c:pt>
                <c:pt idx="6503">
                  <c:v>43029</c:v>
                </c:pt>
                <c:pt idx="6504">
                  <c:v>43030</c:v>
                </c:pt>
                <c:pt idx="6505">
                  <c:v>43031</c:v>
                </c:pt>
                <c:pt idx="6506">
                  <c:v>43032</c:v>
                </c:pt>
                <c:pt idx="6507">
                  <c:v>43033</c:v>
                </c:pt>
                <c:pt idx="6508">
                  <c:v>43034</c:v>
                </c:pt>
                <c:pt idx="6509">
                  <c:v>43035</c:v>
                </c:pt>
                <c:pt idx="6510">
                  <c:v>43036</c:v>
                </c:pt>
                <c:pt idx="6511">
                  <c:v>43037</c:v>
                </c:pt>
                <c:pt idx="6512">
                  <c:v>43038</c:v>
                </c:pt>
                <c:pt idx="6513">
                  <c:v>43039</c:v>
                </c:pt>
                <c:pt idx="6514">
                  <c:v>43040</c:v>
                </c:pt>
                <c:pt idx="6515">
                  <c:v>43041</c:v>
                </c:pt>
                <c:pt idx="6516">
                  <c:v>43042</c:v>
                </c:pt>
                <c:pt idx="6517">
                  <c:v>43043</c:v>
                </c:pt>
                <c:pt idx="6518">
                  <c:v>43044</c:v>
                </c:pt>
                <c:pt idx="6519">
                  <c:v>43045</c:v>
                </c:pt>
                <c:pt idx="6520">
                  <c:v>43046</c:v>
                </c:pt>
                <c:pt idx="6521">
                  <c:v>43047</c:v>
                </c:pt>
                <c:pt idx="6522">
                  <c:v>43048</c:v>
                </c:pt>
                <c:pt idx="6523">
                  <c:v>43049</c:v>
                </c:pt>
                <c:pt idx="6524">
                  <c:v>43050</c:v>
                </c:pt>
                <c:pt idx="6525">
                  <c:v>43051</c:v>
                </c:pt>
                <c:pt idx="6526">
                  <c:v>43052</c:v>
                </c:pt>
                <c:pt idx="6527">
                  <c:v>43053</c:v>
                </c:pt>
                <c:pt idx="6528">
                  <c:v>43054</c:v>
                </c:pt>
                <c:pt idx="6529">
                  <c:v>43055</c:v>
                </c:pt>
                <c:pt idx="6530">
                  <c:v>43056</c:v>
                </c:pt>
                <c:pt idx="6531">
                  <c:v>43057</c:v>
                </c:pt>
                <c:pt idx="6532">
                  <c:v>43058</c:v>
                </c:pt>
                <c:pt idx="6533">
                  <c:v>43059</c:v>
                </c:pt>
                <c:pt idx="6534">
                  <c:v>43060</c:v>
                </c:pt>
                <c:pt idx="6535">
                  <c:v>43061</c:v>
                </c:pt>
                <c:pt idx="6536">
                  <c:v>43062</c:v>
                </c:pt>
                <c:pt idx="6537">
                  <c:v>43063</c:v>
                </c:pt>
                <c:pt idx="6538">
                  <c:v>43064</c:v>
                </c:pt>
                <c:pt idx="6539">
                  <c:v>43065</c:v>
                </c:pt>
                <c:pt idx="6540">
                  <c:v>43066</c:v>
                </c:pt>
                <c:pt idx="6541">
                  <c:v>43067</c:v>
                </c:pt>
                <c:pt idx="6542">
                  <c:v>43068</c:v>
                </c:pt>
                <c:pt idx="6543">
                  <c:v>43069</c:v>
                </c:pt>
                <c:pt idx="6544">
                  <c:v>43070</c:v>
                </c:pt>
                <c:pt idx="6545">
                  <c:v>43071</c:v>
                </c:pt>
                <c:pt idx="6546">
                  <c:v>43072</c:v>
                </c:pt>
                <c:pt idx="6547">
                  <c:v>43073</c:v>
                </c:pt>
                <c:pt idx="6548">
                  <c:v>43074</c:v>
                </c:pt>
                <c:pt idx="6549">
                  <c:v>43075</c:v>
                </c:pt>
                <c:pt idx="6550">
                  <c:v>43076</c:v>
                </c:pt>
                <c:pt idx="6551">
                  <c:v>43077</c:v>
                </c:pt>
                <c:pt idx="6552">
                  <c:v>43078</c:v>
                </c:pt>
                <c:pt idx="6553">
                  <c:v>43079</c:v>
                </c:pt>
                <c:pt idx="6554">
                  <c:v>43080</c:v>
                </c:pt>
                <c:pt idx="6555">
                  <c:v>43081</c:v>
                </c:pt>
                <c:pt idx="6556">
                  <c:v>43082</c:v>
                </c:pt>
                <c:pt idx="6557">
                  <c:v>43083</c:v>
                </c:pt>
                <c:pt idx="6558">
                  <c:v>43084</c:v>
                </c:pt>
                <c:pt idx="6559">
                  <c:v>43085</c:v>
                </c:pt>
                <c:pt idx="6560">
                  <c:v>43086</c:v>
                </c:pt>
                <c:pt idx="6561">
                  <c:v>43087</c:v>
                </c:pt>
                <c:pt idx="6562">
                  <c:v>43088</c:v>
                </c:pt>
                <c:pt idx="6563">
                  <c:v>43089</c:v>
                </c:pt>
                <c:pt idx="6564">
                  <c:v>43090</c:v>
                </c:pt>
                <c:pt idx="6565">
                  <c:v>43091</c:v>
                </c:pt>
                <c:pt idx="6566">
                  <c:v>43092</c:v>
                </c:pt>
                <c:pt idx="6567">
                  <c:v>43093</c:v>
                </c:pt>
                <c:pt idx="6568">
                  <c:v>43094</c:v>
                </c:pt>
                <c:pt idx="6569">
                  <c:v>43095</c:v>
                </c:pt>
                <c:pt idx="6570">
                  <c:v>43096</c:v>
                </c:pt>
                <c:pt idx="6571">
                  <c:v>43097</c:v>
                </c:pt>
                <c:pt idx="6572">
                  <c:v>43098</c:v>
                </c:pt>
                <c:pt idx="6573">
                  <c:v>43099</c:v>
                </c:pt>
                <c:pt idx="6574">
                  <c:v>43100</c:v>
                </c:pt>
                <c:pt idx="6575">
                  <c:v>43101</c:v>
                </c:pt>
                <c:pt idx="6576">
                  <c:v>43102</c:v>
                </c:pt>
                <c:pt idx="6577">
                  <c:v>43103</c:v>
                </c:pt>
                <c:pt idx="6578">
                  <c:v>43104</c:v>
                </c:pt>
                <c:pt idx="6579">
                  <c:v>43105</c:v>
                </c:pt>
                <c:pt idx="6580">
                  <c:v>43106</c:v>
                </c:pt>
                <c:pt idx="6581">
                  <c:v>43107</c:v>
                </c:pt>
                <c:pt idx="6582">
                  <c:v>43108</c:v>
                </c:pt>
                <c:pt idx="6583">
                  <c:v>43109</c:v>
                </c:pt>
                <c:pt idx="6584">
                  <c:v>43110</c:v>
                </c:pt>
                <c:pt idx="6585">
                  <c:v>43111</c:v>
                </c:pt>
                <c:pt idx="6586">
                  <c:v>43112</c:v>
                </c:pt>
                <c:pt idx="6587">
                  <c:v>43113</c:v>
                </c:pt>
                <c:pt idx="6588">
                  <c:v>43114</c:v>
                </c:pt>
                <c:pt idx="6589">
                  <c:v>43115</c:v>
                </c:pt>
                <c:pt idx="6590">
                  <c:v>43116</c:v>
                </c:pt>
                <c:pt idx="6591">
                  <c:v>43117</c:v>
                </c:pt>
                <c:pt idx="6592">
                  <c:v>43118</c:v>
                </c:pt>
                <c:pt idx="6593">
                  <c:v>43119</c:v>
                </c:pt>
                <c:pt idx="6594">
                  <c:v>43120</c:v>
                </c:pt>
                <c:pt idx="6595">
                  <c:v>43121</c:v>
                </c:pt>
                <c:pt idx="6596">
                  <c:v>43122</c:v>
                </c:pt>
                <c:pt idx="6597">
                  <c:v>43123</c:v>
                </c:pt>
                <c:pt idx="6598">
                  <c:v>43124</c:v>
                </c:pt>
                <c:pt idx="6599">
                  <c:v>43125</c:v>
                </c:pt>
                <c:pt idx="6600">
                  <c:v>43126</c:v>
                </c:pt>
                <c:pt idx="6601">
                  <c:v>43127</c:v>
                </c:pt>
                <c:pt idx="6602">
                  <c:v>43128</c:v>
                </c:pt>
                <c:pt idx="6603">
                  <c:v>43129</c:v>
                </c:pt>
                <c:pt idx="6604">
                  <c:v>43130</c:v>
                </c:pt>
                <c:pt idx="6605">
                  <c:v>43131</c:v>
                </c:pt>
                <c:pt idx="6606">
                  <c:v>43132</c:v>
                </c:pt>
                <c:pt idx="6607">
                  <c:v>43133</c:v>
                </c:pt>
                <c:pt idx="6608">
                  <c:v>43134</c:v>
                </c:pt>
                <c:pt idx="6609">
                  <c:v>43135</c:v>
                </c:pt>
                <c:pt idx="6610">
                  <c:v>43136</c:v>
                </c:pt>
                <c:pt idx="6611">
                  <c:v>43137</c:v>
                </c:pt>
                <c:pt idx="6612">
                  <c:v>43138</c:v>
                </c:pt>
                <c:pt idx="6613">
                  <c:v>43139</c:v>
                </c:pt>
                <c:pt idx="6614">
                  <c:v>43140</c:v>
                </c:pt>
                <c:pt idx="6615">
                  <c:v>43141</c:v>
                </c:pt>
                <c:pt idx="6616">
                  <c:v>43142</c:v>
                </c:pt>
                <c:pt idx="6617">
                  <c:v>43143</c:v>
                </c:pt>
                <c:pt idx="6618">
                  <c:v>43144</c:v>
                </c:pt>
                <c:pt idx="6619">
                  <c:v>43145</c:v>
                </c:pt>
                <c:pt idx="6620">
                  <c:v>43146</c:v>
                </c:pt>
                <c:pt idx="6621">
                  <c:v>43147</c:v>
                </c:pt>
                <c:pt idx="6622">
                  <c:v>43148</c:v>
                </c:pt>
                <c:pt idx="6623">
                  <c:v>43149</c:v>
                </c:pt>
                <c:pt idx="6624">
                  <c:v>43150</c:v>
                </c:pt>
                <c:pt idx="6625">
                  <c:v>43151</c:v>
                </c:pt>
                <c:pt idx="6626">
                  <c:v>43152</c:v>
                </c:pt>
                <c:pt idx="6627">
                  <c:v>43153</c:v>
                </c:pt>
                <c:pt idx="6628">
                  <c:v>43154</c:v>
                </c:pt>
                <c:pt idx="6629">
                  <c:v>43155</c:v>
                </c:pt>
                <c:pt idx="6630">
                  <c:v>43156</c:v>
                </c:pt>
                <c:pt idx="6631">
                  <c:v>43157</c:v>
                </c:pt>
                <c:pt idx="6632">
                  <c:v>43158</c:v>
                </c:pt>
                <c:pt idx="6633">
                  <c:v>43159</c:v>
                </c:pt>
                <c:pt idx="6634">
                  <c:v>43160</c:v>
                </c:pt>
                <c:pt idx="6635">
                  <c:v>43161</c:v>
                </c:pt>
                <c:pt idx="6636">
                  <c:v>43162</c:v>
                </c:pt>
                <c:pt idx="6637">
                  <c:v>43163</c:v>
                </c:pt>
                <c:pt idx="6638">
                  <c:v>43164</c:v>
                </c:pt>
                <c:pt idx="6639">
                  <c:v>43165</c:v>
                </c:pt>
                <c:pt idx="6640">
                  <c:v>43166</c:v>
                </c:pt>
                <c:pt idx="6641">
                  <c:v>43167</c:v>
                </c:pt>
                <c:pt idx="6642">
                  <c:v>43168</c:v>
                </c:pt>
                <c:pt idx="6643">
                  <c:v>43169</c:v>
                </c:pt>
                <c:pt idx="6644">
                  <c:v>43170</c:v>
                </c:pt>
                <c:pt idx="6645">
                  <c:v>43171</c:v>
                </c:pt>
                <c:pt idx="6646">
                  <c:v>43172</c:v>
                </c:pt>
                <c:pt idx="6647">
                  <c:v>43173</c:v>
                </c:pt>
                <c:pt idx="6648">
                  <c:v>43174</c:v>
                </c:pt>
                <c:pt idx="6649">
                  <c:v>43175</c:v>
                </c:pt>
                <c:pt idx="6650">
                  <c:v>43176</c:v>
                </c:pt>
                <c:pt idx="6651">
                  <c:v>43177</c:v>
                </c:pt>
                <c:pt idx="6652">
                  <c:v>43178</c:v>
                </c:pt>
                <c:pt idx="6653">
                  <c:v>43179</c:v>
                </c:pt>
                <c:pt idx="6654">
                  <c:v>43180</c:v>
                </c:pt>
                <c:pt idx="6655">
                  <c:v>43181</c:v>
                </c:pt>
                <c:pt idx="6656">
                  <c:v>43182</c:v>
                </c:pt>
                <c:pt idx="6657">
                  <c:v>43183</c:v>
                </c:pt>
                <c:pt idx="6658">
                  <c:v>43184</c:v>
                </c:pt>
                <c:pt idx="6659">
                  <c:v>43185</c:v>
                </c:pt>
                <c:pt idx="6660">
                  <c:v>43186</c:v>
                </c:pt>
                <c:pt idx="6661">
                  <c:v>43187</c:v>
                </c:pt>
                <c:pt idx="6662">
                  <c:v>43188</c:v>
                </c:pt>
                <c:pt idx="6663">
                  <c:v>43189</c:v>
                </c:pt>
                <c:pt idx="6664">
                  <c:v>43190</c:v>
                </c:pt>
                <c:pt idx="6665">
                  <c:v>43191</c:v>
                </c:pt>
                <c:pt idx="6666">
                  <c:v>43192</c:v>
                </c:pt>
                <c:pt idx="6667">
                  <c:v>43193</c:v>
                </c:pt>
                <c:pt idx="6668">
                  <c:v>43194</c:v>
                </c:pt>
                <c:pt idx="6669">
                  <c:v>43195</c:v>
                </c:pt>
                <c:pt idx="6670">
                  <c:v>43196</c:v>
                </c:pt>
                <c:pt idx="6671">
                  <c:v>43197</c:v>
                </c:pt>
                <c:pt idx="6672">
                  <c:v>43198</c:v>
                </c:pt>
                <c:pt idx="6673">
                  <c:v>43199</c:v>
                </c:pt>
                <c:pt idx="6674">
                  <c:v>43200</c:v>
                </c:pt>
                <c:pt idx="6675">
                  <c:v>43201</c:v>
                </c:pt>
                <c:pt idx="6676">
                  <c:v>43202</c:v>
                </c:pt>
                <c:pt idx="6677">
                  <c:v>43203</c:v>
                </c:pt>
                <c:pt idx="6678">
                  <c:v>43204</c:v>
                </c:pt>
                <c:pt idx="6679">
                  <c:v>43205</c:v>
                </c:pt>
                <c:pt idx="6680">
                  <c:v>43206</c:v>
                </c:pt>
                <c:pt idx="6681">
                  <c:v>43207</c:v>
                </c:pt>
                <c:pt idx="6682">
                  <c:v>43208</c:v>
                </c:pt>
                <c:pt idx="6683">
                  <c:v>43209</c:v>
                </c:pt>
                <c:pt idx="6684">
                  <c:v>43210</c:v>
                </c:pt>
                <c:pt idx="6685">
                  <c:v>43211</c:v>
                </c:pt>
                <c:pt idx="6686">
                  <c:v>43212</c:v>
                </c:pt>
                <c:pt idx="6687">
                  <c:v>43213</c:v>
                </c:pt>
                <c:pt idx="6688">
                  <c:v>43214</c:v>
                </c:pt>
                <c:pt idx="6689">
                  <c:v>43215</c:v>
                </c:pt>
                <c:pt idx="6690">
                  <c:v>43216</c:v>
                </c:pt>
                <c:pt idx="6691">
                  <c:v>43217</c:v>
                </c:pt>
                <c:pt idx="6692">
                  <c:v>43218</c:v>
                </c:pt>
                <c:pt idx="6693">
                  <c:v>43219</c:v>
                </c:pt>
                <c:pt idx="6694">
                  <c:v>43220</c:v>
                </c:pt>
                <c:pt idx="6695">
                  <c:v>43221</c:v>
                </c:pt>
                <c:pt idx="6696">
                  <c:v>43222</c:v>
                </c:pt>
                <c:pt idx="6697">
                  <c:v>43223</c:v>
                </c:pt>
                <c:pt idx="6698">
                  <c:v>43224</c:v>
                </c:pt>
                <c:pt idx="6699">
                  <c:v>43225</c:v>
                </c:pt>
                <c:pt idx="6700">
                  <c:v>43226</c:v>
                </c:pt>
                <c:pt idx="6701">
                  <c:v>43227</c:v>
                </c:pt>
                <c:pt idx="6702">
                  <c:v>43228</c:v>
                </c:pt>
                <c:pt idx="6703">
                  <c:v>43229</c:v>
                </c:pt>
                <c:pt idx="6704">
                  <c:v>43230</c:v>
                </c:pt>
                <c:pt idx="6705">
                  <c:v>43231</c:v>
                </c:pt>
                <c:pt idx="6706">
                  <c:v>43232</c:v>
                </c:pt>
                <c:pt idx="6707">
                  <c:v>43233</c:v>
                </c:pt>
                <c:pt idx="6708">
                  <c:v>43234</c:v>
                </c:pt>
                <c:pt idx="6709">
                  <c:v>43235</c:v>
                </c:pt>
                <c:pt idx="6710">
                  <c:v>43236</c:v>
                </c:pt>
                <c:pt idx="6711">
                  <c:v>43237</c:v>
                </c:pt>
                <c:pt idx="6712">
                  <c:v>43238</c:v>
                </c:pt>
                <c:pt idx="6713">
                  <c:v>43239</c:v>
                </c:pt>
                <c:pt idx="6714">
                  <c:v>43240</c:v>
                </c:pt>
                <c:pt idx="6715">
                  <c:v>43241</c:v>
                </c:pt>
                <c:pt idx="6716">
                  <c:v>43242</c:v>
                </c:pt>
                <c:pt idx="6717">
                  <c:v>43243</c:v>
                </c:pt>
                <c:pt idx="6718">
                  <c:v>43244</c:v>
                </c:pt>
                <c:pt idx="6719">
                  <c:v>43245</c:v>
                </c:pt>
                <c:pt idx="6720">
                  <c:v>43246</c:v>
                </c:pt>
                <c:pt idx="6721">
                  <c:v>43247</c:v>
                </c:pt>
                <c:pt idx="6722">
                  <c:v>43248</c:v>
                </c:pt>
                <c:pt idx="6723">
                  <c:v>43249</c:v>
                </c:pt>
                <c:pt idx="6724">
                  <c:v>43250</c:v>
                </c:pt>
                <c:pt idx="6725">
                  <c:v>43251</c:v>
                </c:pt>
                <c:pt idx="6726">
                  <c:v>43252</c:v>
                </c:pt>
                <c:pt idx="6727">
                  <c:v>43253</c:v>
                </c:pt>
                <c:pt idx="6728">
                  <c:v>43254</c:v>
                </c:pt>
                <c:pt idx="6729">
                  <c:v>43255</c:v>
                </c:pt>
                <c:pt idx="6730">
                  <c:v>43256</c:v>
                </c:pt>
                <c:pt idx="6731">
                  <c:v>43257</c:v>
                </c:pt>
                <c:pt idx="6732">
                  <c:v>43258</c:v>
                </c:pt>
                <c:pt idx="6733">
                  <c:v>43259</c:v>
                </c:pt>
                <c:pt idx="6734">
                  <c:v>43260</c:v>
                </c:pt>
                <c:pt idx="6735">
                  <c:v>43261</c:v>
                </c:pt>
                <c:pt idx="6736">
                  <c:v>43262</c:v>
                </c:pt>
                <c:pt idx="6737">
                  <c:v>43263</c:v>
                </c:pt>
                <c:pt idx="6738">
                  <c:v>43264</c:v>
                </c:pt>
                <c:pt idx="6739">
                  <c:v>43265</c:v>
                </c:pt>
                <c:pt idx="6740">
                  <c:v>43266</c:v>
                </c:pt>
                <c:pt idx="6741">
                  <c:v>43267</c:v>
                </c:pt>
                <c:pt idx="6742">
                  <c:v>43268</c:v>
                </c:pt>
                <c:pt idx="6743">
                  <c:v>43269</c:v>
                </c:pt>
                <c:pt idx="6744">
                  <c:v>43270</c:v>
                </c:pt>
                <c:pt idx="6745">
                  <c:v>43271</c:v>
                </c:pt>
                <c:pt idx="6746">
                  <c:v>43272</c:v>
                </c:pt>
                <c:pt idx="6747">
                  <c:v>43273</c:v>
                </c:pt>
                <c:pt idx="6748">
                  <c:v>43274</c:v>
                </c:pt>
                <c:pt idx="6749">
                  <c:v>43275</c:v>
                </c:pt>
                <c:pt idx="6750">
                  <c:v>43276</c:v>
                </c:pt>
                <c:pt idx="6751">
                  <c:v>43277</c:v>
                </c:pt>
                <c:pt idx="6752">
                  <c:v>43278</c:v>
                </c:pt>
                <c:pt idx="6753">
                  <c:v>43279</c:v>
                </c:pt>
                <c:pt idx="6754">
                  <c:v>43280</c:v>
                </c:pt>
                <c:pt idx="6755">
                  <c:v>43281</c:v>
                </c:pt>
                <c:pt idx="6756">
                  <c:v>43282</c:v>
                </c:pt>
                <c:pt idx="6757">
                  <c:v>43283</c:v>
                </c:pt>
                <c:pt idx="6758">
                  <c:v>43284</c:v>
                </c:pt>
                <c:pt idx="6759">
                  <c:v>43285</c:v>
                </c:pt>
                <c:pt idx="6760">
                  <c:v>43286</c:v>
                </c:pt>
                <c:pt idx="6761">
                  <c:v>43287</c:v>
                </c:pt>
                <c:pt idx="6762">
                  <c:v>43288</c:v>
                </c:pt>
                <c:pt idx="6763">
                  <c:v>43289</c:v>
                </c:pt>
                <c:pt idx="6764">
                  <c:v>43290</c:v>
                </c:pt>
                <c:pt idx="6765">
                  <c:v>43291</c:v>
                </c:pt>
                <c:pt idx="6766">
                  <c:v>43292</c:v>
                </c:pt>
                <c:pt idx="6767">
                  <c:v>43293</c:v>
                </c:pt>
                <c:pt idx="6768">
                  <c:v>43294</c:v>
                </c:pt>
                <c:pt idx="6769">
                  <c:v>43295</c:v>
                </c:pt>
                <c:pt idx="6770">
                  <c:v>43296</c:v>
                </c:pt>
                <c:pt idx="6771">
                  <c:v>43297</c:v>
                </c:pt>
                <c:pt idx="6772">
                  <c:v>43298</c:v>
                </c:pt>
                <c:pt idx="6773">
                  <c:v>43299</c:v>
                </c:pt>
                <c:pt idx="6774">
                  <c:v>43300</c:v>
                </c:pt>
                <c:pt idx="6775">
                  <c:v>43301</c:v>
                </c:pt>
                <c:pt idx="6776">
                  <c:v>43302</c:v>
                </c:pt>
                <c:pt idx="6777">
                  <c:v>43303</c:v>
                </c:pt>
                <c:pt idx="6778">
                  <c:v>43304</c:v>
                </c:pt>
                <c:pt idx="6779">
                  <c:v>43305</c:v>
                </c:pt>
                <c:pt idx="6780">
                  <c:v>43306</c:v>
                </c:pt>
                <c:pt idx="6781">
                  <c:v>43307</c:v>
                </c:pt>
                <c:pt idx="6782">
                  <c:v>43308</c:v>
                </c:pt>
                <c:pt idx="6783">
                  <c:v>43309</c:v>
                </c:pt>
                <c:pt idx="6784">
                  <c:v>43310</c:v>
                </c:pt>
                <c:pt idx="6785">
                  <c:v>43311</c:v>
                </c:pt>
                <c:pt idx="6786">
                  <c:v>43312</c:v>
                </c:pt>
                <c:pt idx="6787">
                  <c:v>43313</c:v>
                </c:pt>
                <c:pt idx="6788">
                  <c:v>43314</c:v>
                </c:pt>
                <c:pt idx="6789">
                  <c:v>43315</c:v>
                </c:pt>
                <c:pt idx="6790">
                  <c:v>43316</c:v>
                </c:pt>
                <c:pt idx="6791">
                  <c:v>43317</c:v>
                </c:pt>
                <c:pt idx="6792">
                  <c:v>43318</c:v>
                </c:pt>
                <c:pt idx="6793">
                  <c:v>43319</c:v>
                </c:pt>
                <c:pt idx="6794">
                  <c:v>43320</c:v>
                </c:pt>
                <c:pt idx="6795">
                  <c:v>43321</c:v>
                </c:pt>
                <c:pt idx="6796">
                  <c:v>43322</c:v>
                </c:pt>
                <c:pt idx="6797">
                  <c:v>43323</c:v>
                </c:pt>
                <c:pt idx="6798">
                  <c:v>43324</c:v>
                </c:pt>
                <c:pt idx="6799">
                  <c:v>43325</c:v>
                </c:pt>
                <c:pt idx="6800">
                  <c:v>43326</c:v>
                </c:pt>
                <c:pt idx="6801">
                  <c:v>43327</c:v>
                </c:pt>
                <c:pt idx="6802">
                  <c:v>43328</c:v>
                </c:pt>
                <c:pt idx="6803">
                  <c:v>43329</c:v>
                </c:pt>
                <c:pt idx="6804">
                  <c:v>43330</c:v>
                </c:pt>
                <c:pt idx="6805">
                  <c:v>43331</c:v>
                </c:pt>
                <c:pt idx="6806">
                  <c:v>43332</c:v>
                </c:pt>
                <c:pt idx="6807">
                  <c:v>43333</c:v>
                </c:pt>
                <c:pt idx="6808">
                  <c:v>43334</c:v>
                </c:pt>
                <c:pt idx="6809">
                  <c:v>43335</c:v>
                </c:pt>
                <c:pt idx="6810">
                  <c:v>43336</c:v>
                </c:pt>
                <c:pt idx="6811">
                  <c:v>43337</c:v>
                </c:pt>
                <c:pt idx="6812">
                  <c:v>43338</c:v>
                </c:pt>
                <c:pt idx="6813">
                  <c:v>43339</c:v>
                </c:pt>
                <c:pt idx="6814">
                  <c:v>43340</c:v>
                </c:pt>
                <c:pt idx="6815">
                  <c:v>43341</c:v>
                </c:pt>
                <c:pt idx="6816">
                  <c:v>43342</c:v>
                </c:pt>
                <c:pt idx="6817">
                  <c:v>43343</c:v>
                </c:pt>
                <c:pt idx="6818">
                  <c:v>43344</c:v>
                </c:pt>
                <c:pt idx="6819">
                  <c:v>43345</c:v>
                </c:pt>
                <c:pt idx="6820">
                  <c:v>43346</c:v>
                </c:pt>
                <c:pt idx="6821">
                  <c:v>43347</c:v>
                </c:pt>
                <c:pt idx="6822">
                  <c:v>43348</c:v>
                </c:pt>
                <c:pt idx="6823">
                  <c:v>43349</c:v>
                </c:pt>
                <c:pt idx="6824">
                  <c:v>43350</c:v>
                </c:pt>
                <c:pt idx="6825">
                  <c:v>43351</c:v>
                </c:pt>
                <c:pt idx="6826">
                  <c:v>43352</c:v>
                </c:pt>
                <c:pt idx="6827">
                  <c:v>43353</c:v>
                </c:pt>
                <c:pt idx="6828">
                  <c:v>43354</c:v>
                </c:pt>
                <c:pt idx="6829">
                  <c:v>43355</c:v>
                </c:pt>
                <c:pt idx="6830">
                  <c:v>43356</c:v>
                </c:pt>
                <c:pt idx="6831">
                  <c:v>43357</c:v>
                </c:pt>
                <c:pt idx="6832">
                  <c:v>43358</c:v>
                </c:pt>
                <c:pt idx="6833">
                  <c:v>43359</c:v>
                </c:pt>
                <c:pt idx="6834">
                  <c:v>43360</c:v>
                </c:pt>
                <c:pt idx="6835">
                  <c:v>43361</c:v>
                </c:pt>
                <c:pt idx="6836">
                  <c:v>43362</c:v>
                </c:pt>
                <c:pt idx="6837">
                  <c:v>43363</c:v>
                </c:pt>
                <c:pt idx="6838">
                  <c:v>43364</c:v>
                </c:pt>
                <c:pt idx="6839">
                  <c:v>43365</c:v>
                </c:pt>
                <c:pt idx="6840">
                  <c:v>43366</c:v>
                </c:pt>
                <c:pt idx="6841">
                  <c:v>43367</c:v>
                </c:pt>
                <c:pt idx="6842">
                  <c:v>43368</c:v>
                </c:pt>
                <c:pt idx="6843">
                  <c:v>43369</c:v>
                </c:pt>
                <c:pt idx="6844">
                  <c:v>43370</c:v>
                </c:pt>
                <c:pt idx="6845">
                  <c:v>43371</c:v>
                </c:pt>
                <c:pt idx="6846">
                  <c:v>43372</c:v>
                </c:pt>
                <c:pt idx="6847">
                  <c:v>43373</c:v>
                </c:pt>
                <c:pt idx="6848">
                  <c:v>43374</c:v>
                </c:pt>
                <c:pt idx="6849">
                  <c:v>43375</c:v>
                </c:pt>
                <c:pt idx="6850">
                  <c:v>43376</c:v>
                </c:pt>
                <c:pt idx="6851">
                  <c:v>43377</c:v>
                </c:pt>
                <c:pt idx="6852">
                  <c:v>43378</c:v>
                </c:pt>
                <c:pt idx="6853">
                  <c:v>43379</c:v>
                </c:pt>
                <c:pt idx="6854">
                  <c:v>43380</c:v>
                </c:pt>
                <c:pt idx="6855">
                  <c:v>43381</c:v>
                </c:pt>
                <c:pt idx="6856">
                  <c:v>43382</c:v>
                </c:pt>
                <c:pt idx="6857">
                  <c:v>43383</c:v>
                </c:pt>
                <c:pt idx="6858">
                  <c:v>43384</c:v>
                </c:pt>
                <c:pt idx="6859">
                  <c:v>43385</c:v>
                </c:pt>
                <c:pt idx="6860">
                  <c:v>43386</c:v>
                </c:pt>
                <c:pt idx="6861">
                  <c:v>43387</c:v>
                </c:pt>
                <c:pt idx="6862">
                  <c:v>43388</c:v>
                </c:pt>
                <c:pt idx="6863">
                  <c:v>43389</c:v>
                </c:pt>
                <c:pt idx="6864">
                  <c:v>43390</c:v>
                </c:pt>
                <c:pt idx="6865">
                  <c:v>43391</c:v>
                </c:pt>
                <c:pt idx="6866">
                  <c:v>43392</c:v>
                </c:pt>
                <c:pt idx="6867">
                  <c:v>43393</c:v>
                </c:pt>
                <c:pt idx="6868">
                  <c:v>43394</c:v>
                </c:pt>
                <c:pt idx="6869">
                  <c:v>43395</c:v>
                </c:pt>
                <c:pt idx="6870">
                  <c:v>43396</c:v>
                </c:pt>
                <c:pt idx="6871">
                  <c:v>43397</c:v>
                </c:pt>
                <c:pt idx="6872">
                  <c:v>43398</c:v>
                </c:pt>
                <c:pt idx="6873">
                  <c:v>43399</c:v>
                </c:pt>
                <c:pt idx="6874">
                  <c:v>43400</c:v>
                </c:pt>
                <c:pt idx="6875">
                  <c:v>43401</c:v>
                </c:pt>
                <c:pt idx="6876">
                  <c:v>43402</c:v>
                </c:pt>
                <c:pt idx="6877">
                  <c:v>43403</c:v>
                </c:pt>
                <c:pt idx="6878">
                  <c:v>43404</c:v>
                </c:pt>
                <c:pt idx="6879">
                  <c:v>43405</c:v>
                </c:pt>
                <c:pt idx="6880">
                  <c:v>43406</c:v>
                </c:pt>
                <c:pt idx="6881">
                  <c:v>43407</c:v>
                </c:pt>
                <c:pt idx="6882">
                  <c:v>43408</c:v>
                </c:pt>
                <c:pt idx="6883">
                  <c:v>43409</c:v>
                </c:pt>
                <c:pt idx="6884">
                  <c:v>43410</c:v>
                </c:pt>
                <c:pt idx="6885">
                  <c:v>43411</c:v>
                </c:pt>
                <c:pt idx="6886">
                  <c:v>43412</c:v>
                </c:pt>
                <c:pt idx="6887">
                  <c:v>43413</c:v>
                </c:pt>
                <c:pt idx="6888">
                  <c:v>43414</c:v>
                </c:pt>
                <c:pt idx="6889">
                  <c:v>43415</c:v>
                </c:pt>
                <c:pt idx="6890">
                  <c:v>43416</c:v>
                </c:pt>
                <c:pt idx="6891">
                  <c:v>43417</c:v>
                </c:pt>
                <c:pt idx="6892">
                  <c:v>43418</c:v>
                </c:pt>
                <c:pt idx="6893">
                  <c:v>43419</c:v>
                </c:pt>
                <c:pt idx="6894">
                  <c:v>43420</c:v>
                </c:pt>
                <c:pt idx="6895">
                  <c:v>43421</c:v>
                </c:pt>
                <c:pt idx="6896">
                  <c:v>43422</c:v>
                </c:pt>
                <c:pt idx="6897">
                  <c:v>43423</c:v>
                </c:pt>
                <c:pt idx="6898">
                  <c:v>43424</c:v>
                </c:pt>
                <c:pt idx="6899">
                  <c:v>43425</c:v>
                </c:pt>
                <c:pt idx="6900">
                  <c:v>43426</c:v>
                </c:pt>
                <c:pt idx="6901">
                  <c:v>43427</c:v>
                </c:pt>
                <c:pt idx="6902">
                  <c:v>43428</c:v>
                </c:pt>
                <c:pt idx="6903">
                  <c:v>43429</c:v>
                </c:pt>
                <c:pt idx="6904">
                  <c:v>43430</c:v>
                </c:pt>
                <c:pt idx="6905">
                  <c:v>43431</c:v>
                </c:pt>
                <c:pt idx="6906">
                  <c:v>43432</c:v>
                </c:pt>
                <c:pt idx="6907">
                  <c:v>43433</c:v>
                </c:pt>
                <c:pt idx="6908">
                  <c:v>43434</c:v>
                </c:pt>
                <c:pt idx="6909">
                  <c:v>43435</c:v>
                </c:pt>
                <c:pt idx="6910">
                  <c:v>43436</c:v>
                </c:pt>
                <c:pt idx="6911">
                  <c:v>43437</c:v>
                </c:pt>
                <c:pt idx="6912">
                  <c:v>43438</c:v>
                </c:pt>
                <c:pt idx="6913">
                  <c:v>43439</c:v>
                </c:pt>
                <c:pt idx="6914">
                  <c:v>43440</c:v>
                </c:pt>
                <c:pt idx="6915">
                  <c:v>43441</c:v>
                </c:pt>
                <c:pt idx="6916">
                  <c:v>43442</c:v>
                </c:pt>
                <c:pt idx="6917">
                  <c:v>43443</c:v>
                </c:pt>
                <c:pt idx="6918">
                  <c:v>43444</c:v>
                </c:pt>
                <c:pt idx="6919">
                  <c:v>43445</c:v>
                </c:pt>
                <c:pt idx="6920">
                  <c:v>43446</c:v>
                </c:pt>
                <c:pt idx="6921">
                  <c:v>43447</c:v>
                </c:pt>
                <c:pt idx="6922">
                  <c:v>43448</c:v>
                </c:pt>
                <c:pt idx="6923">
                  <c:v>43449</c:v>
                </c:pt>
                <c:pt idx="6924">
                  <c:v>43450</c:v>
                </c:pt>
                <c:pt idx="6925">
                  <c:v>43451</c:v>
                </c:pt>
                <c:pt idx="6926">
                  <c:v>43452</c:v>
                </c:pt>
                <c:pt idx="6927">
                  <c:v>43453</c:v>
                </c:pt>
                <c:pt idx="6928">
                  <c:v>43454</c:v>
                </c:pt>
                <c:pt idx="6929">
                  <c:v>43455</c:v>
                </c:pt>
                <c:pt idx="6930">
                  <c:v>43456</c:v>
                </c:pt>
                <c:pt idx="6931">
                  <c:v>43457</c:v>
                </c:pt>
                <c:pt idx="6932">
                  <c:v>43458</c:v>
                </c:pt>
                <c:pt idx="6933">
                  <c:v>43459</c:v>
                </c:pt>
                <c:pt idx="6934">
                  <c:v>43460</c:v>
                </c:pt>
                <c:pt idx="6935">
                  <c:v>43461</c:v>
                </c:pt>
                <c:pt idx="6936">
                  <c:v>43462</c:v>
                </c:pt>
                <c:pt idx="6937">
                  <c:v>43463</c:v>
                </c:pt>
                <c:pt idx="6938">
                  <c:v>43464</c:v>
                </c:pt>
                <c:pt idx="6939">
                  <c:v>43465</c:v>
                </c:pt>
                <c:pt idx="6940">
                  <c:v>43466</c:v>
                </c:pt>
                <c:pt idx="6941">
                  <c:v>43467</c:v>
                </c:pt>
                <c:pt idx="6942">
                  <c:v>43468</c:v>
                </c:pt>
                <c:pt idx="6943">
                  <c:v>43469</c:v>
                </c:pt>
                <c:pt idx="6944">
                  <c:v>43470</c:v>
                </c:pt>
                <c:pt idx="6945">
                  <c:v>43471</c:v>
                </c:pt>
                <c:pt idx="6946">
                  <c:v>43472</c:v>
                </c:pt>
                <c:pt idx="6947">
                  <c:v>43473</c:v>
                </c:pt>
                <c:pt idx="6948">
                  <c:v>43474</c:v>
                </c:pt>
                <c:pt idx="6949">
                  <c:v>43475</c:v>
                </c:pt>
                <c:pt idx="6950">
                  <c:v>43476</c:v>
                </c:pt>
                <c:pt idx="6951">
                  <c:v>43477</c:v>
                </c:pt>
                <c:pt idx="6952">
                  <c:v>43478</c:v>
                </c:pt>
                <c:pt idx="6953">
                  <c:v>43479</c:v>
                </c:pt>
                <c:pt idx="6954">
                  <c:v>43480</c:v>
                </c:pt>
                <c:pt idx="6955">
                  <c:v>43481</c:v>
                </c:pt>
                <c:pt idx="6956">
                  <c:v>43482</c:v>
                </c:pt>
                <c:pt idx="6957">
                  <c:v>43483</c:v>
                </c:pt>
                <c:pt idx="6958">
                  <c:v>43484</c:v>
                </c:pt>
                <c:pt idx="6959">
                  <c:v>43485</c:v>
                </c:pt>
                <c:pt idx="6960">
                  <c:v>43486</c:v>
                </c:pt>
                <c:pt idx="6961">
                  <c:v>43487</c:v>
                </c:pt>
                <c:pt idx="6962">
                  <c:v>43488</c:v>
                </c:pt>
                <c:pt idx="6963">
                  <c:v>43489</c:v>
                </c:pt>
                <c:pt idx="6964">
                  <c:v>43490</c:v>
                </c:pt>
                <c:pt idx="6965">
                  <c:v>43491</c:v>
                </c:pt>
                <c:pt idx="6966">
                  <c:v>43492</c:v>
                </c:pt>
                <c:pt idx="6967">
                  <c:v>43493</c:v>
                </c:pt>
                <c:pt idx="6968">
                  <c:v>43494</c:v>
                </c:pt>
                <c:pt idx="6969">
                  <c:v>43495</c:v>
                </c:pt>
                <c:pt idx="6970">
                  <c:v>43496</c:v>
                </c:pt>
                <c:pt idx="6971">
                  <c:v>43497</c:v>
                </c:pt>
                <c:pt idx="6972">
                  <c:v>43498</c:v>
                </c:pt>
                <c:pt idx="6973">
                  <c:v>43499</c:v>
                </c:pt>
                <c:pt idx="6974">
                  <c:v>43500</c:v>
                </c:pt>
                <c:pt idx="6975">
                  <c:v>43501</c:v>
                </c:pt>
                <c:pt idx="6976">
                  <c:v>43502</c:v>
                </c:pt>
                <c:pt idx="6977">
                  <c:v>43503</c:v>
                </c:pt>
                <c:pt idx="6978">
                  <c:v>43504</c:v>
                </c:pt>
                <c:pt idx="6979">
                  <c:v>43505</c:v>
                </c:pt>
                <c:pt idx="6980">
                  <c:v>43506</c:v>
                </c:pt>
                <c:pt idx="6981">
                  <c:v>43507</c:v>
                </c:pt>
                <c:pt idx="6982">
                  <c:v>43508</c:v>
                </c:pt>
                <c:pt idx="6983">
                  <c:v>43509</c:v>
                </c:pt>
                <c:pt idx="6984">
                  <c:v>43510</c:v>
                </c:pt>
                <c:pt idx="6985">
                  <c:v>43511</c:v>
                </c:pt>
                <c:pt idx="6986">
                  <c:v>43512</c:v>
                </c:pt>
                <c:pt idx="6987">
                  <c:v>43513</c:v>
                </c:pt>
                <c:pt idx="6988">
                  <c:v>43514</c:v>
                </c:pt>
                <c:pt idx="6989">
                  <c:v>43515</c:v>
                </c:pt>
                <c:pt idx="6990">
                  <c:v>43516</c:v>
                </c:pt>
                <c:pt idx="6991">
                  <c:v>43517</c:v>
                </c:pt>
                <c:pt idx="6992">
                  <c:v>43518</c:v>
                </c:pt>
                <c:pt idx="6993">
                  <c:v>43519</c:v>
                </c:pt>
                <c:pt idx="6994">
                  <c:v>43520</c:v>
                </c:pt>
                <c:pt idx="6995">
                  <c:v>43521</c:v>
                </c:pt>
                <c:pt idx="6996">
                  <c:v>43522</c:v>
                </c:pt>
                <c:pt idx="6997">
                  <c:v>43523</c:v>
                </c:pt>
                <c:pt idx="6998">
                  <c:v>43524</c:v>
                </c:pt>
                <c:pt idx="6999">
                  <c:v>43525</c:v>
                </c:pt>
                <c:pt idx="7000">
                  <c:v>43526</c:v>
                </c:pt>
                <c:pt idx="7001">
                  <c:v>43527</c:v>
                </c:pt>
                <c:pt idx="7002">
                  <c:v>43528</c:v>
                </c:pt>
                <c:pt idx="7003">
                  <c:v>43529</c:v>
                </c:pt>
                <c:pt idx="7004">
                  <c:v>43530</c:v>
                </c:pt>
                <c:pt idx="7005">
                  <c:v>43531</c:v>
                </c:pt>
                <c:pt idx="7006">
                  <c:v>43532</c:v>
                </c:pt>
                <c:pt idx="7007">
                  <c:v>43533</c:v>
                </c:pt>
                <c:pt idx="7008">
                  <c:v>43534</c:v>
                </c:pt>
                <c:pt idx="7009">
                  <c:v>43535</c:v>
                </c:pt>
                <c:pt idx="7010">
                  <c:v>43536</c:v>
                </c:pt>
                <c:pt idx="7011">
                  <c:v>43537</c:v>
                </c:pt>
                <c:pt idx="7012">
                  <c:v>43538</c:v>
                </c:pt>
                <c:pt idx="7013">
                  <c:v>43539</c:v>
                </c:pt>
                <c:pt idx="7014">
                  <c:v>43540</c:v>
                </c:pt>
                <c:pt idx="7015">
                  <c:v>43541</c:v>
                </c:pt>
                <c:pt idx="7016">
                  <c:v>43542</c:v>
                </c:pt>
                <c:pt idx="7017">
                  <c:v>43543</c:v>
                </c:pt>
                <c:pt idx="7018">
                  <c:v>43544</c:v>
                </c:pt>
                <c:pt idx="7019">
                  <c:v>43545</c:v>
                </c:pt>
                <c:pt idx="7020">
                  <c:v>43546</c:v>
                </c:pt>
                <c:pt idx="7021">
                  <c:v>43547</c:v>
                </c:pt>
                <c:pt idx="7022">
                  <c:v>43548</c:v>
                </c:pt>
                <c:pt idx="7023">
                  <c:v>43549</c:v>
                </c:pt>
                <c:pt idx="7024">
                  <c:v>43550</c:v>
                </c:pt>
                <c:pt idx="7025">
                  <c:v>43551</c:v>
                </c:pt>
                <c:pt idx="7026">
                  <c:v>43552</c:v>
                </c:pt>
                <c:pt idx="7027">
                  <c:v>43553</c:v>
                </c:pt>
                <c:pt idx="7028">
                  <c:v>43554</c:v>
                </c:pt>
                <c:pt idx="7029">
                  <c:v>43555</c:v>
                </c:pt>
                <c:pt idx="7030">
                  <c:v>43556</c:v>
                </c:pt>
                <c:pt idx="7031">
                  <c:v>43557</c:v>
                </c:pt>
                <c:pt idx="7032">
                  <c:v>43558</c:v>
                </c:pt>
                <c:pt idx="7033">
                  <c:v>43559</c:v>
                </c:pt>
                <c:pt idx="7034">
                  <c:v>43560</c:v>
                </c:pt>
                <c:pt idx="7035">
                  <c:v>43561</c:v>
                </c:pt>
                <c:pt idx="7036">
                  <c:v>43562</c:v>
                </c:pt>
                <c:pt idx="7037">
                  <c:v>43563</c:v>
                </c:pt>
                <c:pt idx="7038">
                  <c:v>43564</c:v>
                </c:pt>
                <c:pt idx="7039">
                  <c:v>43565</c:v>
                </c:pt>
                <c:pt idx="7040">
                  <c:v>43566</c:v>
                </c:pt>
                <c:pt idx="7041">
                  <c:v>43567</c:v>
                </c:pt>
                <c:pt idx="7042">
                  <c:v>43568</c:v>
                </c:pt>
                <c:pt idx="7043">
                  <c:v>43569</c:v>
                </c:pt>
                <c:pt idx="7044">
                  <c:v>43570</c:v>
                </c:pt>
                <c:pt idx="7045">
                  <c:v>43571</c:v>
                </c:pt>
                <c:pt idx="7046">
                  <c:v>43572</c:v>
                </c:pt>
                <c:pt idx="7047">
                  <c:v>43573</c:v>
                </c:pt>
                <c:pt idx="7048">
                  <c:v>43574</c:v>
                </c:pt>
                <c:pt idx="7049">
                  <c:v>43575</c:v>
                </c:pt>
                <c:pt idx="7050">
                  <c:v>43576</c:v>
                </c:pt>
                <c:pt idx="7051">
                  <c:v>43577</c:v>
                </c:pt>
                <c:pt idx="7052">
                  <c:v>43578</c:v>
                </c:pt>
                <c:pt idx="7053">
                  <c:v>43579</c:v>
                </c:pt>
                <c:pt idx="7054">
                  <c:v>43580</c:v>
                </c:pt>
                <c:pt idx="7055">
                  <c:v>43581</c:v>
                </c:pt>
                <c:pt idx="7056">
                  <c:v>43582</c:v>
                </c:pt>
                <c:pt idx="7057">
                  <c:v>43583</c:v>
                </c:pt>
                <c:pt idx="7058">
                  <c:v>43584</c:v>
                </c:pt>
                <c:pt idx="7059">
                  <c:v>43585</c:v>
                </c:pt>
                <c:pt idx="7060">
                  <c:v>43586</c:v>
                </c:pt>
                <c:pt idx="7061">
                  <c:v>43587</c:v>
                </c:pt>
                <c:pt idx="7062">
                  <c:v>43588</c:v>
                </c:pt>
                <c:pt idx="7063">
                  <c:v>43589</c:v>
                </c:pt>
                <c:pt idx="7064">
                  <c:v>43590</c:v>
                </c:pt>
                <c:pt idx="7065">
                  <c:v>43591</c:v>
                </c:pt>
                <c:pt idx="7066">
                  <c:v>43592</c:v>
                </c:pt>
                <c:pt idx="7067">
                  <c:v>43593</c:v>
                </c:pt>
                <c:pt idx="7068">
                  <c:v>43594</c:v>
                </c:pt>
                <c:pt idx="7069">
                  <c:v>43595</c:v>
                </c:pt>
                <c:pt idx="7070">
                  <c:v>43596</c:v>
                </c:pt>
                <c:pt idx="7071">
                  <c:v>43597</c:v>
                </c:pt>
                <c:pt idx="7072">
                  <c:v>43598</c:v>
                </c:pt>
                <c:pt idx="7073">
                  <c:v>43599</c:v>
                </c:pt>
                <c:pt idx="7074">
                  <c:v>43600</c:v>
                </c:pt>
                <c:pt idx="7075">
                  <c:v>43601</c:v>
                </c:pt>
                <c:pt idx="7076">
                  <c:v>43602</c:v>
                </c:pt>
                <c:pt idx="7077">
                  <c:v>43603</c:v>
                </c:pt>
                <c:pt idx="7078">
                  <c:v>43604</c:v>
                </c:pt>
                <c:pt idx="7079">
                  <c:v>43605</c:v>
                </c:pt>
                <c:pt idx="7080">
                  <c:v>43606</c:v>
                </c:pt>
                <c:pt idx="7081">
                  <c:v>43607</c:v>
                </c:pt>
                <c:pt idx="7082">
                  <c:v>43608</c:v>
                </c:pt>
                <c:pt idx="7083">
                  <c:v>43609</c:v>
                </c:pt>
                <c:pt idx="7084">
                  <c:v>43610</c:v>
                </c:pt>
                <c:pt idx="7085">
                  <c:v>43611</c:v>
                </c:pt>
                <c:pt idx="7086">
                  <c:v>43612</c:v>
                </c:pt>
                <c:pt idx="7087">
                  <c:v>43613</c:v>
                </c:pt>
                <c:pt idx="7088">
                  <c:v>43614</c:v>
                </c:pt>
                <c:pt idx="7089">
                  <c:v>43615</c:v>
                </c:pt>
                <c:pt idx="7090">
                  <c:v>43616</c:v>
                </c:pt>
                <c:pt idx="7091">
                  <c:v>43617</c:v>
                </c:pt>
                <c:pt idx="7092">
                  <c:v>43618</c:v>
                </c:pt>
                <c:pt idx="7093">
                  <c:v>43619</c:v>
                </c:pt>
                <c:pt idx="7094">
                  <c:v>43620</c:v>
                </c:pt>
                <c:pt idx="7095">
                  <c:v>43621</c:v>
                </c:pt>
                <c:pt idx="7096">
                  <c:v>43622</c:v>
                </c:pt>
                <c:pt idx="7097">
                  <c:v>43623</c:v>
                </c:pt>
                <c:pt idx="7098">
                  <c:v>43624</c:v>
                </c:pt>
                <c:pt idx="7099">
                  <c:v>43625</c:v>
                </c:pt>
                <c:pt idx="7100">
                  <c:v>43626</c:v>
                </c:pt>
                <c:pt idx="7101">
                  <c:v>43627</c:v>
                </c:pt>
                <c:pt idx="7102">
                  <c:v>43628</c:v>
                </c:pt>
                <c:pt idx="7103">
                  <c:v>43629</c:v>
                </c:pt>
                <c:pt idx="7104">
                  <c:v>43630</c:v>
                </c:pt>
                <c:pt idx="7105">
                  <c:v>43631</c:v>
                </c:pt>
                <c:pt idx="7106">
                  <c:v>43632</c:v>
                </c:pt>
                <c:pt idx="7107">
                  <c:v>43633</c:v>
                </c:pt>
                <c:pt idx="7108">
                  <c:v>43634</c:v>
                </c:pt>
                <c:pt idx="7109">
                  <c:v>43635</c:v>
                </c:pt>
                <c:pt idx="7110">
                  <c:v>43636</c:v>
                </c:pt>
                <c:pt idx="7111">
                  <c:v>43637</c:v>
                </c:pt>
                <c:pt idx="7112">
                  <c:v>43638</c:v>
                </c:pt>
                <c:pt idx="7113">
                  <c:v>43639</c:v>
                </c:pt>
                <c:pt idx="7114">
                  <c:v>43640</c:v>
                </c:pt>
                <c:pt idx="7115">
                  <c:v>43641</c:v>
                </c:pt>
                <c:pt idx="7116">
                  <c:v>43642</c:v>
                </c:pt>
                <c:pt idx="7117">
                  <c:v>43643</c:v>
                </c:pt>
                <c:pt idx="7118">
                  <c:v>43644</c:v>
                </c:pt>
                <c:pt idx="7119">
                  <c:v>43645</c:v>
                </c:pt>
                <c:pt idx="7120">
                  <c:v>43646</c:v>
                </c:pt>
                <c:pt idx="7121">
                  <c:v>43647</c:v>
                </c:pt>
                <c:pt idx="7122">
                  <c:v>43648</c:v>
                </c:pt>
                <c:pt idx="7123">
                  <c:v>43649</c:v>
                </c:pt>
                <c:pt idx="7124">
                  <c:v>43650</c:v>
                </c:pt>
                <c:pt idx="7125">
                  <c:v>43651</c:v>
                </c:pt>
                <c:pt idx="7126">
                  <c:v>43652</c:v>
                </c:pt>
                <c:pt idx="7127">
                  <c:v>43653</c:v>
                </c:pt>
                <c:pt idx="7128">
                  <c:v>43654</c:v>
                </c:pt>
                <c:pt idx="7129">
                  <c:v>43655</c:v>
                </c:pt>
                <c:pt idx="7130">
                  <c:v>43656</c:v>
                </c:pt>
                <c:pt idx="7131">
                  <c:v>43657</c:v>
                </c:pt>
                <c:pt idx="7132">
                  <c:v>43658</c:v>
                </c:pt>
                <c:pt idx="7133">
                  <c:v>43659</c:v>
                </c:pt>
                <c:pt idx="7134">
                  <c:v>43660</c:v>
                </c:pt>
                <c:pt idx="7135">
                  <c:v>43661</c:v>
                </c:pt>
                <c:pt idx="7136">
                  <c:v>43662</c:v>
                </c:pt>
                <c:pt idx="7137">
                  <c:v>43663</c:v>
                </c:pt>
                <c:pt idx="7138">
                  <c:v>43664</c:v>
                </c:pt>
                <c:pt idx="7139">
                  <c:v>43665</c:v>
                </c:pt>
                <c:pt idx="7140">
                  <c:v>43666</c:v>
                </c:pt>
                <c:pt idx="7141">
                  <c:v>43667</c:v>
                </c:pt>
                <c:pt idx="7142">
                  <c:v>43668</c:v>
                </c:pt>
                <c:pt idx="7143">
                  <c:v>43669</c:v>
                </c:pt>
                <c:pt idx="7144">
                  <c:v>43670</c:v>
                </c:pt>
                <c:pt idx="7145">
                  <c:v>43671</c:v>
                </c:pt>
                <c:pt idx="7146">
                  <c:v>43672</c:v>
                </c:pt>
                <c:pt idx="7147">
                  <c:v>43673</c:v>
                </c:pt>
                <c:pt idx="7148">
                  <c:v>43674</c:v>
                </c:pt>
                <c:pt idx="7149">
                  <c:v>43675</c:v>
                </c:pt>
                <c:pt idx="7150">
                  <c:v>43676</c:v>
                </c:pt>
                <c:pt idx="7151">
                  <c:v>43677</c:v>
                </c:pt>
                <c:pt idx="7152">
                  <c:v>43678</c:v>
                </c:pt>
                <c:pt idx="7153">
                  <c:v>43679</c:v>
                </c:pt>
                <c:pt idx="7154">
                  <c:v>43680</c:v>
                </c:pt>
                <c:pt idx="7155">
                  <c:v>43681</c:v>
                </c:pt>
                <c:pt idx="7156">
                  <c:v>43682</c:v>
                </c:pt>
                <c:pt idx="7157">
                  <c:v>43683</c:v>
                </c:pt>
              </c:numCache>
            </c:numRef>
          </c:cat>
          <c:val>
            <c:numRef>
              <c:f>'Figure 5'!$M$2:$M$7159</c:f>
              <c:numCache>
                <c:formatCode>0%</c:formatCode>
                <c:ptCount val="7158"/>
                <c:pt idx="0">
                  <c:v>0.47903572485007989</c:v>
                </c:pt>
                <c:pt idx="1">
                  <c:v>0.47867994355356563</c:v>
                </c:pt>
                <c:pt idx="2">
                  <c:v>0.47810445549955238</c:v>
                </c:pt>
                <c:pt idx="3">
                  <c:v>0.47722799968892748</c:v>
                </c:pt>
                <c:pt idx="4">
                  <c:v>0.47570318756427876</c:v>
                </c:pt>
                <c:pt idx="5">
                  <c:v>0.47384899240690298</c:v>
                </c:pt>
                <c:pt idx="6">
                  <c:v>0.47193482802933212</c:v>
                </c:pt>
                <c:pt idx="7">
                  <c:v>0.47008377153992065</c:v>
                </c:pt>
                <c:pt idx="8">
                  <c:v>0.46787807508780005</c:v>
                </c:pt>
                <c:pt idx="9">
                  <c:v>0.46609524281050224</c:v>
                </c:pt>
                <c:pt idx="10">
                  <c:v>0.46371668348231804</c:v>
                </c:pt>
                <c:pt idx="11">
                  <c:v>0.46143064106594595</c:v>
                </c:pt>
                <c:pt idx="12">
                  <c:v>0.45951593553872611</c:v>
                </c:pt>
                <c:pt idx="13">
                  <c:v>0.45761776951259692</c:v>
                </c:pt>
                <c:pt idx="14">
                  <c:v>0.45573235005982954</c:v>
                </c:pt>
                <c:pt idx="15">
                  <c:v>0.45401373252834404</c:v>
                </c:pt>
                <c:pt idx="16">
                  <c:v>0.45244851624243948</c:v>
                </c:pt>
                <c:pt idx="17">
                  <c:v>0.44999024553159944</c:v>
                </c:pt>
                <c:pt idx="18">
                  <c:v>0.4473104675895046</c:v>
                </c:pt>
                <c:pt idx="19">
                  <c:v>0.44454067674325359</c:v>
                </c:pt>
                <c:pt idx="20">
                  <c:v>0.44153634668022201</c:v>
                </c:pt>
                <c:pt idx="21">
                  <c:v>0.43880575970562719</c:v>
                </c:pt>
                <c:pt idx="22">
                  <c:v>0.43600182227716716</c:v>
                </c:pt>
                <c:pt idx="23">
                  <c:v>0.43335680086180933</c:v>
                </c:pt>
                <c:pt idx="24">
                  <c:v>0.43146997441995449</c:v>
                </c:pt>
                <c:pt idx="25">
                  <c:v>0.42929594502202933</c:v>
                </c:pt>
                <c:pt idx="26">
                  <c:v>0.42742884594465208</c:v>
                </c:pt>
                <c:pt idx="27">
                  <c:v>0.42622191496291767</c:v>
                </c:pt>
                <c:pt idx="28">
                  <c:v>0.42444239845710563</c:v>
                </c:pt>
                <c:pt idx="29">
                  <c:v>0.42300449000718959</c:v>
                </c:pt>
                <c:pt idx="30">
                  <c:v>0.42130806952911087</c:v>
                </c:pt>
                <c:pt idx="31">
                  <c:v>0.41939879517655015</c:v>
                </c:pt>
                <c:pt idx="32">
                  <c:v>0.41718932051597102</c:v>
                </c:pt>
                <c:pt idx="33">
                  <c:v>0.41552532958178223</c:v>
                </c:pt>
                <c:pt idx="34">
                  <c:v>0.41392545508127321</c:v>
                </c:pt>
                <c:pt idx="35">
                  <c:v>0.41134877594704339</c:v>
                </c:pt>
                <c:pt idx="36">
                  <c:v>0.40849882607914684</c:v>
                </c:pt>
                <c:pt idx="37">
                  <c:v>0.40600652693382483</c:v>
                </c:pt>
                <c:pt idx="38">
                  <c:v>0.40328373251417576</c:v>
                </c:pt>
                <c:pt idx="39">
                  <c:v>0.40122981377997635</c:v>
                </c:pt>
                <c:pt idx="40">
                  <c:v>0.39935224095776328</c:v>
                </c:pt>
                <c:pt idx="41">
                  <c:v>0.39720839299098254</c:v>
                </c:pt>
                <c:pt idx="42">
                  <c:v>0.39518095123324659</c:v>
                </c:pt>
                <c:pt idx="43">
                  <c:v>0.39327208516333745</c:v>
                </c:pt>
                <c:pt idx="44">
                  <c:v>0.39108799534083927</c:v>
                </c:pt>
                <c:pt idx="45">
                  <c:v>0.38892624024021849</c:v>
                </c:pt>
                <c:pt idx="46">
                  <c:v>0.3864606788464563</c:v>
                </c:pt>
                <c:pt idx="47">
                  <c:v>0.38431483842570241</c:v>
                </c:pt>
                <c:pt idx="48">
                  <c:v>0.38243235590031011</c:v>
                </c:pt>
                <c:pt idx="49">
                  <c:v>0.38063835626207354</c:v>
                </c:pt>
                <c:pt idx="50">
                  <c:v>0.37827132834095561</c:v>
                </c:pt>
                <c:pt idx="51">
                  <c:v>0.37609876008643911</c:v>
                </c:pt>
                <c:pt idx="52">
                  <c:v>0.37475413607564101</c:v>
                </c:pt>
                <c:pt idx="53">
                  <c:v>0.37383064448207609</c:v>
                </c:pt>
                <c:pt idx="54">
                  <c:v>0.37356985954667482</c:v>
                </c:pt>
                <c:pt idx="55">
                  <c:v>0.37296408679048593</c:v>
                </c:pt>
                <c:pt idx="56">
                  <c:v>0.37196333878392379</c:v>
                </c:pt>
                <c:pt idx="57">
                  <c:v>0.37130175874029492</c:v>
                </c:pt>
                <c:pt idx="58">
                  <c:v>0.370640537783895</c:v>
                </c:pt>
                <c:pt idx="59">
                  <c:v>0.36982069606564133</c:v>
                </c:pt>
                <c:pt idx="60">
                  <c:v>0.36845646763956585</c:v>
                </c:pt>
                <c:pt idx="61">
                  <c:v>0.36779860676988835</c:v>
                </c:pt>
                <c:pt idx="62">
                  <c:v>0.36655058289098119</c:v>
                </c:pt>
                <c:pt idx="63">
                  <c:v>0.3649085971086945</c:v>
                </c:pt>
                <c:pt idx="64">
                  <c:v>0.36302093922484074</c:v>
                </c:pt>
                <c:pt idx="65">
                  <c:v>0.36131815278036</c:v>
                </c:pt>
                <c:pt idx="66">
                  <c:v>0.35915460696635521</c:v>
                </c:pt>
                <c:pt idx="67">
                  <c:v>0.35702137049159371</c:v>
                </c:pt>
                <c:pt idx="68">
                  <c:v>0.3549749688179733</c:v>
                </c:pt>
                <c:pt idx="69">
                  <c:v>0.3533188836275587</c:v>
                </c:pt>
                <c:pt idx="70">
                  <c:v>0.35195443874162358</c:v>
                </c:pt>
                <c:pt idx="71">
                  <c:v>0.35060141207392631</c:v>
                </c:pt>
                <c:pt idx="72">
                  <c:v>0.34916559446882878</c:v>
                </c:pt>
                <c:pt idx="73">
                  <c:v>0.34767865793942493</c:v>
                </c:pt>
                <c:pt idx="74">
                  <c:v>0.34604964495073137</c:v>
                </c:pt>
                <c:pt idx="75">
                  <c:v>0.34463850376962879</c:v>
                </c:pt>
                <c:pt idx="76">
                  <c:v>0.3434165534647195</c:v>
                </c:pt>
                <c:pt idx="77">
                  <c:v>0.3416364908503598</c:v>
                </c:pt>
                <c:pt idx="78">
                  <c:v>0.34016912426008117</c:v>
                </c:pt>
                <c:pt idx="79">
                  <c:v>0.3388649486470629</c:v>
                </c:pt>
                <c:pt idx="80">
                  <c:v>0.33778581265407021</c:v>
                </c:pt>
                <c:pt idx="81">
                  <c:v>0.33687609089865789</c:v>
                </c:pt>
                <c:pt idx="82">
                  <c:v>0.33636161988798557</c:v>
                </c:pt>
                <c:pt idx="83">
                  <c:v>0.33536352843424588</c:v>
                </c:pt>
                <c:pt idx="84">
                  <c:v>0.33426892319642104</c:v>
                </c:pt>
                <c:pt idx="85">
                  <c:v>0.33275634010928784</c:v>
                </c:pt>
                <c:pt idx="86">
                  <c:v>0.33148566295830256</c:v>
                </c:pt>
                <c:pt idx="87">
                  <c:v>0.32979597705808855</c:v>
                </c:pt>
                <c:pt idx="88">
                  <c:v>0.32827156912303218</c:v>
                </c:pt>
                <c:pt idx="89">
                  <c:v>0.32709044503674856</c:v>
                </c:pt>
                <c:pt idx="90">
                  <c:v>0.32623883362296974</c:v>
                </c:pt>
                <c:pt idx="91">
                  <c:v>0.32552193966295545</c:v>
                </c:pt>
                <c:pt idx="92">
                  <c:v>0.32434868416806295</c:v>
                </c:pt>
                <c:pt idx="93">
                  <c:v>0.3233456440483693</c:v>
                </c:pt>
                <c:pt idx="94">
                  <c:v>0.32216257331889009</c:v>
                </c:pt>
                <c:pt idx="95">
                  <c:v>0.32125489384257494</c:v>
                </c:pt>
                <c:pt idx="96">
                  <c:v>0.32068332678181494</c:v>
                </c:pt>
                <c:pt idx="97">
                  <c:v>0.32006724927690605</c:v>
                </c:pt>
                <c:pt idx="98">
                  <c:v>0.31927576647649158</c:v>
                </c:pt>
                <c:pt idx="99">
                  <c:v>0.31830568052067487</c:v>
                </c:pt>
                <c:pt idx="100">
                  <c:v>0.31785532964317814</c:v>
                </c:pt>
                <c:pt idx="101">
                  <c:v>0.31709235633795252</c:v>
                </c:pt>
                <c:pt idx="102">
                  <c:v>0.31648017495309116</c:v>
                </c:pt>
                <c:pt idx="103">
                  <c:v>0.31580730790525574</c:v>
                </c:pt>
                <c:pt idx="104">
                  <c:v>0.31531139962630367</c:v>
                </c:pt>
                <c:pt idx="105">
                  <c:v>0.31538062065574901</c:v>
                </c:pt>
                <c:pt idx="106">
                  <c:v>0.31570971024761901</c:v>
                </c:pt>
                <c:pt idx="107">
                  <c:v>0.31621517196279664</c:v>
                </c:pt>
                <c:pt idx="108">
                  <c:v>0.31657931978709164</c:v>
                </c:pt>
                <c:pt idx="109">
                  <c:v>0.31712176882496301</c:v>
                </c:pt>
                <c:pt idx="110">
                  <c:v>0.31736406249975407</c:v>
                </c:pt>
                <c:pt idx="111">
                  <c:v>0.31768295667481133</c:v>
                </c:pt>
                <c:pt idx="112">
                  <c:v>0.31785874923668378</c:v>
                </c:pt>
                <c:pt idx="113">
                  <c:v>0.31800703895978366</c:v>
                </c:pt>
                <c:pt idx="114">
                  <c:v>0.31781291516017163</c:v>
                </c:pt>
                <c:pt idx="115">
                  <c:v>0.31738428134618202</c:v>
                </c:pt>
                <c:pt idx="116">
                  <c:v>0.31725804754466042</c:v>
                </c:pt>
                <c:pt idx="117">
                  <c:v>0.31727867703512019</c:v>
                </c:pt>
                <c:pt idx="118">
                  <c:v>0.31738270158277021</c:v>
                </c:pt>
                <c:pt idx="119">
                  <c:v>0.31718707791311285</c:v>
                </c:pt>
                <c:pt idx="120">
                  <c:v>0.3170431400564559</c:v>
                </c:pt>
                <c:pt idx="121">
                  <c:v>0.31713939495454896</c:v>
                </c:pt>
                <c:pt idx="122">
                  <c:v>0.3169691673788852</c:v>
                </c:pt>
                <c:pt idx="123">
                  <c:v>0.31688414501582679</c:v>
                </c:pt>
                <c:pt idx="124">
                  <c:v>0.31771089810061587</c:v>
                </c:pt>
                <c:pt idx="125">
                  <c:v>0.31874593264052536</c:v>
                </c:pt>
                <c:pt idx="126">
                  <c:v>0.31971335369997594</c:v>
                </c:pt>
                <c:pt idx="127">
                  <c:v>0.3208614854467346</c:v>
                </c:pt>
                <c:pt idx="128">
                  <c:v>0.32205136592468425</c:v>
                </c:pt>
                <c:pt idx="129">
                  <c:v>0.32305897767661274</c:v>
                </c:pt>
                <c:pt idx="130">
                  <c:v>0.32386683783000486</c:v>
                </c:pt>
                <c:pt idx="131">
                  <c:v>0.32441052919004498</c:v>
                </c:pt>
                <c:pt idx="132">
                  <c:v>0.32491374436673054</c:v>
                </c:pt>
                <c:pt idx="133">
                  <c:v>0.32540165299768564</c:v>
                </c:pt>
                <c:pt idx="134">
                  <c:v>0.32635381292862004</c:v>
                </c:pt>
                <c:pt idx="135">
                  <c:v>0.32748314155514524</c:v>
                </c:pt>
                <c:pt idx="136">
                  <c:v>0.32867313569419937</c:v>
                </c:pt>
                <c:pt idx="137">
                  <c:v>0.32974261757745366</c:v>
                </c:pt>
                <c:pt idx="138">
                  <c:v>0.33070662494684927</c:v>
                </c:pt>
                <c:pt idx="139">
                  <c:v>0.33154789611249114</c:v>
                </c:pt>
                <c:pt idx="140">
                  <c:v>0.33216573638778396</c:v>
                </c:pt>
                <c:pt idx="141">
                  <c:v>0.33266794341251249</c:v>
                </c:pt>
                <c:pt idx="142">
                  <c:v>0.33342743785358719</c:v>
                </c:pt>
                <c:pt idx="143">
                  <c:v>0.33431313106904254</c:v>
                </c:pt>
                <c:pt idx="144">
                  <c:v>0.33512389658602659</c:v>
                </c:pt>
                <c:pt idx="145">
                  <c:v>0.33612374962946007</c:v>
                </c:pt>
                <c:pt idx="146">
                  <c:v>0.33692810502223081</c:v>
                </c:pt>
                <c:pt idx="147">
                  <c:v>0.33812680958474811</c:v>
                </c:pt>
                <c:pt idx="148">
                  <c:v>0.33957149763617961</c:v>
                </c:pt>
                <c:pt idx="149">
                  <c:v>0.3420894371209296</c:v>
                </c:pt>
                <c:pt idx="150">
                  <c:v>0.34493467847524728</c:v>
                </c:pt>
                <c:pt idx="151">
                  <c:v>0.34694835070968139</c:v>
                </c:pt>
                <c:pt idx="152">
                  <c:v>0.34907509598617298</c:v>
                </c:pt>
                <c:pt idx="153">
                  <c:v>0.35097755964571115</c:v>
                </c:pt>
                <c:pt idx="154">
                  <c:v>0.35236406800964137</c:v>
                </c:pt>
                <c:pt idx="155">
                  <c:v>0.35367760688905936</c:v>
                </c:pt>
                <c:pt idx="156">
                  <c:v>0.35599646312460675</c:v>
                </c:pt>
                <c:pt idx="157">
                  <c:v>0.35804454122080526</c:v>
                </c:pt>
                <c:pt idx="158">
                  <c:v>0.35990450861486628</c:v>
                </c:pt>
                <c:pt idx="159">
                  <c:v>0.36200939262622805</c:v>
                </c:pt>
                <c:pt idx="160">
                  <c:v>0.36401713496248628</c:v>
                </c:pt>
                <c:pt idx="161">
                  <c:v>0.36556557246076449</c:v>
                </c:pt>
                <c:pt idx="162">
                  <c:v>0.36732007525876398</c:v>
                </c:pt>
                <c:pt idx="163">
                  <c:v>0.36873490593913899</c:v>
                </c:pt>
                <c:pt idx="164">
                  <c:v>0.3702174536858549</c:v>
                </c:pt>
                <c:pt idx="165">
                  <c:v>0.37191048581936037</c:v>
                </c:pt>
                <c:pt idx="166">
                  <c:v>0.37336803166516513</c:v>
                </c:pt>
                <c:pt idx="167">
                  <c:v>0.37475459953587853</c:v>
                </c:pt>
                <c:pt idx="168">
                  <c:v>0.37613372716958504</c:v>
                </c:pt>
                <c:pt idx="169">
                  <c:v>0.37701777615594678</c:v>
                </c:pt>
                <c:pt idx="170">
                  <c:v>0.37814166998702975</c:v>
                </c:pt>
                <c:pt idx="171">
                  <c:v>0.37962893836907652</c:v>
                </c:pt>
                <c:pt idx="172">
                  <c:v>0.38113456136652762</c:v>
                </c:pt>
                <c:pt idx="173">
                  <c:v>0.38299313696304765</c:v>
                </c:pt>
                <c:pt idx="174">
                  <c:v>0.38580987055385546</c:v>
                </c:pt>
                <c:pt idx="175">
                  <c:v>0.38876990497963154</c:v>
                </c:pt>
                <c:pt idx="176">
                  <c:v>0.39143256598444293</c:v>
                </c:pt>
                <c:pt idx="177">
                  <c:v>0.39435703881022954</c:v>
                </c:pt>
                <c:pt idx="178">
                  <c:v>0.39642560526505943</c:v>
                </c:pt>
                <c:pt idx="179">
                  <c:v>0.39842961000860017</c:v>
                </c:pt>
                <c:pt idx="180">
                  <c:v>0.40145729766473653</c:v>
                </c:pt>
                <c:pt idx="181">
                  <c:v>0.405264567473057</c:v>
                </c:pt>
                <c:pt idx="182">
                  <c:v>0.40884079668562956</c:v>
                </c:pt>
                <c:pt idx="183">
                  <c:v>0.41184917541387522</c:v>
                </c:pt>
                <c:pt idx="184">
                  <c:v>0.41507812862816246</c:v>
                </c:pt>
                <c:pt idx="185">
                  <c:v>0.41804446542049811</c:v>
                </c:pt>
                <c:pt idx="186">
                  <c:v>0.42065134015415406</c:v>
                </c:pt>
                <c:pt idx="187">
                  <c:v>0.4231652606483689</c:v>
                </c:pt>
                <c:pt idx="188">
                  <c:v>0.42609833669095376</c:v>
                </c:pt>
                <c:pt idx="189">
                  <c:v>0.42846862127033764</c:v>
                </c:pt>
                <c:pt idx="190">
                  <c:v>0.43080243716485128</c:v>
                </c:pt>
                <c:pt idx="191">
                  <c:v>0.433698366963849</c:v>
                </c:pt>
                <c:pt idx="192">
                  <c:v>0.43647475715958695</c:v>
                </c:pt>
                <c:pt idx="193">
                  <c:v>0.439083156872632</c:v>
                </c:pt>
                <c:pt idx="194">
                  <c:v>0.44133951296059309</c:v>
                </c:pt>
                <c:pt idx="195">
                  <c:v>0.44363965722518611</c:v>
                </c:pt>
                <c:pt idx="196">
                  <c:v>0.44562935775021545</c:v>
                </c:pt>
                <c:pt idx="197">
                  <c:v>0.44746629790827358</c:v>
                </c:pt>
                <c:pt idx="198">
                  <c:v>0.44981154855068711</c:v>
                </c:pt>
                <c:pt idx="199">
                  <c:v>0.4518547106466923</c:v>
                </c:pt>
                <c:pt idx="200">
                  <c:v>0.4543358932794645</c:v>
                </c:pt>
                <c:pt idx="201">
                  <c:v>0.45806185171255959</c:v>
                </c:pt>
                <c:pt idx="202">
                  <c:v>0.46091032571777696</c:v>
                </c:pt>
                <c:pt idx="203">
                  <c:v>0.46438069212685906</c:v>
                </c:pt>
                <c:pt idx="204">
                  <c:v>0.467487989862437</c:v>
                </c:pt>
                <c:pt idx="205">
                  <c:v>0.47072800220773314</c:v>
                </c:pt>
                <c:pt idx="206">
                  <c:v>0.47428918108433638</c:v>
                </c:pt>
                <c:pt idx="207">
                  <c:v>0.47790106831992674</c:v>
                </c:pt>
                <c:pt idx="208">
                  <c:v>0.4822085765489435</c:v>
                </c:pt>
                <c:pt idx="209">
                  <c:v>0.48637097512569233</c:v>
                </c:pt>
                <c:pt idx="210">
                  <c:v>0.48982736720108899</c:v>
                </c:pt>
                <c:pt idx="211">
                  <c:v>0.49256724093336235</c:v>
                </c:pt>
                <c:pt idx="212">
                  <c:v>0.49519566585965186</c:v>
                </c:pt>
                <c:pt idx="213">
                  <c:v>0.49810663788721321</c:v>
                </c:pt>
                <c:pt idx="214">
                  <c:v>0.5010666748317949</c:v>
                </c:pt>
                <c:pt idx="215">
                  <c:v>0.5038324431454404</c:v>
                </c:pt>
                <c:pt idx="216">
                  <c:v>0.50650762867515386</c:v>
                </c:pt>
                <c:pt idx="217">
                  <c:v>0.50873085428284326</c:v>
                </c:pt>
                <c:pt idx="218">
                  <c:v>0.5103791914696868</c:v>
                </c:pt>
                <c:pt idx="219">
                  <c:v>0.51208662227691526</c:v>
                </c:pt>
                <c:pt idx="220">
                  <c:v>0.51449201837720604</c:v>
                </c:pt>
                <c:pt idx="221">
                  <c:v>0.51903664106563108</c:v>
                </c:pt>
                <c:pt idx="222">
                  <c:v>0.52440076629938803</c:v>
                </c:pt>
                <c:pt idx="223">
                  <c:v>0.52930006437122668</c:v>
                </c:pt>
                <c:pt idx="224">
                  <c:v>0.5328117384843748</c:v>
                </c:pt>
                <c:pt idx="225">
                  <c:v>0.53551260339500373</c:v>
                </c:pt>
                <c:pt idx="226">
                  <c:v>0.53879480431792548</c:v>
                </c:pt>
                <c:pt idx="227">
                  <c:v>0.54269489935561077</c:v>
                </c:pt>
                <c:pt idx="228">
                  <c:v>0.54852354595253905</c:v>
                </c:pt>
                <c:pt idx="229">
                  <c:v>0.55409557182948876</c:v>
                </c:pt>
                <c:pt idx="230">
                  <c:v>0.55943007653863208</c:v>
                </c:pt>
                <c:pt idx="231">
                  <c:v>0.56386831495208689</c:v>
                </c:pt>
                <c:pt idx="232">
                  <c:v>0.56745678201799465</c:v>
                </c:pt>
                <c:pt idx="233">
                  <c:v>0.57080860965549507</c:v>
                </c:pt>
                <c:pt idx="234">
                  <c:v>0.57476738499330238</c:v>
                </c:pt>
                <c:pt idx="235">
                  <c:v>0.57935728140269771</c:v>
                </c:pt>
                <c:pt idx="236">
                  <c:v>0.58359497101563118</c:v>
                </c:pt>
                <c:pt idx="237">
                  <c:v>0.58688522731512482</c:v>
                </c:pt>
                <c:pt idx="238">
                  <c:v>0.59051129235666855</c:v>
                </c:pt>
                <c:pt idx="239">
                  <c:v>0.59418464647854441</c:v>
                </c:pt>
                <c:pt idx="240">
                  <c:v>0.59782892531851473</c:v>
                </c:pt>
                <c:pt idx="241">
                  <c:v>0.60135149964177859</c:v>
                </c:pt>
                <c:pt idx="242">
                  <c:v>0.60496306352569507</c:v>
                </c:pt>
                <c:pt idx="243">
                  <c:v>0.6085345921746691</c:v>
                </c:pt>
                <c:pt idx="244">
                  <c:v>0.61199926836567453</c:v>
                </c:pt>
                <c:pt idx="245">
                  <c:v>0.6153786495329111</c:v>
                </c:pt>
                <c:pt idx="246">
                  <c:v>0.61775730725194056</c:v>
                </c:pt>
                <c:pt idx="247">
                  <c:v>0.62033746942209311</c:v>
                </c:pt>
                <c:pt idx="248">
                  <c:v>0.62340884292838228</c:v>
                </c:pt>
                <c:pt idx="249">
                  <c:v>0.62651662600632185</c:v>
                </c:pt>
                <c:pt idx="250">
                  <c:v>0.63019360996326168</c:v>
                </c:pt>
                <c:pt idx="251">
                  <c:v>0.63515250368493392</c:v>
                </c:pt>
                <c:pt idx="252">
                  <c:v>0.6417495557062991</c:v>
                </c:pt>
                <c:pt idx="253">
                  <c:v>0.65004706230911191</c:v>
                </c:pt>
                <c:pt idx="254">
                  <c:v>0.65757496555926853</c:v>
                </c:pt>
                <c:pt idx="255">
                  <c:v>0.66555665722691781</c:v>
                </c:pt>
                <c:pt idx="256">
                  <c:v>0.67248114910117207</c:v>
                </c:pt>
                <c:pt idx="257">
                  <c:v>0.67713445557669083</c:v>
                </c:pt>
                <c:pt idx="258">
                  <c:v>0.68111162016347992</c:v>
                </c:pt>
                <c:pt idx="259">
                  <c:v>0.68411314112852251</c:v>
                </c:pt>
                <c:pt idx="260">
                  <c:v>0.68536213419661196</c:v>
                </c:pt>
                <c:pt idx="261">
                  <c:v>0.68717768142996372</c:v>
                </c:pt>
                <c:pt idx="262">
                  <c:v>0.68883606896615779</c:v>
                </c:pt>
                <c:pt idx="263">
                  <c:v>0.69076824870749853</c:v>
                </c:pt>
                <c:pt idx="264">
                  <c:v>0.69324286701792459</c:v>
                </c:pt>
                <c:pt idx="265">
                  <c:v>0.69471449889070225</c:v>
                </c:pt>
                <c:pt idx="266">
                  <c:v>0.69650529098738279</c:v>
                </c:pt>
                <c:pt idx="267">
                  <c:v>0.6983899873067938</c:v>
                </c:pt>
                <c:pt idx="268">
                  <c:v>0.70112550862163558</c:v>
                </c:pt>
                <c:pt idx="269">
                  <c:v>0.70353981334390814</c:v>
                </c:pt>
                <c:pt idx="270">
                  <c:v>0.70608183922243206</c:v>
                </c:pt>
                <c:pt idx="271">
                  <c:v>0.70926279557200267</c:v>
                </c:pt>
                <c:pt idx="272">
                  <c:v>0.71169122921965666</c:v>
                </c:pt>
                <c:pt idx="273">
                  <c:v>0.71323664438730605</c:v>
                </c:pt>
                <c:pt idx="274">
                  <c:v>0.71448804803110477</c:v>
                </c:pt>
                <c:pt idx="275">
                  <c:v>0.71587145527301721</c:v>
                </c:pt>
                <c:pt idx="276">
                  <c:v>0.71769146323244304</c:v>
                </c:pt>
                <c:pt idx="277">
                  <c:v>0.71919388608732981</c:v>
                </c:pt>
                <c:pt idx="278">
                  <c:v>0.72105160513250732</c:v>
                </c:pt>
                <c:pt idx="279">
                  <c:v>0.72173532925591166</c:v>
                </c:pt>
                <c:pt idx="280">
                  <c:v>0.7220606867649515</c:v>
                </c:pt>
                <c:pt idx="281">
                  <c:v>0.72230944408857567</c:v>
                </c:pt>
                <c:pt idx="282">
                  <c:v>0.7233038946874768</c:v>
                </c:pt>
                <c:pt idx="283">
                  <c:v>0.72469748939622192</c:v>
                </c:pt>
                <c:pt idx="284">
                  <c:v>0.7256210303426347</c:v>
                </c:pt>
                <c:pt idx="285">
                  <c:v>0.72542459097351364</c:v>
                </c:pt>
                <c:pt idx="286">
                  <c:v>0.72496610679389573</c:v>
                </c:pt>
                <c:pt idx="287">
                  <c:v>0.7251749679678765</c:v>
                </c:pt>
                <c:pt idx="288">
                  <c:v>0.72583888727352985</c:v>
                </c:pt>
                <c:pt idx="289">
                  <c:v>0.72672230592878051</c:v>
                </c:pt>
                <c:pt idx="290">
                  <c:v>0.72765183226580576</c:v>
                </c:pt>
                <c:pt idx="291">
                  <c:v>0.72866962337716112</c:v>
                </c:pt>
                <c:pt idx="292">
                  <c:v>0.73180471235475741</c:v>
                </c:pt>
                <c:pt idx="293">
                  <c:v>0.73895037063437852</c:v>
                </c:pt>
                <c:pt idx="294">
                  <c:v>0.74300351924375385</c:v>
                </c:pt>
                <c:pt idx="295">
                  <c:v>0.74630651298593853</c:v>
                </c:pt>
                <c:pt idx="296">
                  <c:v>0.74833515873277001</c:v>
                </c:pt>
                <c:pt idx="297">
                  <c:v>0.75099869990272683</c:v>
                </c:pt>
                <c:pt idx="298">
                  <c:v>0.75473206756003453</c:v>
                </c:pt>
                <c:pt idx="299">
                  <c:v>0.75774479185770893</c:v>
                </c:pt>
                <c:pt idx="300">
                  <c:v>0.76026624247880703</c:v>
                </c:pt>
                <c:pt idx="301">
                  <c:v>0.76243097748392408</c:v>
                </c:pt>
                <c:pt idx="302">
                  <c:v>0.76417262744644909</c:v>
                </c:pt>
                <c:pt idx="303">
                  <c:v>0.76590505661251818</c:v>
                </c:pt>
                <c:pt idx="304">
                  <c:v>0.76755341009288569</c:v>
                </c:pt>
                <c:pt idx="305">
                  <c:v>0.76945528482418024</c:v>
                </c:pt>
                <c:pt idx="306">
                  <c:v>0.77144809843555406</c:v>
                </c:pt>
                <c:pt idx="307">
                  <c:v>0.77258810545987322</c:v>
                </c:pt>
                <c:pt idx="308">
                  <c:v>0.77364264759846835</c:v>
                </c:pt>
                <c:pt idx="309">
                  <c:v>0.77427705901734778</c:v>
                </c:pt>
                <c:pt idx="310">
                  <c:v>0.77457623393533315</c:v>
                </c:pt>
                <c:pt idx="311">
                  <c:v>0.77510512014939037</c:v>
                </c:pt>
                <c:pt idx="312">
                  <c:v>0.77544341715656118</c:v>
                </c:pt>
                <c:pt idx="313">
                  <c:v>0.77590908394659686</c:v>
                </c:pt>
                <c:pt idx="314">
                  <c:v>0.77667927300027695</c:v>
                </c:pt>
                <c:pt idx="315">
                  <c:v>0.77764635677590987</c:v>
                </c:pt>
                <c:pt idx="316">
                  <c:v>0.77969023295331386</c:v>
                </c:pt>
                <c:pt idx="317">
                  <c:v>0.78262221599167658</c:v>
                </c:pt>
                <c:pt idx="318">
                  <c:v>0.78544080106205438</c:v>
                </c:pt>
                <c:pt idx="319">
                  <c:v>0.78779956808780305</c:v>
                </c:pt>
                <c:pt idx="320">
                  <c:v>0.78981335933580354</c:v>
                </c:pt>
                <c:pt idx="321">
                  <c:v>0.79170306170270943</c:v>
                </c:pt>
                <c:pt idx="322">
                  <c:v>0.79407922958236465</c:v>
                </c:pt>
                <c:pt idx="323">
                  <c:v>0.79630440820897652</c:v>
                </c:pt>
                <c:pt idx="324">
                  <c:v>0.79827470865683581</c:v>
                </c:pt>
                <c:pt idx="325">
                  <c:v>0.80006650079806785</c:v>
                </c:pt>
                <c:pt idx="326">
                  <c:v>0.80115701998215749</c:v>
                </c:pt>
                <c:pt idx="327">
                  <c:v>0.80183065896520855</c:v>
                </c:pt>
                <c:pt idx="328">
                  <c:v>0.80220756886926248</c:v>
                </c:pt>
                <c:pt idx="329">
                  <c:v>0.80187937542121124</c:v>
                </c:pt>
                <c:pt idx="330">
                  <c:v>0.80089222841411123</c:v>
                </c:pt>
                <c:pt idx="331">
                  <c:v>0.79966584477513913</c:v>
                </c:pt>
                <c:pt idx="332">
                  <c:v>0.79788046700860493</c:v>
                </c:pt>
                <c:pt idx="333">
                  <c:v>0.79630415593484927</c:v>
                </c:pt>
                <c:pt idx="334">
                  <c:v>0.79515565628504192</c:v>
                </c:pt>
                <c:pt idx="335">
                  <c:v>0.79412544187328615</c:v>
                </c:pt>
                <c:pt idx="336">
                  <c:v>0.79242262386502227</c:v>
                </c:pt>
                <c:pt idx="337">
                  <c:v>0.79079584639504608</c:v>
                </c:pt>
                <c:pt idx="338">
                  <c:v>0.78919490801400516</c:v>
                </c:pt>
                <c:pt idx="339">
                  <c:v>0.78710099048883253</c:v>
                </c:pt>
                <c:pt idx="340">
                  <c:v>0.78501503530184813</c:v>
                </c:pt>
                <c:pt idx="341">
                  <c:v>0.78263356911453119</c:v>
                </c:pt>
                <c:pt idx="342">
                  <c:v>0.78015426716373193</c:v>
                </c:pt>
                <c:pt idx="343">
                  <c:v>0.77755602335373619</c:v>
                </c:pt>
                <c:pt idx="344">
                  <c:v>0.77487779896373188</c:v>
                </c:pt>
                <c:pt idx="345">
                  <c:v>0.77315397380158768</c:v>
                </c:pt>
                <c:pt idx="346">
                  <c:v>0.77203775949404752</c:v>
                </c:pt>
                <c:pt idx="347">
                  <c:v>0.769828954678343</c:v>
                </c:pt>
                <c:pt idx="348">
                  <c:v>0.76697845539596654</c:v>
                </c:pt>
                <c:pt idx="349">
                  <c:v>0.76361144479163723</c:v>
                </c:pt>
                <c:pt idx="350">
                  <c:v>0.76075591372272078</c:v>
                </c:pt>
                <c:pt idx="351">
                  <c:v>0.75725081739178612</c:v>
                </c:pt>
                <c:pt idx="352">
                  <c:v>0.7540002383419836</c:v>
                </c:pt>
                <c:pt idx="353">
                  <c:v>0.7502262332977605</c:v>
                </c:pt>
                <c:pt idx="354">
                  <c:v>0.74651834745255075</c:v>
                </c:pt>
                <c:pt idx="355">
                  <c:v>0.74304341783349026</c:v>
                </c:pt>
                <c:pt idx="356">
                  <c:v>0.73940007598921764</c:v>
                </c:pt>
                <c:pt idx="357">
                  <c:v>0.73649669257205785</c:v>
                </c:pt>
                <c:pt idx="358">
                  <c:v>0.73311397351507357</c:v>
                </c:pt>
                <c:pt idx="359">
                  <c:v>0.72988588495953455</c:v>
                </c:pt>
                <c:pt idx="360">
                  <c:v>0.72671344634479573</c:v>
                </c:pt>
                <c:pt idx="361">
                  <c:v>0.72309546643321543</c:v>
                </c:pt>
                <c:pt idx="362">
                  <c:v>0.71970714744159403</c:v>
                </c:pt>
                <c:pt idx="363">
                  <c:v>0.71640912393263645</c:v>
                </c:pt>
                <c:pt idx="364">
                  <c:v>0.71309303043331174</c:v>
                </c:pt>
                <c:pt idx="365">
                  <c:v>0.70957886223030475</c:v>
                </c:pt>
                <c:pt idx="366">
                  <c:v>0.7062537832067135</c:v>
                </c:pt>
                <c:pt idx="367">
                  <c:v>0.70291147633967788</c:v>
                </c:pt>
                <c:pt idx="368">
                  <c:v>0.6995612024904061</c:v>
                </c:pt>
                <c:pt idx="369">
                  <c:v>0.69648736952783574</c:v>
                </c:pt>
                <c:pt idx="370">
                  <c:v>0.69306476069693457</c:v>
                </c:pt>
                <c:pt idx="371">
                  <c:v>0.69001296200995654</c:v>
                </c:pt>
                <c:pt idx="372">
                  <c:v>0.68667107058842602</c:v>
                </c:pt>
                <c:pt idx="373">
                  <c:v>0.68337864520371383</c:v>
                </c:pt>
                <c:pt idx="374">
                  <c:v>0.67989729853372438</c:v>
                </c:pt>
                <c:pt idx="375">
                  <c:v>0.67652318348066509</c:v>
                </c:pt>
                <c:pt idx="376">
                  <c:v>0.6738603454510449</c:v>
                </c:pt>
                <c:pt idx="377">
                  <c:v>0.67095700619169651</c:v>
                </c:pt>
                <c:pt idx="378">
                  <c:v>0.66776315654833573</c:v>
                </c:pt>
                <c:pt idx="379">
                  <c:v>0.66427691332018413</c:v>
                </c:pt>
                <c:pt idx="380">
                  <c:v>0.66085857268415116</c:v>
                </c:pt>
                <c:pt idx="381">
                  <c:v>0.65696331556368437</c:v>
                </c:pt>
                <c:pt idx="382">
                  <c:v>0.65311987381728298</c:v>
                </c:pt>
                <c:pt idx="383">
                  <c:v>0.64949994033579139</c:v>
                </c:pt>
                <c:pt idx="384">
                  <c:v>0.64594081814270521</c:v>
                </c:pt>
                <c:pt idx="385">
                  <c:v>0.64206385943679189</c:v>
                </c:pt>
                <c:pt idx="386">
                  <c:v>0.63837021389540061</c:v>
                </c:pt>
                <c:pt idx="387">
                  <c:v>0.63489269415701632</c:v>
                </c:pt>
                <c:pt idx="388">
                  <c:v>0.63212723038271523</c:v>
                </c:pt>
                <c:pt idx="389">
                  <c:v>0.62999907284338674</c:v>
                </c:pt>
                <c:pt idx="390">
                  <c:v>0.62752126541017095</c:v>
                </c:pt>
                <c:pt idx="391">
                  <c:v>0.62462003667381005</c:v>
                </c:pt>
                <c:pt idx="392">
                  <c:v>0.62306565880857034</c:v>
                </c:pt>
                <c:pt idx="393">
                  <c:v>0.62087285431212447</c:v>
                </c:pt>
                <c:pt idx="394">
                  <c:v>0.61872904341901414</c:v>
                </c:pt>
                <c:pt idx="395">
                  <c:v>0.61640934889346499</c:v>
                </c:pt>
                <c:pt idx="396">
                  <c:v>0.61381512635667201</c:v>
                </c:pt>
                <c:pt idx="397">
                  <c:v>0.61135702511422385</c:v>
                </c:pt>
                <c:pt idx="398">
                  <c:v>0.60870561089144148</c:v>
                </c:pt>
                <c:pt idx="399">
                  <c:v>0.60575569301237664</c:v>
                </c:pt>
                <c:pt idx="400">
                  <c:v>0.60293185213918232</c:v>
                </c:pt>
                <c:pt idx="401">
                  <c:v>0.60128634388592206</c:v>
                </c:pt>
                <c:pt idx="402">
                  <c:v>0.60006719811366649</c:v>
                </c:pt>
                <c:pt idx="403">
                  <c:v>0.59874851496729409</c:v>
                </c:pt>
                <c:pt idx="404">
                  <c:v>0.59710612027265442</c:v>
                </c:pt>
                <c:pt idx="405">
                  <c:v>0.59516819946484822</c:v>
                </c:pt>
                <c:pt idx="406">
                  <c:v>0.59361981919068574</c:v>
                </c:pt>
                <c:pt idx="407">
                  <c:v>0.59206992936481861</c:v>
                </c:pt>
                <c:pt idx="408">
                  <c:v>0.59049175673627019</c:v>
                </c:pt>
                <c:pt idx="409">
                  <c:v>0.58902317057178621</c:v>
                </c:pt>
                <c:pt idx="410">
                  <c:v>0.58773510185499012</c:v>
                </c:pt>
                <c:pt idx="411">
                  <c:v>0.58620499197366838</c:v>
                </c:pt>
                <c:pt idx="412">
                  <c:v>0.58485203528154028</c:v>
                </c:pt>
                <c:pt idx="413">
                  <c:v>0.58306669262085975</c:v>
                </c:pt>
                <c:pt idx="414">
                  <c:v>0.58131203381433605</c:v>
                </c:pt>
                <c:pt idx="415">
                  <c:v>0.57938358473899743</c:v>
                </c:pt>
                <c:pt idx="416">
                  <c:v>0.57715757388325994</c:v>
                </c:pt>
                <c:pt idx="417">
                  <c:v>0.57480353079877466</c:v>
                </c:pt>
                <c:pt idx="418">
                  <c:v>0.5723526851333951</c:v>
                </c:pt>
                <c:pt idx="419">
                  <c:v>0.56985392965951887</c:v>
                </c:pt>
                <c:pt idx="420">
                  <c:v>0.5676954652210402</c:v>
                </c:pt>
                <c:pt idx="421">
                  <c:v>0.56503453825648586</c:v>
                </c:pt>
                <c:pt idx="422">
                  <c:v>0.56264250024833851</c:v>
                </c:pt>
                <c:pt idx="423">
                  <c:v>0.56025615985725929</c:v>
                </c:pt>
                <c:pt idx="424">
                  <c:v>0.5582426529981579</c:v>
                </c:pt>
                <c:pt idx="425">
                  <c:v>0.55602378413709741</c:v>
                </c:pt>
                <c:pt idx="426">
                  <c:v>0.55331939045848089</c:v>
                </c:pt>
                <c:pt idx="427">
                  <c:v>0.55053436225494179</c:v>
                </c:pt>
                <c:pt idx="428">
                  <c:v>0.54761576045024918</c:v>
                </c:pt>
                <c:pt idx="429">
                  <c:v>0.54458854058354744</c:v>
                </c:pt>
                <c:pt idx="430">
                  <c:v>0.54164523008266241</c:v>
                </c:pt>
                <c:pt idx="431">
                  <c:v>0.53853244268890688</c:v>
                </c:pt>
                <c:pt idx="432">
                  <c:v>0.53531366489841259</c:v>
                </c:pt>
                <c:pt idx="433">
                  <c:v>0.53233819405099037</c:v>
                </c:pt>
                <c:pt idx="434">
                  <c:v>0.52959031862419059</c:v>
                </c:pt>
                <c:pt idx="435">
                  <c:v>0.52667533240756736</c:v>
                </c:pt>
                <c:pt idx="436">
                  <c:v>0.52349149320623023</c:v>
                </c:pt>
                <c:pt idx="437">
                  <c:v>0.52053964710273593</c:v>
                </c:pt>
                <c:pt idx="438">
                  <c:v>0.5176230046139797</c:v>
                </c:pt>
                <c:pt idx="439">
                  <c:v>0.51525314956966994</c:v>
                </c:pt>
                <c:pt idx="440">
                  <c:v>0.51260609099153887</c:v>
                </c:pt>
                <c:pt idx="441">
                  <c:v>0.51102428679624767</c:v>
                </c:pt>
                <c:pt idx="442">
                  <c:v>0.50916189426463232</c:v>
                </c:pt>
                <c:pt idx="443">
                  <c:v>0.50756615894891499</c:v>
                </c:pt>
                <c:pt idx="444">
                  <c:v>0.50641037554290103</c:v>
                </c:pt>
                <c:pt idx="445">
                  <c:v>0.50552081415039818</c:v>
                </c:pt>
                <c:pt idx="446">
                  <c:v>0.50527116926263693</c:v>
                </c:pt>
                <c:pt idx="447">
                  <c:v>0.50477588226283832</c:v>
                </c:pt>
                <c:pt idx="448">
                  <c:v>0.50436634068074182</c:v>
                </c:pt>
                <c:pt idx="449">
                  <c:v>0.5040233572782542</c:v>
                </c:pt>
                <c:pt idx="450">
                  <c:v>0.50364609230131774</c:v>
                </c:pt>
                <c:pt idx="451">
                  <c:v>0.50318888964278141</c:v>
                </c:pt>
                <c:pt idx="452">
                  <c:v>0.50273623594722916</c:v>
                </c:pt>
                <c:pt idx="453">
                  <c:v>0.50204841042111747</c:v>
                </c:pt>
                <c:pt idx="454">
                  <c:v>0.50114464603460496</c:v>
                </c:pt>
                <c:pt idx="455">
                  <c:v>0.50024367445255724</c:v>
                </c:pt>
                <c:pt idx="456">
                  <c:v>0.49880923431929358</c:v>
                </c:pt>
                <c:pt idx="457">
                  <c:v>0.49753822012062876</c:v>
                </c:pt>
                <c:pt idx="458">
                  <c:v>0.49593821527192788</c:v>
                </c:pt>
                <c:pt idx="459">
                  <c:v>0.49433402109846059</c:v>
                </c:pt>
                <c:pt idx="460">
                  <c:v>0.49276690752220842</c:v>
                </c:pt>
                <c:pt idx="461">
                  <c:v>0.4912286763030923</c:v>
                </c:pt>
                <c:pt idx="462">
                  <c:v>0.48983652912046299</c:v>
                </c:pt>
                <c:pt idx="463">
                  <c:v>0.4876578185222577</c:v>
                </c:pt>
                <c:pt idx="464">
                  <c:v>0.48604896518805951</c:v>
                </c:pt>
                <c:pt idx="465">
                  <c:v>0.48449702151233187</c:v>
                </c:pt>
                <c:pt idx="466">
                  <c:v>0.48294822547781352</c:v>
                </c:pt>
                <c:pt idx="467">
                  <c:v>0.48125715911468386</c:v>
                </c:pt>
                <c:pt idx="468">
                  <c:v>0.47985813283771633</c:v>
                </c:pt>
                <c:pt idx="469">
                  <c:v>0.47841186848623085</c:v>
                </c:pt>
                <c:pt idx="470">
                  <c:v>0.47710422274616882</c:v>
                </c:pt>
                <c:pt idx="471">
                  <c:v>0.47587473845745515</c:v>
                </c:pt>
                <c:pt idx="472">
                  <c:v>0.47468086244534785</c:v>
                </c:pt>
                <c:pt idx="473">
                  <c:v>0.4733965177826891</c:v>
                </c:pt>
                <c:pt idx="474">
                  <c:v>0.47232549344583158</c:v>
                </c:pt>
                <c:pt idx="475">
                  <c:v>0.4712392562313284</c:v>
                </c:pt>
                <c:pt idx="476">
                  <c:v>0.47002700317070401</c:v>
                </c:pt>
                <c:pt idx="477">
                  <c:v>0.46914344590243062</c:v>
                </c:pt>
                <c:pt idx="478">
                  <c:v>0.46895590893699007</c:v>
                </c:pt>
                <c:pt idx="479">
                  <c:v>0.46879412211516075</c:v>
                </c:pt>
                <c:pt idx="480">
                  <c:v>0.46901290525811695</c:v>
                </c:pt>
                <c:pt idx="481">
                  <c:v>0.46911930881769309</c:v>
                </c:pt>
                <c:pt idx="482">
                  <c:v>0.46954861838000811</c:v>
                </c:pt>
                <c:pt idx="483">
                  <c:v>0.47042380581456839</c:v>
                </c:pt>
                <c:pt idx="484">
                  <c:v>0.47104251814760112</c:v>
                </c:pt>
                <c:pt idx="485">
                  <c:v>0.4719171959962955</c:v>
                </c:pt>
                <c:pt idx="486">
                  <c:v>0.47213441385897237</c:v>
                </c:pt>
                <c:pt idx="487">
                  <c:v>0.4722976083783032</c:v>
                </c:pt>
                <c:pt idx="488">
                  <c:v>0.47264463438512883</c:v>
                </c:pt>
                <c:pt idx="489">
                  <c:v>0.47283842168805001</c:v>
                </c:pt>
                <c:pt idx="490">
                  <c:v>0.47323749826241768</c:v>
                </c:pt>
                <c:pt idx="491">
                  <c:v>0.47351571459224395</c:v>
                </c:pt>
                <c:pt idx="492">
                  <c:v>0.47391758066514417</c:v>
                </c:pt>
                <c:pt idx="493">
                  <c:v>0.47441243742145461</c:v>
                </c:pt>
                <c:pt idx="494">
                  <c:v>0.47500781679845011</c:v>
                </c:pt>
                <c:pt idx="495">
                  <c:v>0.47588562182305805</c:v>
                </c:pt>
                <c:pt idx="496">
                  <c:v>0.47646553297848604</c:v>
                </c:pt>
                <c:pt idx="497">
                  <c:v>0.47714844494449732</c:v>
                </c:pt>
                <c:pt idx="498">
                  <c:v>0.47762608904891002</c:v>
                </c:pt>
                <c:pt idx="499">
                  <c:v>0.47813630461616785</c:v>
                </c:pt>
                <c:pt idx="500">
                  <c:v>0.47942513078504717</c:v>
                </c:pt>
                <c:pt idx="501">
                  <c:v>0.48042875802259272</c:v>
                </c:pt>
                <c:pt idx="502">
                  <c:v>0.481170270552785</c:v>
                </c:pt>
                <c:pt idx="503">
                  <c:v>0.48206924747690455</c:v>
                </c:pt>
                <c:pt idx="504">
                  <c:v>0.48290305085610269</c:v>
                </c:pt>
                <c:pt idx="505">
                  <c:v>0.48327148395591651</c:v>
                </c:pt>
                <c:pt idx="506">
                  <c:v>0.48366867016665205</c:v>
                </c:pt>
                <c:pt idx="507">
                  <c:v>0.48459693780927193</c:v>
                </c:pt>
                <c:pt idx="508">
                  <c:v>0.48550654149566996</c:v>
                </c:pt>
                <c:pt idx="509">
                  <c:v>0.48628760738180071</c:v>
                </c:pt>
                <c:pt idx="510">
                  <c:v>0.48702199665093304</c:v>
                </c:pt>
                <c:pt idx="511">
                  <c:v>0.48775394582710258</c:v>
                </c:pt>
                <c:pt idx="512">
                  <c:v>0.48842171300193304</c:v>
                </c:pt>
                <c:pt idx="513">
                  <c:v>0.48942143121055215</c:v>
                </c:pt>
                <c:pt idx="514">
                  <c:v>0.49045375126510948</c:v>
                </c:pt>
                <c:pt idx="515">
                  <c:v>0.49128503583866862</c:v>
                </c:pt>
                <c:pt idx="516">
                  <c:v>0.49228231419046292</c:v>
                </c:pt>
                <c:pt idx="517">
                  <c:v>0.49324243150068703</c:v>
                </c:pt>
                <c:pt idx="518">
                  <c:v>0.4937649196335705</c:v>
                </c:pt>
                <c:pt idx="519">
                  <c:v>0.49426199348983196</c:v>
                </c:pt>
                <c:pt idx="520">
                  <c:v>0.494959212744149</c:v>
                </c:pt>
                <c:pt idx="521">
                  <c:v>0.49585935902378647</c:v>
                </c:pt>
                <c:pt idx="522">
                  <c:v>0.49677816878736986</c:v>
                </c:pt>
                <c:pt idx="523">
                  <c:v>0.4983302223459935</c:v>
                </c:pt>
                <c:pt idx="524">
                  <c:v>0.49930593728142475</c:v>
                </c:pt>
                <c:pt idx="525">
                  <c:v>0.50001264771024034</c:v>
                </c:pt>
                <c:pt idx="526">
                  <c:v>0.5007730472683789</c:v>
                </c:pt>
                <c:pt idx="527">
                  <c:v>0.50152082627215033</c:v>
                </c:pt>
                <c:pt idx="528">
                  <c:v>0.50275125235803497</c:v>
                </c:pt>
                <c:pt idx="529">
                  <c:v>0.50464085507469281</c:v>
                </c:pt>
                <c:pt idx="530">
                  <c:v>0.50800510711457114</c:v>
                </c:pt>
                <c:pt idx="531">
                  <c:v>0.51017684093600713</c:v>
                </c:pt>
                <c:pt idx="532">
                  <c:v>0.51212962403519902</c:v>
                </c:pt>
                <c:pt idx="533">
                  <c:v>0.5133150439445</c:v>
                </c:pt>
                <c:pt idx="534">
                  <c:v>0.51452470271402884</c:v>
                </c:pt>
                <c:pt idx="535">
                  <c:v>0.51609258287303472</c:v>
                </c:pt>
                <c:pt idx="536">
                  <c:v>0.51753725494579295</c:v>
                </c:pt>
                <c:pt idx="537">
                  <c:v>0.51938188053084466</c:v>
                </c:pt>
                <c:pt idx="538">
                  <c:v>0.5210567797038419</c:v>
                </c:pt>
                <c:pt idx="539">
                  <c:v>0.52234619055048026</c:v>
                </c:pt>
                <c:pt idx="540">
                  <c:v>0.52319795561140303</c:v>
                </c:pt>
                <c:pt idx="541">
                  <c:v>0.52419319380934248</c:v>
                </c:pt>
                <c:pt idx="542">
                  <c:v>0.52517837614804408</c:v>
                </c:pt>
                <c:pt idx="543">
                  <c:v>0.52604342546861982</c:v>
                </c:pt>
                <c:pt idx="544">
                  <c:v>0.52714455441304986</c:v>
                </c:pt>
                <c:pt idx="545">
                  <c:v>0.52798779740994362</c:v>
                </c:pt>
                <c:pt idx="546">
                  <c:v>0.5288486701572066</c:v>
                </c:pt>
                <c:pt idx="547">
                  <c:v>0.52987259448158019</c:v>
                </c:pt>
                <c:pt idx="548">
                  <c:v>0.53054435915838516</c:v>
                </c:pt>
                <c:pt idx="549">
                  <c:v>0.53167075479316905</c:v>
                </c:pt>
                <c:pt idx="550">
                  <c:v>0.53247178811744</c:v>
                </c:pt>
                <c:pt idx="551">
                  <c:v>0.53351017565993097</c:v>
                </c:pt>
                <c:pt idx="552">
                  <c:v>0.53448196267539338</c:v>
                </c:pt>
                <c:pt idx="553">
                  <c:v>0.53580208020286457</c:v>
                </c:pt>
                <c:pt idx="554">
                  <c:v>0.53715106788700695</c:v>
                </c:pt>
                <c:pt idx="555">
                  <c:v>0.53852171478083954</c:v>
                </c:pt>
                <c:pt idx="556">
                  <c:v>0.53979420893524266</c:v>
                </c:pt>
                <c:pt idx="557">
                  <c:v>0.54114836450014225</c:v>
                </c:pt>
                <c:pt idx="558">
                  <c:v>0.54260572363947901</c:v>
                </c:pt>
                <c:pt idx="559">
                  <c:v>0.5440581696122786</c:v>
                </c:pt>
                <c:pt idx="560">
                  <c:v>0.54546059076697151</c:v>
                </c:pt>
                <c:pt idx="561">
                  <c:v>0.54650200347374778</c:v>
                </c:pt>
                <c:pt idx="562">
                  <c:v>0.54763705931330753</c:v>
                </c:pt>
                <c:pt idx="563">
                  <c:v>0.54911934864630729</c:v>
                </c:pt>
                <c:pt idx="564">
                  <c:v>0.55070561144243024</c:v>
                </c:pt>
                <c:pt idx="565">
                  <c:v>0.55207764855955022</c:v>
                </c:pt>
                <c:pt idx="566">
                  <c:v>0.55313988927015556</c:v>
                </c:pt>
                <c:pt idx="567">
                  <c:v>0.55393255260328789</c:v>
                </c:pt>
                <c:pt idx="568">
                  <c:v>0.55461730975185519</c:v>
                </c:pt>
                <c:pt idx="569">
                  <c:v>0.55560413773647843</c:v>
                </c:pt>
                <c:pt idx="570">
                  <c:v>0.55672615844200535</c:v>
                </c:pt>
                <c:pt idx="571">
                  <c:v>0.5581671103962601</c:v>
                </c:pt>
                <c:pt idx="572">
                  <c:v>0.55939610674509388</c:v>
                </c:pt>
                <c:pt idx="573">
                  <c:v>0.56047694852049301</c:v>
                </c:pt>
                <c:pt idx="574">
                  <c:v>0.56132916554960266</c:v>
                </c:pt>
                <c:pt idx="575">
                  <c:v>0.561992101261654</c:v>
                </c:pt>
                <c:pt idx="576">
                  <c:v>0.56262499998032178</c:v>
                </c:pt>
                <c:pt idx="577">
                  <c:v>0.56351229562843963</c:v>
                </c:pt>
                <c:pt idx="578">
                  <c:v>0.56472917959194402</c:v>
                </c:pt>
                <c:pt idx="579">
                  <c:v>0.56561797644822276</c:v>
                </c:pt>
                <c:pt idx="580">
                  <c:v>0.56629726944151937</c:v>
                </c:pt>
                <c:pt idx="581">
                  <c:v>0.56732717160008861</c:v>
                </c:pt>
                <c:pt idx="582">
                  <c:v>0.56822098221770445</c:v>
                </c:pt>
                <c:pt idx="583">
                  <c:v>0.56905431245500582</c:v>
                </c:pt>
                <c:pt idx="584">
                  <c:v>0.57011329280784961</c:v>
                </c:pt>
                <c:pt idx="585">
                  <c:v>0.57162638721252756</c:v>
                </c:pt>
                <c:pt idx="586">
                  <c:v>0.57311450081129156</c:v>
                </c:pt>
                <c:pt idx="587">
                  <c:v>0.5740891040875965</c:v>
                </c:pt>
                <c:pt idx="588">
                  <c:v>0.574781315011751</c:v>
                </c:pt>
                <c:pt idx="589">
                  <c:v>0.57507454680783099</c:v>
                </c:pt>
                <c:pt idx="590">
                  <c:v>0.57545633099436</c:v>
                </c:pt>
                <c:pt idx="591">
                  <c:v>0.57602974638618298</c:v>
                </c:pt>
                <c:pt idx="592">
                  <c:v>0.57618128835963889</c:v>
                </c:pt>
                <c:pt idx="593">
                  <c:v>0.57619699626130527</c:v>
                </c:pt>
                <c:pt idx="594">
                  <c:v>0.5764855303274431</c:v>
                </c:pt>
                <c:pt idx="595">
                  <c:v>0.57725174864145856</c:v>
                </c:pt>
                <c:pt idx="596">
                  <c:v>0.57895642741738829</c:v>
                </c:pt>
                <c:pt idx="597">
                  <c:v>0.58074473817566374</c:v>
                </c:pt>
                <c:pt idx="598">
                  <c:v>0.58382762608708116</c:v>
                </c:pt>
                <c:pt idx="599">
                  <c:v>0.58779893051512566</c:v>
                </c:pt>
                <c:pt idx="600">
                  <c:v>0.59207060377502851</c:v>
                </c:pt>
                <c:pt idx="601">
                  <c:v>0.59561015626512759</c:v>
                </c:pt>
                <c:pt idx="602">
                  <c:v>0.59834242588060194</c:v>
                </c:pt>
                <c:pt idx="603">
                  <c:v>0.6002787060800977</c:v>
                </c:pt>
                <c:pt idx="604">
                  <c:v>0.6024030767525731</c:v>
                </c:pt>
                <c:pt idx="605">
                  <c:v>0.60515373632544356</c:v>
                </c:pt>
                <c:pt idx="606">
                  <c:v>0.60834775850699052</c:v>
                </c:pt>
                <c:pt idx="607">
                  <c:v>0.61204775395739797</c:v>
                </c:pt>
                <c:pt idx="608">
                  <c:v>0.61493036840523552</c:v>
                </c:pt>
                <c:pt idx="609">
                  <c:v>0.61710280780710103</c:v>
                </c:pt>
                <c:pt idx="610">
                  <c:v>0.61886644127554202</c:v>
                </c:pt>
                <c:pt idx="611">
                  <c:v>0.62120107405020952</c:v>
                </c:pt>
                <c:pt idx="612">
                  <c:v>0.62380223503069876</c:v>
                </c:pt>
                <c:pt idx="613">
                  <c:v>0.62673682463933456</c:v>
                </c:pt>
                <c:pt idx="614">
                  <c:v>0.62913951766761123</c:v>
                </c:pt>
                <c:pt idx="615">
                  <c:v>0.63145980403377278</c:v>
                </c:pt>
                <c:pt idx="616">
                  <c:v>0.63458203686996217</c:v>
                </c:pt>
                <c:pt idx="617">
                  <c:v>0.63674432162818118</c:v>
                </c:pt>
                <c:pt idx="618">
                  <c:v>0.64053283326120636</c:v>
                </c:pt>
                <c:pt idx="619">
                  <c:v>0.64409816131911113</c:v>
                </c:pt>
                <c:pt idx="620">
                  <c:v>0.64788152474954808</c:v>
                </c:pt>
                <c:pt idx="621">
                  <c:v>0.65281393425319068</c:v>
                </c:pt>
                <c:pt idx="622">
                  <c:v>0.65702512477139874</c:v>
                </c:pt>
                <c:pt idx="623">
                  <c:v>0.65975179563292619</c:v>
                </c:pt>
                <c:pt idx="624">
                  <c:v>0.66177369412915199</c:v>
                </c:pt>
                <c:pt idx="625">
                  <c:v>0.66352873406245405</c:v>
                </c:pt>
                <c:pt idx="626">
                  <c:v>0.66507899383789948</c:v>
                </c:pt>
                <c:pt idx="627">
                  <c:v>0.66590054488062989</c:v>
                </c:pt>
                <c:pt idx="628">
                  <c:v>0.66634129761310112</c:v>
                </c:pt>
                <c:pt idx="629">
                  <c:v>0.66691809450149442</c:v>
                </c:pt>
                <c:pt idx="630">
                  <c:v>0.66734822897265644</c:v>
                </c:pt>
                <c:pt idx="631">
                  <c:v>0.66749305297662209</c:v>
                </c:pt>
                <c:pt idx="632">
                  <c:v>0.6677144490655782</c:v>
                </c:pt>
                <c:pt idx="633">
                  <c:v>0.66746207953852954</c:v>
                </c:pt>
                <c:pt idx="634">
                  <c:v>0.66707502727000678</c:v>
                </c:pt>
                <c:pt idx="635">
                  <c:v>0.66661582294811406</c:v>
                </c:pt>
                <c:pt idx="636">
                  <c:v>0.66714012233838993</c:v>
                </c:pt>
                <c:pt idx="637">
                  <c:v>0.66731552236014602</c:v>
                </c:pt>
                <c:pt idx="638">
                  <c:v>0.66626601216551651</c:v>
                </c:pt>
                <c:pt idx="639">
                  <c:v>0.66548305560090271</c:v>
                </c:pt>
                <c:pt idx="640">
                  <c:v>0.66544986459058308</c:v>
                </c:pt>
                <c:pt idx="641">
                  <c:v>0.66592919574378506</c:v>
                </c:pt>
                <c:pt idx="642">
                  <c:v>0.66605685133237735</c:v>
                </c:pt>
                <c:pt idx="643">
                  <c:v>0.66615475604816388</c:v>
                </c:pt>
                <c:pt idx="644">
                  <c:v>0.66591292717172612</c:v>
                </c:pt>
                <c:pt idx="645">
                  <c:v>0.66559287237825793</c:v>
                </c:pt>
                <c:pt idx="646">
                  <c:v>0.6655442370750243</c:v>
                </c:pt>
                <c:pt idx="647">
                  <c:v>0.6658981744483855</c:v>
                </c:pt>
                <c:pt idx="648">
                  <c:v>0.66567213084817467</c:v>
                </c:pt>
                <c:pt idx="649">
                  <c:v>0.66574914152019671</c:v>
                </c:pt>
                <c:pt idx="650">
                  <c:v>0.6666791968851189</c:v>
                </c:pt>
                <c:pt idx="651">
                  <c:v>0.6675677661043381</c:v>
                </c:pt>
                <c:pt idx="652">
                  <c:v>0.66875569482276809</c:v>
                </c:pt>
                <c:pt idx="653">
                  <c:v>0.6700547248307166</c:v>
                </c:pt>
                <c:pt idx="654">
                  <c:v>0.67116150369233285</c:v>
                </c:pt>
                <c:pt idx="655">
                  <c:v>0.67296808972363509</c:v>
                </c:pt>
                <c:pt idx="656">
                  <c:v>0.67443245004067087</c:v>
                </c:pt>
                <c:pt idx="657">
                  <c:v>0.67524614697514262</c:v>
                </c:pt>
                <c:pt idx="658">
                  <c:v>0.67581641716584939</c:v>
                </c:pt>
                <c:pt idx="659">
                  <c:v>0.67654511920798677</c:v>
                </c:pt>
                <c:pt idx="660">
                  <c:v>0.677627662200457</c:v>
                </c:pt>
                <c:pt idx="661">
                  <c:v>0.67815920969009713</c:v>
                </c:pt>
                <c:pt idx="662">
                  <c:v>0.67962227408163156</c:v>
                </c:pt>
                <c:pt idx="663">
                  <c:v>0.68197897718229727</c:v>
                </c:pt>
                <c:pt idx="664">
                  <c:v>0.68373975582068436</c:v>
                </c:pt>
                <c:pt idx="665">
                  <c:v>0.68532471686656793</c:v>
                </c:pt>
                <c:pt idx="666">
                  <c:v>0.68689831046389005</c:v>
                </c:pt>
                <c:pt idx="667">
                  <c:v>0.68843578549032569</c:v>
                </c:pt>
                <c:pt idx="668">
                  <c:v>0.68972284345764634</c:v>
                </c:pt>
                <c:pt idx="669">
                  <c:v>0.69130395938929667</c:v>
                </c:pt>
                <c:pt idx="670">
                  <c:v>0.6925820578862466</c:v>
                </c:pt>
                <c:pt idx="671">
                  <c:v>0.69299804178604096</c:v>
                </c:pt>
                <c:pt idx="672">
                  <c:v>0.69336082906172747</c:v>
                </c:pt>
                <c:pt idx="673">
                  <c:v>0.69347007107912084</c:v>
                </c:pt>
                <c:pt idx="674">
                  <c:v>0.69362767455834706</c:v>
                </c:pt>
                <c:pt idx="675">
                  <c:v>0.69346616480513812</c:v>
                </c:pt>
                <c:pt idx="676">
                  <c:v>0.69456902794725051</c:v>
                </c:pt>
                <c:pt idx="677">
                  <c:v>0.69488899481865929</c:v>
                </c:pt>
                <c:pt idx="678">
                  <c:v>0.69610866536832738</c:v>
                </c:pt>
                <c:pt idx="679">
                  <c:v>0.69656896159246451</c:v>
                </c:pt>
                <c:pt idx="680">
                  <c:v>0.69677355134435748</c:v>
                </c:pt>
                <c:pt idx="681">
                  <c:v>0.69721584338192488</c:v>
                </c:pt>
                <c:pt idx="682">
                  <c:v>0.69776722788280066</c:v>
                </c:pt>
                <c:pt idx="683">
                  <c:v>0.69764024056482965</c:v>
                </c:pt>
                <c:pt idx="684">
                  <c:v>0.69772367560805937</c:v>
                </c:pt>
                <c:pt idx="685">
                  <c:v>0.69680076853482809</c:v>
                </c:pt>
                <c:pt idx="686">
                  <c:v>0.69586625362452204</c:v>
                </c:pt>
                <c:pt idx="687">
                  <c:v>0.69479732225772506</c:v>
                </c:pt>
                <c:pt idx="688">
                  <c:v>0.69412119705608299</c:v>
                </c:pt>
                <c:pt idx="689">
                  <c:v>0.69283741188312686</c:v>
                </c:pt>
                <c:pt idx="690">
                  <c:v>0.6913527717960517</c:v>
                </c:pt>
                <c:pt idx="691">
                  <c:v>0.68991208085303124</c:v>
                </c:pt>
                <c:pt idx="692">
                  <c:v>0.68914528573252465</c:v>
                </c:pt>
                <c:pt idx="693">
                  <c:v>0.68757865505854088</c:v>
                </c:pt>
                <c:pt idx="694">
                  <c:v>0.68634432561104264</c:v>
                </c:pt>
                <c:pt idx="695">
                  <c:v>0.68487247098139115</c:v>
                </c:pt>
                <c:pt idx="696">
                  <c:v>0.68302712375852404</c:v>
                </c:pt>
                <c:pt idx="697">
                  <c:v>0.68025382327146566</c:v>
                </c:pt>
                <c:pt idx="698">
                  <c:v>0.67818668025667261</c:v>
                </c:pt>
                <c:pt idx="699">
                  <c:v>0.67562545690740738</c:v>
                </c:pt>
                <c:pt idx="700">
                  <c:v>0.67309083978081985</c:v>
                </c:pt>
                <c:pt idx="701">
                  <c:v>0.67027827465591938</c:v>
                </c:pt>
                <c:pt idx="702">
                  <c:v>0.66837519546325319</c:v>
                </c:pt>
                <c:pt idx="703">
                  <c:v>0.66648050452306651</c:v>
                </c:pt>
                <c:pt idx="704">
                  <c:v>0.66464919712283121</c:v>
                </c:pt>
                <c:pt idx="705">
                  <c:v>0.66218106158841872</c:v>
                </c:pt>
                <c:pt idx="706">
                  <c:v>0.65974608384757638</c:v>
                </c:pt>
                <c:pt idx="707">
                  <c:v>0.65777836423094482</c:v>
                </c:pt>
                <c:pt idx="708">
                  <c:v>0.65542726004165164</c:v>
                </c:pt>
                <c:pt idx="709">
                  <c:v>0.65340972608460957</c:v>
                </c:pt>
                <c:pt idx="710">
                  <c:v>0.65140495711969537</c:v>
                </c:pt>
                <c:pt idx="711">
                  <c:v>0.64900070132994503</c:v>
                </c:pt>
                <c:pt idx="712">
                  <c:v>0.64689322113838366</c:v>
                </c:pt>
                <c:pt idx="713">
                  <c:v>0.6443375059447749</c:v>
                </c:pt>
                <c:pt idx="714">
                  <c:v>0.64194005494459649</c:v>
                </c:pt>
                <c:pt idx="715">
                  <c:v>0.63910568050493233</c:v>
                </c:pt>
                <c:pt idx="716">
                  <c:v>0.63698633327545329</c:v>
                </c:pt>
                <c:pt idx="717">
                  <c:v>0.63481092868836186</c:v>
                </c:pt>
                <c:pt idx="718">
                  <c:v>0.63257149708519089</c:v>
                </c:pt>
                <c:pt idx="719">
                  <c:v>0.62970776856332211</c:v>
                </c:pt>
                <c:pt idx="720">
                  <c:v>0.62707764596203186</c:v>
                </c:pt>
                <c:pt idx="721">
                  <c:v>0.62411638818384196</c:v>
                </c:pt>
                <c:pt idx="722">
                  <c:v>0.6206624468276194</c:v>
                </c:pt>
                <c:pt idx="723">
                  <c:v>0.6172850425292461</c:v>
                </c:pt>
                <c:pt idx="724">
                  <c:v>0.61368697409109296</c:v>
                </c:pt>
                <c:pt idx="725">
                  <c:v>0.61071721140823743</c:v>
                </c:pt>
                <c:pt idx="726">
                  <c:v>0.60766775757188396</c:v>
                </c:pt>
                <c:pt idx="727">
                  <c:v>0.60470415895741592</c:v>
                </c:pt>
                <c:pt idx="728">
                  <c:v>0.60159025943225808</c:v>
                </c:pt>
                <c:pt idx="729">
                  <c:v>0.5987511320063531</c:v>
                </c:pt>
                <c:pt idx="730">
                  <c:v>0.59567600217372929</c:v>
                </c:pt>
                <c:pt idx="731">
                  <c:v>0.59244536088738775</c:v>
                </c:pt>
                <c:pt idx="732">
                  <c:v>0.58921697700188769</c:v>
                </c:pt>
                <c:pt idx="733">
                  <c:v>0.58634878972176174</c:v>
                </c:pt>
                <c:pt idx="734">
                  <c:v>0.58387717256825455</c:v>
                </c:pt>
                <c:pt idx="735">
                  <c:v>0.58089992800938639</c:v>
                </c:pt>
                <c:pt idx="736">
                  <c:v>0.57805784177398223</c:v>
                </c:pt>
                <c:pt idx="737">
                  <c:v>0.57492200164131668</c:v>
                </c:pt>
                <c:pt idx="738">
                  <c:v>0.57154925634624887</c:v>
                </c:pt>
                <c:pt idx="739">
                  <c:v>0.56820161134293745</c:v>
                </c:pt>
                <c:pt idx="740">
                  <c:v>0.56507384618629997</c:v>
                </c:pt>
                <c:pt idx="741">
                  <c:v>0.56187725537398991</c:v>
                </c:pt>
                <c:pt idx="742">
                  <c:v>0.55873328075851314</c:v>
                </c:pt>
                <c:pt idx="743">
                  <c:v>0.55522990122975957</c:v>
                </c:pt>
                <c:pt idx="744">
                  <c:v>0.55193433922361279</c:v>
                </c:pt>
                <c:pt idx="745">
                  <c:v>0.54899869762005926</c:v>
                </c:pt>
                <c:pt idx="746">
                  <c:v>0.54572540484684329</c:v>
                </c:pt>
                <c:pt idx="747">
                  <c:v>0.54261363457828971</c:v>
                </c:pt>
                <c:pt idx="748">
                  <c:v>0.53958115827907005</c:v>
                </c:pt>
                <c:pt idx="749">
                  <c:v>0.53676579436754124</c:v>
                </c:pt>
                <c:pt idx="750">
                  <c:v>0.53373753809103175</c:v>
                </c:pt>
                <c:pt idx="751">
                  <c:v>0.5307406857322412</c:v>
                </c:pt>
                <c:pt idx="752">
                  <c:v>0.52829426332570184</c:v>
                </c:pt>
                <c:pt idx="753">
                  <c:v>0.52614726362465269</c:v>
                </c:pt>
                <c:pt idx="754">
                  <c:v>0.52392450911233035</c:v>
                </c:pt>
                <c:pt idx="755">
                  <c:v>0.521889677808551</c:v>
                </c:pt>
                <c:pt idx="756">
                  <c:v>0.51960377597301854</c:v>
                </c:pt>
                <c:pt idx="757">
                  <c:v>0.51738801547554181</c:v>
                </c:pt>
                <c:pt idx="758">
                  <c:v>0.5149574869687229</c:v>
                </c:pt>
                <c:pt idx="759">
                  <c:v>0.51244711625878014</c:v>
                </c:pt>
                <c:pt idx="760">
                  <c:v>0.5101492287653272</c:v>
                </c:pt>
                <c:pt idx="761">
                  <c:v>0.50782223049055153</c:v>
                </c:pt>
                <c:pt idx="762">
                  <c:v>0.50562954949429473</c:v>
                </c:pt>
                <c:pt idx="763">
                  <c:v>0.50349495286448809</c:v>
                </c:pt>
                <c:pt idx="764">
                  <c:v>0.50092453918057267</c:v>
                </c:pt>
                <c:pt idx="765">
                  <c:v>0.49877092714244492</c:v>
                </c:pt>
                <c:pt idx="766">
                  <c:v>0.4975111128130541</c:v>
                </c:pt>
                <c:pt idx="767">
                  <c:v>0.49746928702215298</c:v>
                </c:pt>
                <c:pt idx="768">
                  <c:v>0.49760690346378283</c:v>
                </c:pt>
                <c:pt idx="769">
                  <c:v>0.4976758262508979</c:v>
                </c:pt>
                <c:pt idx="770">
                  <c:v>0.49841410683860454</c:v>
                </c:pt>
                <c:pt idx="771">
                  <c:v>0.49811534799582574</c:v>
                </c:pt>
                <c:pt idx="772">
                  <c:v>0.4974732443806627</c:v>
                </c:pt>
                <c:pt idx="773">
                  <c:v>0.49604911560798381</c:v>
                </c:pt>
                <c:pt idx="774">
                  <c:v>0.4947408223774471</c:v>
                </c:pt>
                <c:pt idx="775">
                  <c:v>0.49363941069708417</c:v>
                </c:pt>
                <c:pt idx="776">
                  <c:v>0.49265961986185297</c:v>
                </c:pt>
                <c:pt idx="777">
                  <c:v>0.49153280366524005</c:v>
                </c:pt>
                <c:pt idx="778">
                  <c:v>0.49033659232674198</c:v>
                </c:pt>
                <c:pt idx="779">
                  <c:v>0.48979682014956355</c:v>
                </c:pt>
                <c:pt idx="780">
                  <c:v>0.4889615557056694</c:v>
                </c:pt>
                <c:pt idx="781">
                  <c:v>0.48816148070823145</c:v>
                </c:pt>
                <c:pt idx="782">
                  <c:v>0.48729539529269861</c:v>
                </c:pt>
                <c:pt idx="783">
                  <c:v>0.48620488035909354</c:v>
                </c:pt>
                <c:pt idx="784">
                  <c:v>0.48537535202276622</c:v>
                </c:pt>
                <c:pt idx="785">
                  <c:v>0.48391382488979834</c:v>
                </c:pt>
                <c:pt idx="786">
                  <c:v>0.48216096742286985</c:v>
                </c:pt>
                <c:pt idx="787">
                  <c:v>0.48015941229652576</c:v>
                </c:pt>
                <c:pt idx="788">
                  <c:v>0.47805157537911569</c:v>
                </c:pt>
                <c:pt idx="789">
                  <c:v>0.475781974072989</c:v>
                </c:pt>
                <c:pt idx="790">
                  <c:v>0.47311810585186242</c:v>
                </c:pt>
                <c:pt idx="791">
                  <c:v>0.47043028937770859</c:v>
                </c:pt>
                <c:pt idx="792">
                  <c:v>0.46746076999573533</c:v>
                </c:pt>
                <c:pt idx="793">
                  <c:v>0.46502268916505846</c:v>
                </c:pt>
                <c:pt idx="794">
                  <c:v>0.46258493294545827</c:v>
                </c:pt>
                <c:pt idx="795">
                  <c:v>0.46031001365350083</c:v>
                </c:pt>
                <c:pt idx="796">
                  <c:v>0.45797810630524743</c:v>
                </c:pt>
                <c:pt idx="797">
                  <c:v>0.45530548625778999</c:v>
                </c:pt>
                <c:pt idx="798">
                  <c:v>0.45265494023582631</c:v>
                </c:pt>
                <c:pt idx="799">
                  <c:v>0.44972002987303489</c:v>
                </c:pt>
                <c:pt idx="800">
                  <c:v>0.44672882026857708</c:v>
                </c:pt>
                <c:pt idx="801">
                  <c:v>0.44389165137148179</c:v>
                </c:pt>
                <c:pt idx="802">
                  <c:v>0.44084297167429892</c:v>
                </c:pt>
                <c:pt idx="803">
                  <c:v>0.43803684508888785</c:v>
                </c:pt>
                <c:pt idx="804">
                  <c:v>0.43533976507729505</c:v>
                </c:pt>
                <c:pt idx="805">
                  <c:v>0.43219196148368355</c:v>
                </c:pt>
                <c:pt idx="806">
                  <c:v>0.42914186495832873</c:v>
                </c:pt>
                <c:pt idx="807">
                  <c:v>0.42668019000295487</c:v>
                </c:pt>
                <c:pt idx="808">
                  <c:v>0.42372455356924993</c:v>
                </c:pt>
                <c:pt idx="809">
                  <c:v>0.42077079152050378</c:v>
                </c:pt>
                <c:pt idx="810">
                  <c:v>0.41805056998210233</c:v>
                </c:pt>
                <c:pt idx="811">
                  <c:v>0.41480221102333248</c:v>
                </c:pt>
                <c:pt idx="812">
                  <c:v>0.41161338828632588</c:v>
                </c:pt>
                <c:pt idx="813">
                  <c:v>0.40850237798866129</c:v>
                </c:pt>
                <c:pt idx="814">
                  <c:v>0.40557319397306485</c:v>
                </c:pt>
                <c:pt idx="815">
                  <c:v>0.40354612122035505</c:v>
                </c:pt>
                <c:pt idx="816">
                  <c:v>0.40201005318300681</c:v>
                </c:pt>
                <c:pt idx="817">
                  <c:v>0.40051806424434178</c:v>
                </c:pt>
                <c:pt idx="818">
                  <c:v>0.39884305377162027</c:v>
                </c:pt>
                <c:pt idx="819">
                  <c:v>0.39755445838830755</c:v>
                </c:pt>
                <c:pt idx="820">
                  <c:v>0.39614895767887026</c:v>
                </c:pt>
                <c:pt idx="821">
                  <c:v>0.39494091346375604</c:v>
                </c:pt>
                <c:pt idx="822">
                  <c:v>0.39396253355324606</c:v>
                </c:pt>
                <c:pt idx="823">
                  <c:v>0.39247674607148969</c:v>
                </c:pt>
                <c:pt idx="824">
                  <c:v>0.39133071099428746</c:v>
                </c:pt>
                <c:pt idx="825">
                  <c:v>0.38991673308704661</c:v>
                </c:pt>
                <c:pt idx="826">
                  <c:v>0.38846994411557412</c:v>
                </c:pt>
                <c:pt idx="827">
                  <c:v>0.38706604576008657</c:v>
                </c:pt>
                <c:pt idx="828">
                  <c:v>0.38574267039365945</c:v>
                </c:pt>
                <c:pt idx="829">
                  <c:v>0.38442189404108834</c:v>
                </c:pt>
                <c:pt idx="830">
                  <c:v>0.38323600681462866</c:v>
                </c:pt>
                <c:pt idx="831">
                  <c:v>0.38213436946502299</c:v>
                </c:pt>
                <c:pt idx="832">
                  <c:v>0.38119802842062855</c:v>
                </c:pt>
                <c:pt idx="833">
                  <c:v>0.38015026848106737</c:v>
                </c:pt>
                <c:pt idx="834">
                  <c:v>0.37920284390473441</c:v>
                </c:pt>
                <c:pt idx="835">
                  <c:v>0.37837492122828925</c:v>
                </c:pt>
                <c:pt idx="836">
                  <c:v>0.37787029567787117</c:v>
                </c:pt>
                <c:pt idx="837">
                  <c:v>0.37748129645130196</c:v>
                </c:pt>
                <c:pt idx="838">
                  <c:v>0.37714094748337468</c:v>
                </c:pt>
                <c:pt idx="839">
                  <c:v>0.37676225544561842</c:v>
                </c:pt>
                <c:pt idx="840">
                  <c:v>0.3760875892621427</c:v>
                </c:pt>
                <c:pt idx="841">
                  <c:v>0.37541159802947538</c:v>
                </c:pt>
                <c:pt idx="842">
                  <c:v>0.37520959532711179</c:v>
                </c:pt>
                <c:pt idx="843">
                  <c:v>0.37527177440569176</c:v>
                </c:pt>
                <c:pt idx="844">
                  <c:v>0.37524806221198048</c:v>
                </c:pt>
                <c:pt idx="845">
                  <c:v>0.37489841145225361</c:v>
                </c:pt>
                <c:pt idx="846">
                  <c:v>0.37437589639963503</c:v>
                </c:pt>
                <c:pt idx="847">
                  <c:v>0.37362133378000156</c:v>
                </c:pt>
                <c:pt idx="848">
                  <c:v>0.37263223021190872</c:v>
                </c:pt>
                <c:pt idx="849">
                  <c:v>0.3725885281469446</c:v>
                </c:pt>
                <c:pt idx="850">
                  <c:v>0.37298974082591951</c:v>
                </c:pt>
                <c:pt idx="851">
                  <c:v>0.37250372932788661</c:v>
                </c:pt>
                <c:pt idx="852">
                  <c:v>0.37183405258353103</c:v>
                </c:pt>
                <c:pt idx="853">
                  <c:v>0.37102519270043827</c:v>
                </c:pt>
                <c:pt idx="854">
                  <c:v>0.37028439834470389</c:v>
                </c:pt>
                <c:pt idx="855">
                  <c:v>0.36943121511749366</c:v>
                </c:pt>
                <c:pt idx="856">
                  <c:v>0.36888982807104986</c:v>
                </c:pt>
                <c:pt idx="857">
                  <c:v>0.36843261793480919</c:v>
                </c:pt>
                <c:pt idx="858">
                  <c:v>0.36768844326319461</c:v>
                </c:pt>
                <c:pt idx="859">
                  <c:v>0.36709931438110505</c:v>
                </c:pt>
                <c:pt idx="860">
                  <c:v>0.36644747991134435</c:v>
                </c:pt>
                <c:pt idx="861">
                  <c:v>0.36616209915372855</c:v>
                </c:pt>
                <c:pt idx="862">
                  <c:v>0.36567872681301661</c:v>
                </c:pt>
                <c:pt idx="863">
                  <c:v>0.36541269111240998</c:v>
                </c:pt>
                <c:pt idx="864">
                  <c:v>0.36526131349102209</c:v>
                </c:pt>
                <c:pt idx="865">
                  <c:v>0.36524544611747362</c:v>
                </c:pt>
                <c:pt idx="866">
                  <c:v>0.36530566997317632</c:v>
                </c:pt>
                <c:pt idx="867">
                  <c:v>0.36527855975323265</c:v>
                </c:pt>
                <c:pt idx="868">
                  <c:v>0.36564494002645065</c:v>
                </c:pt>
                <c:pt idx="869">
                  <c:v>0.36668790431750048</c:v>
                </c:pt>
                <c:pt idx="870">
                  <c:v>0.36760250074895112</c:v>
                </c:pt>
                <c:pt idx="871">
                  <c:v>0.36838430984017073</c:v>
                </c:pt>
                <c:pt idx="872">
                  <c:v>0.36904602479732668</c:v>
                </c:pt>
                <c:pt idx="873">
                  <c:v>0.36995596545269155</c:v>
                </c:pt>
                <c:pt idx="874">
                  <c:v>0.37086654793121837</c:v>
                </c:pt>
                <c:pt idx="875">
                  <c:v>0.37140308792977317</c:v>
                </c:pt>
                <c:pt idx="876">
                  <c:v>0.37184344308451678</c:v>
                </c:pt>
                <c:pt idx="877">
                  <c:v>0.37213410680082243</c:v>
                </c:pt>
                <c:pt idx="878">
                  <c:v>0.37258087664511458</c:v>
                </c:pt>
                <c:pt idx="879">
                  <c:v>0.373473755304644</c:v>
                </c:pt>
                <c:pt idx="880">
                  <c:v>0.37382557609414163</c:v>
                </c:pt>
                <c:pt idx="881">
                  <c:v>0.37438130317336449</c:v>
                </c:pt>
                <c:pt idx="882">
                  <c:v>0.37520636511630501</c:v>
                </c:pt>
                <c:pt idx="883">
                  <c:v>0.37556303366210569</c:v>
                </c:pt>
                <c:pt idx="884">
                  <c:v>0.37608736524586617</c:v>
                </c:pt>
                <c:pt idx="885">
                  <c:v>0.37679438462193593</c:v>
                </c:pt>
                <c:pt idx="886">
                  <c:v>0.37719639725783927</c:v>
                </c:pt>
                <c:pt idx="887">
                  <c:v>0.37779348336179319</c:v>
                </c:pt>
                <c:pt idx="888">
                  <c:v>0.37852871485656114</c:v>
                </c:pt>
                <c:pt idx="889">
                  <c:v>0.37931664236281598</c:v>
                </c:pt>
                <c:pt idx="890">
                  <c:v>0.37988821115525495</c:v>
                </c:pt>
                <c:pt idx="891">
                  <c:v>0.38059400355812784</c:v>
                </c:pt>
                <c:pt idx="892">
                  <c:v>0.38156508696097752</c:v>
                </c:pt>
                <c:pt idx="893">
                  <c:v>0.38238399396620104</c:v>
                </c:pt>
                <c:pt idx="894">
                  <c:v>0.38327072319790084</c:v>
                </c:pt>
                <c:pt idx="895">
                  <c:v>0.38457751891977243</c:v>
                </c:pt>
                <c:pt idx="896">
                  <c:v>0.38622361366118318</c:v>
                </c:pt>
                <c:pt idx="897">
                  <c:v>0.38826554681617459</c:v>
                </c:pt>
                <c:pt idx="898">
                  <c:v>0.39039286441253501</c:v>
                </c:pt>
                <c:pt idx="899">
                  <c:v>0.39219187977992565</c:v>
                </c:pt>
                <c:pt idx="900">
                  <c:v>0.39422381540177232</c:v>
                </c:pt>
                <c:pt idx="901">
                  <c:v>0.39562535599775633</c:v>
                </c:pt>
                <c:pt idx="902">
                  <c:v>0.39708959895419188</c:v>
                </c:pt>
                <c:pt idx="903">
                  <c:v>0.39861826776383746</c:v>
                </c:pt>
                <c:pt idx="904">
                  <c:v>0.39959479832001965</c:v>
                </c:pt>
                <c:pt idx="905">
                  <c:v>0.40110291005486742</c:v>
                </c:pt>
                <c:pt idx="906">
                  <c:v>0.40262314369927849</c:v>
                </c:pt>
                <c:pt idx="907">
                  <c:v>0.40365931807745231</c:v>
                </c:pt>
                <c:pt idx="908">
                  <c:v>0.40467795062731643</c:v>
                </c:pt>
                <c:pt idx="909">
                  <c:v>0.40659845326442717</c:v>
                </c:pt>
                <c:pt idx="910">
                  <c:v>0.40793296521513672</c:v>
                </c:pt>
                <c:pt idx="911">
                  <c:v>0.40922337343009535</c:v>
                </c:pt>
                <c:pt idx="912">
                  <c:v>0.41058510146929805</c:v>
                </c:pt>
                <c:pt idx="913">
                  <c:v>0.41242619324875079</c:v>
                </c:pt>
                <c:pt idx="914">
                  <c:v>0.41405042908641182</c:v>
                </c:pt>
                <c:pt idx="915">
                  <c:v>0.41549758234014988</c:v>
                </c:pt>
                <c:pt idx="916">
                  <c:v>0.41716608162158192</c:v>
                </c:pt>
                <c:pt idx="917">
                  <c:v>0.41922022437205786</c:v>
                </c:pt>
                <c:pt idx="918">
                  <c:v>0.42169968390563484</c:v>
                </c:pt>
                <c:pt idx="919">
                  <c:v>0.42475933355236445</c:v>
                </c:pt>
                <c:pt idx="920">
                  <c:v>0.42715909107009409</c:v>
                </c:pt>
                <c:pt idx="921">
                  <c:v>0.42982420263665422</c:v>
                </c:pt>
                <c:pt idx="922">
                  <c:v>0.43184532612787002</c:v>
                </c:pt>
                <c:pt idx="923">
                  <c:v>0.4338517808821708</c:v>
                </c:pt>
                <c:pt idx="924">
                  <c:v>0.43540424776105729</c:v>
                </c:pt>
                <c:pt idx="925">
                  <c:v>0.43653359449149803</c:v>
                </c:pt>
                <c:pt idx="926">
                  <c:v>0.4375592444338724</c:v>
                </c:pt>
                <c:pt idx="927">
                  <c:v>0.43889535645586414</c:v>
                </c:pt>
                <c:pt idx="928">
                  <c:v>0.43997192098443738</c:v>
                </c:pt>
                <c:pt idx="929">
                  <c:v>0.44147989213844552</c:v>
                </c:pt>
                <c:pt idx="930">
                  <c:v>0.44274400968984534</c:v>
                </c:pt>
                <c:pt idx="931">
                  <c:v>0.44385161471971124</c:v>
                </c:pt>
                <c:pt idx="932">
                  <c:v>0.44455271852331241</c:v>
                </c:pt>
                <c:pt idx="933">
                  <c:v>0.44522238306720313</c:v>
                </c:pt>
                <c:pt idx="934">
                  <c:v>0.44579192437852799</c:v>
                </c:pt>
                <c:pt idx="935">
                  <c:v>0.44634134995703073</c:v>
                </c:pt>
                <c:pt idx="936">
                  <c:v>0.44691566487731765</c:v>
                </c:pt>
                <c:pt idx="937">
                  <c:v>0.44763844969402028</c:v>
                </c:pt>
                <c:pt idx="938">
                  <c:v>0.44830864515491209</c:v>
                </c:pt>
                <c:pt idx="939">
                  <c:v>0.44869175675201267</c:v>
                </c:pt>
                <c:pt idx="940">
                  <c:v>0.44874021959577259</c:v>
                </c:pt>
                <c:pt idx="941">
                  <c:v>0.44916007442755812</c:v>
                </c:pt>
                <c:pt idx="942">
                  <c:v>0.44921471330403229</c:v>
                </c:pt>
                <c:pt idx="943">
                  <c:v>0.4490240318458894</c:v>
                </c:pt>
                <c:pt idx="944">
                  <c:v>0.4489153375900099</c:v>
                </c:pt>
                <c:pt idx="945">
                  <c:v>0.44870385048243788</c:v>
                </c:pt>
                <c:pt idx="946">
                  <c:v>0.44858959124034958</c:v>
                </c:pt>
                <c:pt idx="947">
                  <c:v>0.44898839452430545</c:v>
                </c:pt>
                <c:pt idx="948">
                  <c:v>0.44932330499729467</c:v>
                </c:pt>
                <c:pt idx="949">
                  <c:v>0.44986902084736713</c:v>
                </c:pt>
                <c:pt idx="950">
                  <c:v>0.45006722204232003</c:v>
                </c:pt>
                <c:pt idx="951">
                  <c:v>0.44962243796142359</c:v>
                </c:pt>
                <c:pt idx="952">
                  <c:v>0.44861198003783559</c:v>
                </c:pt>
                <c:pt idx="953">
                  <c:v>0.44746386364004881</c:v>
                </c:pt>
                <c:pt idx="954">
                  <c:v>0.44679072881168885</c:v>
                </c:pt>
                <c:pt idx="955">
                  <c:v>0.44596666833012794</c:v>
                </c:pt>
                <c:pt idx="956">
                  <c:v>0.44527116147008206</c:v>
                </c:pt>
                <c:pt idx="957">
                  <c:v>0.4443674354166427</c:v>
                </c:pt>
                <c:pt idx="958">
                  <c:v>0.44319228963683072</c:v>
                </c:pt>
                <c:pt idx="959">
                  <c:v>0.44191061766309309</c:v>
                </c:pt>
                <c:pt idx="960">
                  <c:v>0.44068983734340306</c:v>
                </c:pt>
                <c:pt idx="961">
                  <c:v>0.43909597168988396</c:v>
                </c:pt>
                <c:pt idx="962">
                  <c:v>0.437071151615255</c:v>
                </c:pt>
                <c:pt idx="963">
                  <c:v>0.43523561033887853</c:v>
                </c:pt>
                <c:pt idx="964">
                  <c:v>0.43329421798720036</c:v>
                </c:pt>
                <c:pt idx="965">
                  <c:v>0.43149917036839264</c:v>
                </c:pt>
                <c:pt idx="966">
                  <c:v>0.42964291152207179</c:v>
                </c:pt>
                <c:pt idx="967">
                  <c:v>0.42742355330430304</c:v>
                </c:pt>
                <c:pt idx="968">
                  <c:v>0.42583222652815539</c:v>
                </c:pt>
                <c:pt idx="969">
                  <c:v>0.42483396686542663</c:v>
                </c:pt>
                <c:pt idx="970">
                  <c:v>0.42321308458133589</c:v>
                </c:pt>
                <c:pt idx="971">
                  <c:v>0.42204534267327459</c:v>
                </c:pt>
                <c:pt idx="972">
                  <c:v>0.42131140521490368</c:v>
                </c:pt>
                <c:pt idx="973">
                  <c:v>0.42056463751159634</c:v>
                </c:pt>
                <c:pt idx="974">
                  <c:v>0.41934217266192264</c:v>
                </c:pt>
                <c:pt idx="975">
                  <c:v>0.41774165145806574</c:v>
                </c:pt>
                <c:pt idx="976">
                  <c:v>0.4163954845213883</c:v>
                </c:pt>
                <c:pt idx="977">
                  <c:v>0.41510264581641332</c:v>
                </c:pt>
                <c:pt idx="978">
                  <c:v>0.41417611803878868</c:v>
                </c:pt>
                <c:pt idx="979">
                  <c:v>0.41352740917068798</c:v>
                </c:pt>
                <c:pt idx="980">
                  <c:v>0.4127469039549499</c:v>
                </c:pt>
                <c:pt idx="981">
                  <c:v>0.4119840551731781</c:v>
                </c:pt>
                <c:pt idx="982">
                  <c:v>0.4111749580500792</c:v>
                </c:pt>
                <c:pt idx="983">
                  <c:v>0.41003467033635654</c:v>
                </c:pt>
                <c:pt idx="984">
                  <c:v>0.40883298602676832</c:v>
                </c:pt>
                <c:pt idx="985">
                  <c:v>0.40773379506713953</c:v>
                </c:pt>
                <c:pt idx="986">
                  <c:v>0.40659227841240309</c:v>
                </c:pt>
                <c:pt idx="987">
                  <c:v>0.40511670020089047</c:v>
                </c:pt>
                <c:pt idx="988">
                  <c:v>0.40363408609938861</c:v>
                </c:pt>
                <c:pt idx="989">
                  <c:v>0.40246034353045557</c:v>
                </c:pt>
                <c:pt idx="990">
                  <c:v>0.40285463020233719</c:v>
                </c:pt>
                <c:pt idx="991">
                  <c:v>0.40373378286667472</c:v>
                </c:pt>
                <c:pt idx="992">
                  <c:v>0.4055826308358168</c:v>
                </c:pt>
                <c:pt idx="993">
                  <c:v>0.40762041433723056</c:v>
                </c:pt>
                <c:pt idx="994">
                  <c:v>0.40893448169355673</c:v>
                </c:pt>
                <c:pt idx="995">
                  <c:v>0.41012632983098651</c:v>
                </c:pt>
                <c:pt idx="996">
                  <c:v>0.41106856968204963</c:v>
                </c:pt>
                <c:pt idx="997">
                  <c:v>0.41149434583232913</c:v>
                </c:pt>
                <c:pt idx="998">
                  <c:v>0.41150709421608234</c:v>
                </c:pt>
                <c:pt idx="999">
                  <c:v>0.41105211094016464</c:v>
                </c:pt>
                <c:pt idx="1000">
                  <c:v>0.41086287220666423</c:v>
                </c:pt>
                <c:pt idx="1001">
                  <c:v>0.41026303627536648</c:v>
                </c:pt>
                <c:pt idx="1002">
                  <c:v>0.40937622187655109</c:v>
                </c:pt>
                <c:pt idx="1003">
                  <c:v>0.40834921170041893</c:v>
                </c:pt>
                <c:pt idx="1004">
                  <c:v>0.4070325359634282</c:v>
                </c:pt>
                <c:pt idx="1005">
                  <c:v>0.40545031364640094</c:v>
                </c:pt>
                <c:pt idx="1006">
                  <c:v>0.40461724064212545</c:v>
                </c:pt>
                <c:pt idx="1007">
                  <c:v>0.40287291728226543</c:v>
                </c:pt>
                <c:pt idx="1008">
                  <c:v>0.401562410021572</c:v>
                </c:pt>
                <c:pt idx="1009">
                  <c:v>0.4000956714797369</c:v>
                </c:pt>
                <c:pt idx="1010">
                  <c:v>0.39817965404834249</c:v>
                </c:pt>
                <c:pt idx="1011">
                  <c:v>0.39641530122475344</c:v>
                </c:pt>
                <c:pt idx="1012">
                  <c:v>0.39499424618208101</c:v>
                </c:pt>
                <c:pt idx="1013">
                  <c:v>0.39395613854186656</c:v>
                </c:pt>
                <c:pt idx="1014">
                  <c:v>0.39283648047602909</c:v>
                </c:pt>
                <c:pt idx="1015">
                  <c:v>0.391501499476482</c:v>
                </c:pt>
                <c:pt idx="1016">
                  <c:v>0.39001754269414912</c:v>
                </c:pt>
                <c:pt idx="1017">
                  <c:v>0.38825021445268632</c:v>
                </c:pt>
                <c:pt idx="1018">
                  <c:v>0.38687611553572554</c:v>
                </c:pt>
                <c:pt idx="1019">
                  <c:v>0.3856652766270422</c:v>
                </c:pt>
                <c:pt idx="1020">
                  <c:v>0.38496737800361669</c:v>
                </c:pt>
                <c:pt idx="1021">
                  <c:v>0.38533515928375867</c:v>
                </c:pt>
                <c:pt idx="1022">
                  <c:v>0.38448491314134892</c:v>
                </c:pt>
                <c:pt idx="1023">
                  <c:v>0.38283159068715694</c:v>
                </c:pt>
                <c:pt idx="1024">
                  <c:v>0.3807013918132835</c:v>
                </c:pt>
                <c:pt idx="1025">
                  <c:v>0.37849553163879635</c:v>
                </c:pt>
                <c:pt idx="1026">
                  <c:v>0.37617058563962791</c:v>
                </c:pt>
                <c:pt idx="1027">
                  <c:v>0.37445075672005534</c:v>
                </c:pt>
                <c:pt idx="1028">
                  <c:v>0.37243391417516125</c:v>
                </c:pt>
                <c:pt idx="1029">
                  <c:v>0.37061592684884664</c:v>
                </c:pt>
                <c:pt idx="1030">
                  <c:v>0.36862630503649357</c:v>
                </c:pt>
                <c:pt idx="1031">
                  <c:v>0.36680975421652001</c:v>
                </c:pt>
                <c:pt idx="1032">
                  <c:v>0.36506977603252533</c:v>
                </c:pt>
                <c:pt idx="1033">
                  <c:v>0.36304713574803882</c:v>
                </c:pt>
                <c:pt idx="1034">
                  <c:v>0.36072794057570767</c:v>
                </c:pt>
                <c:pt idx="1035">
                  <c:v>0.35845978561500652</c:v>
                </c:pt>
                <c:pt idx="1036">
                  <c:v>0.35586293635749533</c:v>
                </c:pt>
                <c:pt idx="1037">
                  <c:v>0.35376620280761817</c:v>
                </c:pt>
                <c:pt idx="1038">
                  <c:v>0.3514643588214949</c:v>
                </c:pt>
                <c:pt idx="1039">
                  <c:v>0.3492636606243143</c:v>
                </c:pt>
                <c:pt idx="1040">
                  <c:v>0.34731325889842868</c:v>
                </c:pt>
                <c:pt idx="1041">
                  <c:v>0.34528638292740943</c:v>
                </c:pt>
                <c:pt idx="1042">
                  <c:v>0.34284256583174033</c:v>
                </c:pt>
                <c:pt idx="1043">
                  <c:v>0.34064852869478485</c:v>
                </c:pt>
                <c:pt idx="1044">
                  <c:v>0.3385872060888348</c:v>
                </c:pt>
                <c:pt idx="1045">
                  <c:v>0.33668092769815638</c:v>
                </c:pt>
                <c:pt idx="1046">
                  <c:v>0.33464765632219429</c:v>
                </c:pt>
                <c:pt idx="1047">
                  <c:v>0.33253593784658175</c:v>
                </c:pt>
                <c:pt idx="1048">
                  <c:v>0.33013556526800014</c:v>
                </c:pt>
                <c:pt idx="1049">
                  <c:v>0.32762600836841688</c:v>
                </c:pt>
                <c:pt idx="1050">
                  <c:v>0.32523817574242192</c:v>
                </c:pt>
                <c:pt idx="1051">
                  <c:v>0.32279278439322839</c:v>
                </c:pt>
                <c:pt idx="1052">
                  <c:v>0.32046834498884408</c:v>
                </c:pt>
                <c:pt idx="1053">
                  <c:v>0.31785846878341845</c:v>
                </c:pt>
                <c:pt idx="1054">
                  <c:v>0.31561415880471339</c:v>
                </c:pt>
                <c:pt idx="1055">
                  <c:v>0.3141369629689918</c:v>
                </c:pt>
                <c:pt idx="1056">
                  <c:v>0.31277229666429845</c:v>
                </c:pt>
                <c:pt idx="1057">
                  <c:v>0.31102396517625264</c:v>
                </c:pt>
                <c:pt idx="1058">
                  <c:v>0.30912261616692249</c:v>
                </c:pt>
                <c:pt idx="1059">
                  <c:v>0.30750815526295783</c:v>
                </c:pt>
                <c:pt idx="1060">
                  <c:v>0.30700219506040177</c:v>
                </c:pt>
                <c:pt idx="1061">
                  <c:v>0.30596332548148153</c:v>
                </c:pt>
                <c:pt idx="1062">
                  <c:v>0.30473635228456458</c:v>
                </c:pt>
                <c:pt idx="1063">
                  <c:v>0.30302774606094218</c:v>
                </c:pt>
                <c:pt idx="1064">
                  <c:v>0.3010655423925222</c:v>
                </c:pt>
                <c:pt idx="1065">
                  <c:v>0.29917242381675563</c:v>
                </c:pt>
                <c:pt idx="1066">
                  <c:v>0.29744982641493511</c:v>
                </c:pt>
                <c:pt idx="1067">
                  <c:v>0.29575290902373141</c:v>
                </c:pt>
                <c:pt idx="1068">
                  <c:v>0.29444775934134493</c:v>
                </c:pt>
                <c:pt idx="1069">
                  <c:v>0.2930884652555163</c:v>
                </c:pt>
                <c:pt idx="1070">
                  <c:v>0.29073692893363057</c:v>
                </c:pt>
                <c:pt idx="1071">
                  <c:v>0.28821069478577321</c:v>
                </c:pt>
                <c:pt idx="1072">
                  <c:v>0.2858815719771538</c:v>
                </c:pt>
                <c:pt idx="1073">
                  <c:v>0.28387329179717885</c:v>
                </c:pt>
                <c:pt idx="1074">
                  <c:v>0.2819447820343669</c:v>
                </c:pt>
                <c:pt idx="1075">
                  <c:v>0.279848432287499</c:v>
                </c:pt>
                <c:pt idx="1076">
                  <c:v>0.27810137980172905</c:v>
                </c:pt>
                <c:pt idx="1077">
                  <c:v>0.27652062760135554</c:v>
                </c:pt>
                <c:pt idx="1078">
                  <c:v>0.27457691645294863</c:v>
                </c:pt>
                <c:pt idx="1079">
                  <c:v>0.27268296643518319</c:v>
                </c:pt>
                <c:pt idx="1080">
                  <c:v>0.27140704379274194</c:v>
                </c:pt>
                <c:pt idx="1081">
                  <c:v>0.27065195308976375</c:v>
                </c:pt>
                <c:pt idx="1082">
                  <c:v>0.26893219918337175</c:v>
                </c:pt>
                <c:pt idx="1083">
                  <c:v>0.26710681782439111</c:v>
                </c:pt>
                <c:pt idx="1084">
                  <c:v>0.26524825411348513</c:v>
                </c:pt>
                <c:pt idx="1085">
                  <c:v>0.26348862239750309</c:v>
                </c:pt>
                <c:pt idx="1086">
                  <c:v>0.26144132536719072</c:v>
                </c:pt>
                <c:pt idx="1087">
                  <c:v>0.25950029044977524</c:v>
                </c:pt>
                <c:pt idx="1088">
                  <c:v>0.2570933207256616</c:v>
                </c:pt>
                <c:pt idx="1089">
                  <c:v>0.25480133550223488</c:v>
                </c:pt>
                <c:pt idx="1090">
                  <c:v>0.25267973370557084</c:v>
                </c:pt>
                <c:pt idx="1091">
                  <c:v>0.25045803402182265</c:v>
                </c:pt>
                <c:pt idx="1092">
                  <c:v>0.24805131027482216</c:v>
                </c:pt>
                <c:pt idx="1093">
                  <c:v>0.24569804235277226</c:v>
                </c:pt>
                <c:pt idx="1094">
                  <c:v>0.24337835026731613</c:v>
                </c:pt>
                <c:pt idx="1095">
                  <c:v>0.24097347626820684</c:v>
                </c:pt>
                <c:pt idx="1096">
                  <c:v>0.23920929889517314</c:v>
                </c:pt>
                <c:pt idx="1097">
                  <c:v>0.23766207829486935</c:v>
                </c:pt>
                <c:pt idx="1098">
                  <c:v>0.23590212676928385</c:v>
                </c:pt>
                <c:pt idx="1099">
                  <c:v>0.23438477762960555</c:v>
                </c:pt>
                <c:pt idx="1100">
                  <c:v>0.23262272549882979</c:v>
                </c:pt>
                <c:pt idx="1101">
                  <c:v>0.23121775342372594</c:v>
                </c:pt>
                <c:pt idx="1102">
                  <c:v>0.22981798622433711</c:v>
                </c:pt>
                <c:pt idx="1103">
                  <c:v>0.22850288434730742</c:v>
                </c:pt>
                <c:pt idx="1104">
                  <c:v>0.2270267560129007</c:v>
                </c:pt>
                <c:pt idx="1105">
                  <c:v>0.22536087597448262</c:v>
                </c:pt>
                <c:pt idx="1106">
                  <c:v>0.22345621127237938</c:v>
                </c:pt>
                <c:pt idx="1107">
                  <c:v>0.22139953263561368</c:v>
                </c:pt>
                <c:pt idx="1108">
                  <c:v>0.21955242161909772</c:v>
                </c:pt>
                <c:pt idx="1109">
                  <c:v>0.21803223386417686</c:v>
                </c:pt>
                <c:pt idx="1110">
                  <c:v>0.21667448939480499</c:v>
                </c:pt>
                <c:pt idx="1111">
                  <c:v>0.21499704851077978</c:v>
                </c:pt>
                <c:pt idx="1112">
                  <c:v>0.21343910818852693</c:v>
                </c:pt>
                <c:pt idx="1113">
                  <c:v>0.21133772075166826</c:v>
                </c:pt>
                <c:pt idx="1114">
                  <c:v>0.20916786320429545</c:v>
                </c:pt>
                <c:pt idx="1115">
                  <c:v>0.20678800999713959</c:v>
                </c:pt>
                <c:pt idx="1116">
                  <c:v>0.20456293550739846</c:v>
                </c:pt>
                <c:pt idx="1117">
                  <c:v>0.2025588984129478</c:v>
                </c:pt>
                <c:pt idx="1118">
                  <c:v>0.20052000396082187</c:v>
                </c:pt>
                <c:pt idx="1119">
                  <c:v>0.19861572054292226</c:v>
                </c:pt>
                <c:pt idx="1120">
                  <c:v>0.19674836313054167</c:v>
                </c:pt>
                <c:pt idx="1121">
                  <c:v>0.19496900405008205</c:v>
                </c:pt>
                <c:pt idx="1122">
                  <c:v>0.19247173372698068</c:v>
                </c:pt>
                <c:pt idx="1123">
                  <c:v>0.19146612269385635</c:v>
                </c:pt>
                <c:pt idx="1124">
                  <c:v>0.19019554755449947</c:v>
                </c:pt>
                <c:pt idx="1125">
                  <c:v>0.1895216416567633</c:v>
                </c:pt>
                <c:pt idx="1126">
                  <c:v>0.18899164952960518</c:v>
                </c:pt>
                <c:pt idx="1127">
                  <c:v>0.18776346116639278</c:v>
                </c:pt>
                <c:pt idx="1128">
                  <c:v>0.18600394507933216</c:v>
                </c:pt>
                <c:pt idx="1129">
                  <c:v>0.18432097455108981</c:v>
                </c:pt>
                <c:pt idx="1130">
                  <c:v>0.18288835220837071</c:v>
                </c:pt>
                <c:pt idx="1131">
                  <c:v>0.18187957299002852</c:v>
                </c:pt>
                <c:pt idx="1132">
                  <c:v>0.18096801132580956</c:v>
                </c:pt>
                <c:pt idx="1133">
                  <c:v>0.17992212403952826</c:v>
                </c:pt>
                <c:pt idx="1134">
                  <c:v>0.17862628464991043</c:v>
                </c:pt>
                <c:pt idx="1135">
                  <c:v>0.17707013504104158</c:v>
                </c:pt>
                <c:pt idx="1136">
                  <c:v>0.17571239057166971</c:v>
                </c:pt>
                <c:pt idx="1137">
                  <c:v>0.17453288355860638</c:v>
                </c:pt>
                <c:pt idx="1138">
                  <c:v>0.17347541322974325</c:v>
                </c:pt>
                <c:pt idx="1139">
                  <c:v>0.17269881428798797</c:v>
                </c:pt>
                <c:pt idx="1140">
                  <c:v>0.17122844425812281</c:v>
                </c:pt>
                <c:pt idx="1141">
                  <c:v>0.16994302194021393</c:v>
                </c:pt>
                <c:pt idx="1142">
                  <c:v>0.16858508320795718</c:v>
                </c:pt>
                <c:pt idx="1143">
                  <c:v>0.16789460577307105</c:v>
                </c:pt>
                <c:pt idx="1144">
                  <c:v>0.16726936390869518</c:v>
                </c:pt>
                <c:pt idx="1145">
                  <c:v>0.16619124866168772</c:v>
                </c:pt>
                <c:pt idx="1146">
                  <c:v>0.16510596568095831</c:v>
                </c:pt>
                <c:pt idx="1147">
                  <c:v>0.16404246887346577</c:v>
                </c:pt>
                <c:pt idx="1148">
                  <c:v>0.1636841539733293</c:v>
                </c:pt>
                <c:pt idx="1149">
                  <c:v>0.16399482802618362</c:v>
                </c:pt>
                <c:pt idx="1150">
                  <c:v>0.16397212681808573</c:v>
                </c:pt>
                <c:pt idx="1151">
                  <c:v>0.16387873910793666</c:v>
                </c:pt>
                <c:pt idx="1152">
                  <c:v>0.1639726531697516</c:v>
                </c:pt>
                <c:pt idx="1153">
                  <c:v>0.16377300090661259</c:v>
                </c:pt>
                <c:pt idx="1154">
                  <c:v>0.16388398089989684</c:v>
                </c:pt>
                <c:pt idx="1155">
                  <c:v>0.16351411491452511</c:v>
                </c:pt>
                <c:pt idx="1156">
                  <c:v>0.16290345953231761</c:v>
                </c:pt>
                <c:pt idx="1157">
                  <c:v>0.16226490050639014</c:v>
                </c:pt>
                <c:pt idx="1158">
                  <c:v>0.16173462548587367</c:v>
                </c:pt>
                <c:pt idx="1159">
                  <c:v>0.1610397475401108</c:v>
                </c:pt>
                <c:pt idx="1160">
                  <c:v>0.16036707144922788</c:v>
                </c:pt>
                <c:pt idx="1161">
                  <c:v>0.15945604353566636</c:v>
                </c:pt>
                <c:pt idx="1162">
                  <c:v>0.15879057461355617</c:v>
                </c:pt>
                <c:pt idx="1163">
                  <c:v>0.1579210381194471</c:v>
                </c:pt>
                <c:pt idx="1164">
                  <c:v>0.15700830072398345</c:v>
                </c:pt>
                <c:pt idx="1165">
                  <c:v>0.15612582827381369</c:v>
                </c:pt>
                <c:pt idx="1166">
                  <c:v>0.15543662991991614</c:v>
                </c:pt>
                <c:pt idx="1167">
                  <c:v>0.15466215622041879</c:v>
                </c:pt>
                <c:pt idx="1168">
                  <c:v>0.15388250968126563</c:v>
                </c:pt>
                <c:pt idx="1169">
                  <c:v>0.15292053742811368</c:v>
                </c:pt>
                <c:pt idx="1170">
                  <c:v>0.15203492638869234</c:v>
                </c:pt>
                <c:pt idx="1171">
                  <c:v>0.15100150514379468</c:v>
                </c:pt>
                <c:pt idx="1172">
                  <c:v>0.14986651754812533</c:v>
                </c:pt>
                <c:pt idx="1173">
                  <c:v>0.1490878376793488</c:v>
                </c:pt>
                <c:pt idx="1174">
                  <c:v>0.14857102496655891</c:v>
                </c:pt>
                <c:pt idx="1175">
                  <c:v>0.14778982873223631</c:v>
                </c:pt>
                <c:pt idx="1176">
                  <c:v>0.1471220353460847</c:v>
                </c:pt>
                <c:pt idx="1177">
                  <c:v>0.14634322749049664</c:v>
                </c:pt>
                <c:pt idx="1178">
                  <c:v>0.14560282898081095</c:v>
                </c:pt>
                <c:pt idx="1179">
                  <c:v>0.14480155117496774</c:v>
                </c:pt>
                <c:pt idx="1180">
                  <c:v>0.14379767921971179</c:v>
                </c:pt>
                <c:pt idx="1181">
                  <c:v>0.14275944674119287</c:v>
                </c:pt>
                <c:pt idx="1182">
                  <c:v>0.14208094347217673</c:v>
                </c:pt>
                <c:pt idx="1183">
                  <c:v>0.14140476694986964</c:v>
                </c:pt>
                <c:pt idx="1184">
                  <c:v>0.14093747608118554</c:v>
                </c:pt>
                <c:pt idx="1185">
                  <c:v>0.14035424687160403</c:v>
                </c:pt>
                <c:pt idx="1186">
                  <c:v>0.13989848378920305</c:v>
                </c:pt>
                <c:pt idx="1187">
                  <c:v>0.13940653798508459</c:v>
                </c:pt>
                <c:pt idx="1188">
                  <c:v>0.1392459119390915</c:v>
                </c:pt>
                <c:pt idx="1189">
                  <c:v>0.13886744864037232</c:v>
                </c:pt>
                <c:pt idx="1190">
                  <c:v>0.13828357233387964</c:v>
                </c:pt>
                <c:pt idx="1191">
                  <c:v>0.13771790526047833</c:v>
                </c:pt>
                <c:pt idx="1192">
                  <c:v>0.1372997138636794</c:v>
                </c:pt>
                <c:pt idx="1193">
                  <c:v>0.13708611513114241</c:v>
                </c:pt>
                <c:pt idx="1194">
                  <c:v>0.1369277350726526</c:v>
                </c:pt>
                <c:pt idx="1195">
                  <c:v>0.13674521281310131</c:v>
                </c:pt>
                <c:pt idx="1196">
                  <c:v>0.13660947791928393</c:v>
                </c:pt>
                <c:pt idx="1197">
                  <c:v>0.13656496739642238</c:v>
                </c:pt>
                <c:pt idx="1198">
                  <c:v>0.13668429479030705</c:v>
                </c:pt>
                <c:pt idx="1199">
                  <c:v>0.13696207615388453</c:v>
                </c:pt>
                <c:pt idx="1200">
                  <c:v>0.13738341188596045</c:v>
                </c:pt>
                <c:pt idx="1201">
                  <c:v>0.13772134642125733</c:v>
                </c:pt>
                <c:pt idx="1202">
                  <c:v>0.13807366443873059</c:v>
                </c:pt>
                <c:pt idx="1203">
                  <c:v>0.1380345879241846</c:v>
                </c:pt>
                <c:pt idx="1204">
                  <c:v>0.1380743678152053</c:v>
                </c:pt>
                <c:pt idx="1205">
                  <c:v>0.13783998319012086</c:v>
                </c:pt>
                <c:pt idx="1206">
                  <c:v>0.13766103464349533</c:v>
                </c:pt>
                <c:pt idx="1207">
                  <c:v>0.1375148147489294</c:v>
                </c:pt>
                <c:pt idx="1208">
                  <c:v>0.13771946888779146</c:v>
                </c:pt>
                <c:pt idx="1209">
                  <c:v>0.13769881594095415</c:v>
                </c:pt>
                <c:pt idx="1210">
                  <c:v>0.13736375441833931</c:v>
                </c:pt>
                <c:pt idx="1211">
                  <c:v>0.1370441088520748</c:v>
                </c:pt>
                <c:pt idx="1212">
                  <c:v>0.13657773553705738</c:v>
                </c:pt>
                <c:pt idx="1213">
                  <c:v>0.13649626634291617</c:v>
                </c:pt>
                <c:pt idx="1214">
                  <c:v>0.1368960100072148</c:v>
                </c:pt>
                <c:pt idx="1215">
                  <c:v>0.13739768312386053</c:v>
                </c:pt>
                <c:pt idx="1216">
                  <c:v>0.13809388438713602</c:v>
                </c:pt>
                <c:pt idx="1217">
                  <c:v>0.13868401260536281</c:v>
                </c:pt>
                <c:pt idx="1218">
                  <c:v>0.13883536165404928</c:v>
                </c:pt>
                <c:pt idx="1219">
                  <c:v>0.13878974750075446</c:v>
                </c:pt>
                <c:pt idx="1220">
                  <c:v>0.13861339190710897</c:v>
                </c:pt>
                <c:pt idx="1221">
                  <c:v>0.1385216892779324</c:v>
                </c:pt>
                <c:pt idx="1222">
                  <c:v>0.13840175800039578</c:v>
                </c:pt>
                <c:pt idx="1223">
                  <c:v>0.13835188391706391</c:v>
                </c:pt>
                <c:pt idx="1224">
                  <c:v>0.13834186780772759</c:v>
                </c:pt>
                <c:pt idx="1225">
                  <c:v>0.13841955729786939</c:v>
                </c:pt>
                <c:pt idx="1226">
                  <c:v>0.13846433056364416</c:v>
                </c:pt>
                <c:pt idx="1227">
                  <c:v>0.13870400775036495</c:v>
                </c:pt>
                <c:pt idx="1228">
                  <c:v>0.13896968885036515</c:v>
                </c:pt>
                <c:pt idx="1229">
                  <c:v>0.13936300940285887</c:v>
                </c:pt>
                <c:pt idx="1230">
                  <c:v>0.1398151237591537</c:v>
                </c:pt>
                <c:pt idx="1231">
                  <c:v>0.14023659881266648</c:v>
                </c:pt>
                <c:pt idx="1232">
                  <c:v>0.14068814140008126</c:v>
                </c:pt>
                <c:pt idx="1233">
                  <c:v>0.14110130030192608</c:v>
                </c:pt>
                <c:pt idx="1234">
                  <c:v>0.14159233059890744</c:v>
                </c:pt>
                <c:pt idx="1235">
                  <c:v>0.14230929500676692</c:v>
                </c:pt>
                <c:pt idx="1236">
                  <c:v>0.14315909539929131</c:v>
                </c:pt>
                <c:pt idx="1237">
                  <c:v>0.14429696993978638</c:v>
                </c:pt>
                <c:pt idx="1238">
                  <c:v>0.14511300227936169</c:v>
                </c:pt>
                <c:pt idx="1239">
                  <c:v>0.14583438231093176</c:v>
                </c:pt>
                <c:pt idx="1240">
                  <c:v>0.14640406011003718</c:v>
                </c:pt>
                <c:pt idx="1241">
                  <c:v>0.14687251081000538</c:v>
                </c:pt>
                <c:pt idx="1242">
                  <c:v>0.14760577023738325</c:v>
                </c:pt>
                <c:pt idx="1243">
                  <c:v>0.14834871848678974</c:v>
                </c:pt>
                <c:pt idx="1244">
                  <c:v>0.14910835461068159</c:v>
                </c:pt>
                <c:pt idx="1245">
                  <c:v>0.14970104657948557</c:v>
                </c:pt>
                <c:pt idx="1246">
                  <c:v>0.15034282526872114</c:v>
                </c:pt>
                <c:pt idx="1247">
                  <c:v>0.15078017674774019</c:v>
                </c:pt>
                <c:pt idx="1248">
                  <c:v>0.15135680408902907</c:v>
                </c:pt>
                <c:pt idx="1249">
                  <c:v>0.15197226779248882</c:v>
                </c:pt>
                <c:pt idx="1250">
                  <c:v>0.15246098094570762</c:v>
                </c:pt>
                <c:pt idx="1251">
                  <c:v>0.15308961343732433</c:v>
                </c:pt>
                <c:pt idx="1252">
                  <c:v>0.1536793382530855</c:v>
                </c:pt>
                <c:pt idx="1253">
                  <c:v>0.1545876135843596</c:v>
                </c:pt>
                <c:pt idx="1254">
                  <c:v>0.15557234836278422</c:v>
                </c:pt>
                <c:pt idx="1255">
                  <c:v>0.15645851519241233</c:v>
                </c:pt>
                <c:pt idx="1256">
                  <c:v>0.15731938030454562</c:v>
                </c:pt>
                <c:pt idx="1257">
                  <c:v>0.15867528990272214</c:v>
                </c:pt>
                <c:pt idx="1258">
                  <c:v>0.1598374114895634</c:v>
                </c:pt>
                <c:pt idx="1259">
                  <c:v>0.1608363870440824</c:v>
                </c:pt>
                <c:pt idx="1260">
                  <c:v>0.16218928501655405</c:v>
                </c:pt>
                <c:pt idx="1261">
                  <c:v>0.16333773240114435</c:v>
                </c:pt>
                <c:pt idx="1262">
                  <c:v>0.16451691944717883</c:v>
                </c:pt>
                <c:pt idx="1263">
                  <c:v>0.16584853508625416</c:v>
                </c:pt>
                <c:pt idx="1264">
                  <c:v>0.16700857228271637</c:v>
                </c:pt>
                <c:pt idx="1265">
                  <c:v>0.16835781704245933</c:v>
                </c:pt>
                <c:pt idx="1266">
                  <c:v>0.16994147901433468</c:v>
                </c:pt>
                <c:pt idx="1267">
                  <c:v>0.17118440002915516</c:v>
                </c:pt>
                <c:pt idx="1268">
                  <c:v>0.17224712065094752</c:v>
                </c:pt>
                <c:pt idx="1269">
                  <c:v>0.17368831189173797</c:v>
                </c:pt>
                <c:pt idx="1270">
                  <c:v>0.17552153476494897</c:v>
                </c:pt>
                <c:pt idx="1271">
                  <c:v>0.1770671446677593</c:v>
                </c:pt>
                <c:pt idx="1272">
                  <c:v>0.17886187830170158</c:v>
                </c:pt>
                <c:pt idx="1273">
                  <c:v>0.1800627164500205</c:v>
                </c:pt>
                <c:pt idx="1274">
                  <c:v>0.18123706565754913</c:v>
                </c:pt>
                <c:pt idx="1275">
                  <c:v>0.18241526005802386</c:v>
                </c:pt>
                <c:pt idx="1276">
                  <c:v>0.18380246471428796</c:v>
                </c:pt>
                <c:pt idx="1277">
                  <c:v>0.18513549426916615</c:v>
                </c:pt>
                <c:pt idx="1278">
                  <c:v>0.18618087456709995</c:v>
                </c:pt>
                <c:pt idx="1279">
                  <c:v>0.18747309947062576</c:v>
                </c:pt>
                <c:pt idx="1280">
                  <c:v>0.18873563914771802</c:v>
                </c:pt>
                <c:pt idx="1281">
                  <c:v>0.19044818698731483</c:v>
                </c:pt>
                <c:pt idx="1282">
                  <c:v>0.19136320720781422</c:v>
                </c:pt>
                <c:pt idx="1283">
                  <c:v>0.19246444288663311</c:v>
                </c:pt>
                <c:pt idx="1284">
                  <c:v>0.1938587532510303</c:v>
                </c:pt>
                <c:pt idx="1285">
                  <c:v>0.1954106800822453</c:v>
                </c:pt>
                <c:pt idx="1286">
                  <c:v>0.19652890006748824</c:v>
                </c:pt>
                <c:pt idx="1287">
                  <c:v>0.19749611852051024</c:v>
                </c:pt>
                <c:pt idx="1288">
                  <c:v>0.19844508507817035</c:v>
                </c:pt>
                <c:pt idx="1289">
                  <c:v>0.19963617725905772</c:v>
                </c:pt>
                <c:pt idx="1290">
                  <c:v>0.20090509628370692</c:v>
                </c:pt>
                <c:pt idx="1291">
                  <c:v>0.20219531755605955</c:v>
                </c:pt>
                <c:pt idx="1292">
                  <c:v>0.20357543870116529</c:v>
                </c:pt>
                <c:pt idx="1293">
                  <c:v>0.20510037196462275</c:v>
                </c:pt>
                <c:pt idx="1294">
                  <c:v>0.20667140645541551</c:v>
                </c:pt>
                <c:pt idx="1295">
                  <c:v>0.20775080369578053</c:v>
                </c:pt>
                <c:pt idx="1296">
                  <c:v>0.208655420698002</c:v>
                </c:pt>
                <c:pt idx="1297">
                  <c:v>0.20978338279375533</c:v>
                </c:pt>
                <c:pt idx="1298">
                  <c:v>0.21132672325268484</c:v>
                </c:pt>
                <c:pt idx="1299">
                  <c:v>0.21292661436156857</c:v>
                </c:pt>
                <c:pt idx="1300">
                  <c:v>0.21756405771402329</c:v>
                </c:pt>
                <c:pt idx="1301">
                  <c:v>0.22396037981699932</c:v>
                </c:pt>
                <c:pt idx="1302">
                  <c:v>0.22936940590977919</c:v>
                </c:pt>
                <c:pt idx="1303">
                  <c:v>0.2336294993543199</c:v>
                </c:pt>
                <c:pt idx="1304">
                  <c:v>0.2368974256546966</c:v>
                </c:pt>
                <c:pt idx="1305">
                  <c:v>0.24003170719766026</c:v>
                </c:pt>
                <c:pt idx="1306">
                  <c:v>0.24307304772491242</c:v>
                </c:pt>
                <c:pt idx="1307">
                  <c:v>0.24601047878244711</c:v>
                </c:pt>
                <c:pt idx="1308">
                  <c:v>0.24863890268547187</c:v>
                </c:pt>
                <c:pt idx="1309">
                  <c:v>0.25071920079241622</c:v>
                </c:pt>
                <c:pt idx="1310">
                  <c:v>0.25259222937440584</c:v>
                </c:pt>
                <c:pt idx="1311">
                  <c:v>0.25443351675485898</c:v>
                </c:pt>
                <c:pt idx="1312">
                  <c:v>0.25619287006410518</c:v>
                </c:pt>
                <c:pt idx="1313">
                  <c:v>0.25814796117638933</c:v>
                </c:pt>
                <c:pt idx="1314">
                  <c:v>0.26033279294457357</c:v>
                </c:pt>
                <c:pt idx="1315">
                  <c:v>0.26208786428423342</c:v>
                </c:pt>
                <c:pt idx="1316">
                  <c:v>0.26398944699149918</c:v>
                </c:pt>
                <c:pt idx="1317">
                  <c:v>0.2656475297522109</c:v>
                </c:pt>
                <c:pt idx="1318">
                  <c:v>0.26797431983195791</c:v>
                </c:pt>
                <c:pt idx="1319">
                  <c:v>0.27063197691451657</c:v>
                </c:pt>
                <c:pt idx="1320">
                  <c:v>0.27348687033204311</c:v>
                </c:pt>
                <c:pt idx="1321">
                  <c:v>0.27942448455397545</c:v>
                </c:pt>
                <c:pt idx="1322">
                  <c:v>0.28576187148518378</c:v>
                </c:pt>
                <c:pt idx="1323">
                  <c:v>0.29151638719206224</c:v>
                </c:pt>
                <c:pt idx="1324">
                  <c:v>0.2965510534353597</c:v>
                </c:pt>
                <c:pt idx="1325">
                  <c:v>0.30077189877172017</c:v>
                </c:pt>
                <c:pt idx="1326">
                  <c:v>0.30452844778445071</c:v>
                </c:pt>
                <c:pt idx="1327">
                  <c:v>0.30784923547164711</c:v>
                </c:pt>
                <c:pt idx="1328">
                  <c:v>0.31094688452866143</c:v>
                </c:pt>
                <c:pt idx="1329">
                  <c:v>0.31382744591376521</c:v>
                </c:pt>
                <c:pt idx="1330">
                  <c:v>0.31647019709811552</c:v>
                </c:pt>
                <c:pt idx="1331">
                  <c:v>0.32205621698691966</c:v>
                </c:pt>
                <c:pt idx="1332">
                  <c:v>0.33411940563428483</c:v>
                </c:pt>
                <c:pt idx="1333">
                  <c:v>0.34416794663973221</c:v>
                </c:pt>
                <c:pt idx="1334">
                  <c:v>0.35216926484092087</c:v>
                </c:pt>
                <c:pt idx="1335">
                  <c:v>0.35905107948925552</c:v>
                </c:pt>
                <c:pt idx="1336">
                  <c:v>0.36467090969971583</c:v>
                </c:pt>
                <c:pt idx="1337">
                  <c:v>0.36929871169388578</c:v>
                </c:pt>
                <c:pt idx="1338">
                  <c:v>0.37301605439486724</c:v>
                </c:pt>
                <c:pt idx="1339">
                  <c:v>0.37700608480472253</c:v>
                </c:pt>
                <c:pt idx="1340">
                  <c:v>0.38131832886061667</c:v>
                </c:pt>
                <c:pt idx="1341">
                  <c:v>0.3854846041153821</c:v>
                </c:pt>
                <c:pt idx="1342">
                  <c:v>0.38901199919650103</c:v>
                </c:pt>
                <c:pt idx="1343">
                  <c:v>0.39181024750886184</c:v>
                </c:pt>
                <c:pt idx="1344">
                  <c:v>0.39447805569299665</c:v>
                </c:pt>
                <c:pt idx="1345">
                  <c:v>0.39667948395024916</c:v>
                </c:pt>
                <c:pt idx="1346">
                  <c:v>0.39873334963210483</c:v>
                </c:pt>
                <c:pt idx="1347">
                  <c:v>0.40102465218049066</c:v>
                </c:pt>
                <c:pt idx="1348">
                  <c:v>0.40289224541604918</c:v>
                </c:pt>
                <c:pt idx="1349">
                  <c:v>0.40465888909336695</c:v>
                </c:pt>
                <c:pt idx="1350">
                  <c:v>0.4066025108241737</c:v>
                </c:pt>
                <c:pt idx="1351">
                  <c:v>0.40833859186485594</c:v>
                </c:pt>
                <c:pt idx="1352">
                  <c:v>0.41027602449664424</c:v>
                </c:pt>
                <c:pt idx="1353">
                  <c:v>0.41326273008305603</c:v>
                </c:pt>
                <c:pt idx="1354">
                  <c:v>0.41729863353219826</c:v>
                </c:pt>
                <c:pt idx="1355">
                  <c:v>0.42160276687650944</c:v>
                </c:pt>
                <c:pt idx="1356">
                  <c:v>0.42675116624636728</c:v>
                </c:pt>
                <c:pt idx="1357">
                  <c:v>0.43192004397834644</c:v>
                </c:pt>
                <c:pt idx="1358">
                  <c:v>0.43628605414456084</c:v>
                </c:pt>
                <c:pt idx="1359">
                  <c:v>0.43959357229137486</c:v>
                </c:pt>
                <c:pt idx="1360">
                  <c:v>0.44261359734719391</c:v>
                </c:pt>
                <c:pt idx="1361">
                  <c:v>0.44535144163053625</c:v>
                </c:pt>
                <c:pt idx="1362">
                  <c:v>0.44855961761067042</c:v>
                </c:pt>
                <c:pt idx="1363">
                  <c:v>0.45184031787642009</c:v>
                </c:pt>
                <c:pt idx="1364">
                  <c:v>0.45559492119050715</c:v>
                </c:pt>
                <c:pt idx="1365">
                  <c:v>0.45887779085632624</c:v>
                </c:pt>
                <c:pt idx="1366">
                  <c:v>0.46187553038569051</c:v>
                </c:pt>
                <c:pt idx="1367">
                  <c:v>0.4644158803926251</c:v>
                </c:pt>
                <c:pt idx="1368">
                  <c:v>0.4676342141649128</c:v>
                </c:pt>
                <c:pt idx="1369">
                  <c:v>0.47092005972088169</c:v>
                </c:pt>
                <c:pt idx="1370">
                  <c:v>0.47554263212355624</c:v>
                </c:pt>
                <c:pt idx="1371">
                  <c:v>0.47997141769558566</c:v>
                </c:pt>
                <c:pt idx="1372">
                  <c:v>0.48334927380472043</c:v>
                </c:pt>
                <c:pt idx="1373">
                  <c:v>0.48615901094058972</c:v>
                </c:pt>
                <c:pt idx="1374">
                  <c:v>0.48858531604005345</c:v>
                </c:pt>
                <c:pt idx="1375">
                  <c:v>0.49091613203705098</c:v>
                </c:pt>
                <c:pt idx="1376">
                  <c:v>0.4933361379184622</c:v>
                </c:pt>
                <c:pt idx="1377">
                  <c:v>0.49588547234768593</c:v>
                </c:pt>
                <c:pt idx="1378">
                  <c:v>0.4984434030669922</c:v>
                </c:pt>
                <c:pt idx="1379">
                  <c:v>0.50118287552204221</c:v>
                </c:pt>
                <c:pt idx="1380">
                  <c:v>0.50271425598338348</c:v>
                </c:pt>
                <c:pt idx="1381">
                  <c:v>0.50388225551803401</c:v>
                </c:pt>
                <c:pt idx="1382">
                  <c:v>0.50525018060623561</c:v>
                </c:pt>
                <c:pt idx="1383">
                  <c:v>0.50641069118073267</c:v>
                </c:pt>
                <c:pt idx="1384">
                  <c:v>0.50779191013153357</c:v>
                </c:pt>
                <c:pt idx="1385">
                  <c:v>0.50924245070658014</c:v>
                </c:pt>
                <c:pt idx="1386">
                  <c:v>0.51027513653894374</c:v>
                </c:pt>
                <c:pt idx="1387">
                  <c:v>0.51055006126207592</c:v>
                </c:pt>
                <c:pt idx="1388">
                  <c:v>0.51067728739430662</c:v>
                </c:pt>
                <c:pt idx="1389">
                  <c:v>0.51084072852045204</c:v>
                </c:pt>
                <c:pt idx="1390">
                  <c:v>0.51298915725013805</c:v>
                </c:pt>
                <c:pt idx="1391">
                  <c:v>0.51444101838775347</c:v>
                </c:pt>
                <c:pt idx="1392">
                  <c:v>0.51585780869891573</c:v>
                </c:pt>
                <c:pt idx="1393">
                  <c:v>0.51731847377065365</c:v>
                </c:pt>
                <c:pt idx="1394">
                  <c:v>0.51809988150593722</c:v>
                </c:pt>
                <c:pt idx="1395">
                  <c:v>0.51915449362010146</c:v>
                </c:pt>
                <c:pt idx="1396">
                  <c:v>0.52075247909509392</c:v>
                </c:pt>
                <c:pt idx="1397">
                  <c:v>0.52180156565810021</c:v>
                </c:pt>
                <c:pt idx="1398">
                  <c:v>0.52293728166087527</c:v>
                </c:pt>
                <c:pt idx="1399">
                  <c:v>0.52424184147046615</c:v>
                </c:pt>
                <c:pt idx="1400">
                  <c:v>0.52507412939450904</c:v>
                </c:pt>
                <c:pt idx="1401">
                  <c:v>0.5254980465875142</c:v>
                </c:pt>
                <c:pt idx="1402">
                  <c:v>0.52608016618449904</c:v>
                </c:pt>
                <c:pt idx="1403">
                  <c:v>0.52700828702797775</c:v>
                </c:pt>
                <c:pt idx="1404">
                  <c:v>0.5278503257209255</c:v>
                </c:pt>
                <c:pt idx="1405">
                  <c:v>0.52802963319735452</c:v>
                </c:pt>
                <c:pt idx="1406">
                  <c:v>0.52849997095502244</c:v>
                </c:pt>
                <c:pt idx="1407">
                  <c:v>0.52934681497814073</c:v>
                </c:pt>
                <c:pt idx="1408">
                  <c:v>0.52897278587932373</c:v>
                </c:pt>
                <c:pt idx="1409">
                  <c:v>0.52868787779132864</c:v>
                </c:pt>
                <c:pt idx="1410">
                  <c:v>0.52875985077335996</c:v>
                </c:pt>
                <c:pt idx="1411">
                  <c:v>0.52903417421035837</c:v>
                </c:pt>
                <c:pt idx="1412">
                  <c:v>0.52875675602706895</c:v>
                </c:pt>
                <c:pt idx="1413">
                  <c:v>0.52832574044620961</c:v>
                </c:pt>
                <c:pt idx="1414">
                  <c:v>0.52792148481388468</c:v>
                </c:pt>
                <c:pt idx="1415">
                  <c:v>0.52707527269613108</c:v>
                </c:pt>
                <c:pt idx="1416">
                  <c:v>0.52625888268615517</c:v>
                </c:pt>
                <c:pt idx="1417">
                  <c:v>0.52593183214616246</c:v>
                </c:pt>
                <c:pt idx="1418">
                  <c:v>0.5255888624396805</c:v>
                </c:pt>
                <c:pt idx="1419">
                  <c:v>0.52547557411845347</c:v>
                </c:pt>
                <c:pt idx="1420">
                  <c:v>0.52589449171840319</c:v>
                </c:pt>
                <c:pt idx="1421">
                  <c:v>0.52603682234092441</c:v>
                </c:pt>
                <c:pt idx="1422">
                  <c:v>0.5268749916761345</c:v>
                </c:pt>
                <c:pt idx="1423">
                  <c:v>0.52780687419840977</c:v>
                </c:pt>
                <c:pt idx="1424">
                  <c:v>0.52869847141557036</c:v>
                </c:pt>
                <c:pt idx="1425">
                  <c:v>0.52902734305203991</c:v>
                </c:pt>
                <c:pt idx="1426">
                  <c:v>0.52941174907910105</c:v>
                </c:pt>
                <c:pt idx="1427">
                  <c:v>0.52929492112753707</c:v>
                </c:pt>
                <c:pt idx="1428">
                  <c:v>0.52875736140626173</c:v>
                </c:pt>
                <c:pt idx="1429">
                  <c:v>0.52742147938271</c:v>
                </c:pt>
                <c:pt idx="1430">
                  <c:v>0.5266912695205469</c:v>
                </c:pt>
                <c:pt idx="1431">
                  <c:v>0.52639631564853662</c:v>
                </c:pt>
                <c:pt idx="1432">
                  <c:v>0.52686619301576132</c:v>
                </c:pt>
                <c:pt idx="1433">
                  <c:v>0.52838411856836753</c:v>
                </c:pt>
                <c:pt idx="1434">
                  <c:v>0.52987524867302238</c:v>
                </c:pt>
                <c:pt idx="1435">
                  <c:v>0.53040217029739389</c:v>
                </c:pt>
                <c:pt idx="1436">
                  <c:v>0.52967009061560721</c:v>
                </c:pt>
                <c:pt idx="1437">
                  <c:v>0.52872585468978783</c:v>
                </c:pt>
                <c:pt idx="1438">
                  <c:v>0.52829666595143077</c:v>
                </c:pt>
                <c:pt idx="1439">
                  <c:v>0.52886566217747288</c:v>
                </c:pt>
                <c:pt idx="1440">
                  <c:v>0.52821118398505595</c:v>
                </c:pt>
                <c:pt idx="1441">
                  <c:v>0.52757244179473084</c:v>
                </c:pt>
                <c:pt idx="1442">
                  <c:v>0.52618887279826865</c:v>
                </c:pt>
                <c:pt idx="1443">
                  <c:v>0.5247177442930554</c:v>
                </c:pt>
                <c:pt idx="1444">
                  <c:v>0.52316266250035226</c:v>
                </c:pt>
                <c:pt idx="1445">
                  <c:v>0.52189311826091578</c:v>
                </c:pt>
                <c:pt idx="1446">
                  <c:v>0.52057857193795487</c:v>
                </c:pt>
                <c:pt idx="1447">
                  <c:v>0.5185206850616092</c:v>
                </c:pt>
                <c:pt idx="1448">
                  <c:v>0.516892468409061</c:v>
                </c:pt>
                <c:pt idx="1449">
                  <c:v>0.51511655300818593</c:v>
                </c:pt>
                <c:pt idx="1450">
                  <c:v>0.51362004792972282</c:v>
                </c:pt>
                <c:pt idx="1451">
                  <c:v>0.51356068873276839</c:v>
                </c:pt>
                <c:pt idx="1452">
                  <c:v>0.51346607877218298</c:v>
                </c:pt>
                <c:pt idx="1453">
                  <c:v>0.51353400513552983</c:v>
                </c:pt>
                <c:pt idx="1454">
                  <c:v>0.51317050015766152</c:v>
                </c:pt>
                <c:pt idx="1455">
                  <c:v>0.51313870692704611</c:v>
                </c:pt>
                <c:pt idx="1456">
                  <c:v>0.5123786430784717</c:v>
                </c:pt>
                <c:pt idx="1457">
                  <c:v>0.51124190932079305</c:v>
                </c:pt>
                <c:pt idx="1458">
                  <c:v>0.51002633789116458</c:v>
                </c:pt>
                <c:pt idx="1459">
                  <c:v>0.5082905306918829</c:v>
                </c:pt>
                <c:pt idx="1460">
                  <c:v>0.50649849367551525</c:v>
                </c:pt>
                <c:pt idx="1461">
                  <c:v>0.50463124087228128</c:v>
                </c:pt>
                <c:pt idx="1462">
                  <c:v>0.50254242928098958</c:v>
                </c:pt>
                <c:pt idx="1463">
                  <c:v>0.50026066914905454</c:v>
                </c:pt>
                <c:pt idx="1464">
                  <c:v>0.49780551026515624</c:v>
                </c:pt>
                <c:pt idx="1465">
                  <c:v>0.49567380372868242</c:v>
                </c:pt>
                <c:pt idx="1466">
                  <c:v>0.49319412647584304</c:v>
                </c:pt>
                <c:pt idx="1467">
                  <c:v>0.49131984156082831</c:v>
                </c:pt>
                <c:pt idx="1468">
                  <c:v>0.48924126608080298</c:v>
                </c:pt>
                <c:pt idx="1469">
                  <c:v>0.48773836000879689</c:v>
                </c:pt>
                <c:pt idx="1470">
                  <c:v>0.48581626107861242</c:v>
                </c:pt>
                <c:pt idx="1471">
                  <c:v>0.48414013540469414</c:v>
                </c:pt>
                <c:pt idx="1472">
                  <c:v>0.48223842171953502</c:v>
                </c:pt>
                <c:pt idx="1473">
                  <c:v>0.47989516313753139</c:v>
                </c:pt>
                <c:pt idx="1474">
                  <c:v>0.47763716274176404</c:v>
                </c:pt>
                <c:pt idx="1475">
                  <c:v>0.47546914683487668</c:v>
                </c:pt>
                <c:pt idx="1476">
                  <c:v>0.47300970724079483</c:v>
                </c:pt>
                <c:pt idx="1477">
                  <c:v>0.47088883133243087</c:v>
                </c:pt>
                <c:pt idx="1478">
                  <c:v>0.46833613209372416</c:v>
                </c:pt>
                <c:pt idx="1479">
                  <c:v>0.4661982196137191</c:v>
                </c:pt>
                <c:pt idx="1480">
                  <c:v>0.4639932306311324</c:v>
                </c:pt>
                <c:pt idx="1481">
                  <c:v>0.46199866125480288</c:v>
                </c:pt>
                <c:pt idx="1482">
                  <c:v>0.45984523985877684</c:v>
                </c:pt>
                <c:pt idx="1483">
                  <c:v>0.45771770509414272</c:v>
                </c:pt>
                <c:pt idx="1484">
                  <c:v>0.45586386729231698</c:v>
                </c:pt>
                <c:pt idx="1485">
                  <c:v>0.45371317494348823</c:v>
                </c:pt>
                <c:pt idx="1486">
                  <c:v>0.45142187640944892</c:v>
                </c:pt>
                <c:pt idx="1487">
                  <c:v>0.4494103468127742</c:v>
                </c:pt>
                <c:pt idx="1488">
                  <c:v>0.44686788093039015</c:v>
                </c:pt>
                <c:pt idx="1489">
                  <c:v>0.44424076664887235</c:v>
                </c:pt>
                <c:pt idx="1490">
                  <c:v>0.44147835511601696</c:v>
                </c:pt>
                <c:pt idx="1491">
                  <c:v>0.43887180452116165</c:v>
                </c:pt>
                <c:pt idx="1492">
                  <c:v>0.43637716367372209</c:v>
                </c:pt>
                <c:pt idx="1493">
                  <c:v>0.43409776263940603</c:v>
                </c:pt>
                <c:pt idx="1494">
                  <c:v>0.43174665435705362</c:v>
                </c:pt>
                <c:pt idx="1495">
                  <c:v>0.42914281478419264</c:v>
                </c:pt>
                <c:pt idx="1496">
                  <c:v>0.42660725774953845</c:v>
                </c:pt>
                <c:pt idx="1497">
                  <c:v>0.42408793063901939</c:v>
                </c:pt>
                <c:pt idx="1498">
                  <c:v>0.42126598886656419</c:v>
                </c:pt>
                <c:pt idx="1499">
                  <c:v>0.41870949795953127</c:v>
                </c:pt>
                <c:pt idx="1500">
                  <c:v>0.41615871080915529</c:v>
                </c:pt>
                <c:pt idx="1501">
                  <c:v>0.41344922048475358</c:v>
                </c:pt>
                <c:pt idx="1502">
                  <c:v>0.41122280614783785</c:v>
                </c:pt>
                <c:pt idx="1503">
                  <c:v>0.40900136448424229</c:v>
                </c:pt>
                <c:pt idx="1504">
                  <c:v>0.40734723994787964</c:v>
                </c:pt>
                <c:pt idx="1505">
                  <c:v>0.40555215801034505</c:v>
                </c:pt>
                <c:pt idx="1506">
                  <c:v>0.40313567208110174</c:v>
                </c:pt>
                <c:pt idx="1507">
                  <c:v>0.40108798699729559</c:v>
                </c:pt>
                <c:pt idx="1508">
                  <c:v>0.39921297603655537</c:v>
                </c:pt>
                <c:pt idx="1509">
                  <c:v>0.39648618938868113</c:v>
                </c:pt>
                <c:pt idx="1510">
                  <c:v>0.39386299743853209</c:v>
                </c:pt>
                <c:pt idx="1511">
                  <c:v>0.39283626291419199</c:v>
                </c:pt>
                <c:pt idx="1512">
                  <c:v>0.39081265839942181</c:v>
                </c:pt>
                <c:pt idx="1513">
                  <c:v>0.38828290185930359</c:v>
                </c:pt>
                <c:pt idx="1514">
                  <c:v>0.38610169984747056</c:v>
                </c:pt>
                <c:pt idx="1515">
                  <c:v>0.38382928456316906</c:v>
                </c:pt>
                <c:pt idx="1516">
                  <c:v>0.38141586039960534</c:v>
                </c:pt>
                <c:pt idx="1517">
                  <c:v>0.37932684565089636</c:v>
                </c:pt>
                <c:pt idx="1518">
                  <c:v>0.37695606415838756</c:v>
                </c:pt>
                <c:pt idx="1519">
                  <c:v>0.37452061524346542</c:v>
                </c:pt>
                <c:pt idx="1520">
                  <c:v>0.37172095293658891</c:v>
                </c:pt>
                <c:pt idx="1521">
                  <c:v>0.36943548118711939</c:v>
                </c:pt>
                <c:pt idx="1522">
                  <c:v>0.36710033189987057</c:v>
                </c:pt>
                <c:pt idx="1523">
                  <c:v>0.36450971566305118</c:v>
                </c:pt>
                <c:pt idx="1524">
                  <c:v>0.36186782803547174</c:v>
                </c:pt>
                <c:pt idx="1525">
                  <c:v>0.35933267967703247</c:v>
                </c:pt>
                <c:pt idx="1526">
                  <c:v>0.35679542575450429</c:v>
                </c:pt>
                <c:pt idx="1527">
                  <c:v>0.35437463707552813</c:v>
                </c:pt>
                <c:pt idx="1528">
                  <c:v>0.35200464263106879</c:v>
                </c:pt>
                <c:pt idx="1529">
                  <c:v>0.34957546617188928</c:v>
                </c:pt>
                <c:pt idx="1530">
                  <c:v>0.34774115580434362</c:v>
                </c:pt>
                <c:pt idx="1531">
                  <c:v>0.34510028152375777</c:v>
                </c:pt>
                <c:pt idx="1532">
                  <c:v>0.34270431197485857</c:v>
                </c:pt>
                <c:pt idx="1533">
                  <c:v>0.34049125092861282</c:v>
                </c:pt>
                <c:pt idx="1534">
                  <c:v>0.33821607086155903</c:v>
                </c:pt>
                <c:pt idx="1535">
                  <c:v>0.33566830879675552</c:v>
                </c:pt>
                <c:pt idx="1536">
                  <c:v>0.33291113661576738</c:v>
                </c:pt>
                <c:pt idx="1537">
                  <c:v>0.3303632515230509</c:v>
                </c:pt>
                <c:pt idx="1538">
                  <c:v>0.32767789482002896</c:v>
                </c:pt>
                <c:pt idx="1539">
                  <c:v>0.32483975673375137</c:v>
                </c:pt>
                <c:pt idx="1540">
                  <c:v>0.32205559098500569</c:v>
                </c:pt>
                <c:pt idx="1541">
                  <c:v>0.31946899901247078</c:v>
                </c:pt>
                <c:pt idx="1542">
                  <c:v>0.31733858139607007</c:v>
                </c:pt>
                <c:pt idx="1543">
                  <c:v>0.31502045860523969</c:v>
                </c:pt>
                <c:pt idx="1544">
                  <c:v>0.31280404250988275</c:v>
                </c:pt>
                <c:pt idx="1545">
                  <c:v>0.31054048728184191</c:v>
                </c:pt>
                <c:pt idx="1546">
                  <c:v>0.30797704667520015</c:v>
                </c:pt>
                <c:pt idx="1547">
                  <c:v>0.30566930411854631</c:v>
                </c:pt>
                <c:pt idx="1548">
                  <c:v>0.30331482732721504</c:v>
                </c:pt>
                <c:pt idx="1549">
                  <c:v>0.30106697071274485</c:v>
                </c:pt>
                <c:pt idx="1550">
                  <c:v>0.29856283412547152</c:v>
                </c:pt>
                <c:pt idx="1551">
                  <c:v>0.29642431280291592</c:v>
                </c:pt>
                <c:pt idx="1552">
                  <c:v>0.29445278837294125</c:v>
                </c:pt>
                <c:pt idx="1553">
                  <c:v>0.29250070825666064</c:v>
                </c:pt>
                <c:pt idx="1554">
                  <c:v>0.29055276244498579</c:v>
                </c:pt>
                <c:pt idx="1555">
                  <c:v>0.28869118773807634</c:v>
                </c:pt>
                <c:pt idx="1556">
                  <c:v>0.28699178814262799</c:v>
                </c:pt>
                <c:pt idx="1557">
                  <c:v>0.2854884905537704</c:v>
                </c:pt>
                <c:pt idx="1558">
                  <c:v>0.28448828338200666</c:v>
                </c:pt>
                <c:pt idx="1559">
                  <c:v>0.28330162209508897</c:v>
                </c:pt>
                <c:pt idx="1560">
                  <c:v>0.28165315707885924</c:v>
                </c:pt>
                <c:pt idx="1561">
                  <c:v>0.28001097601042285</c:v>
                </c:pt>
                <c:pt idx="1562">
                  <c:v>0.27839981852005374</c:v>
                </c:pt>
                <c:pt idx="1563">
                  <c:v>0.27704594388069553</c:v>
                </c:pt>
                <c:pt idx="1564">
                  <c:v>0.27559561897838186</c:v>
                </c:pt>
                <c:pt idx="1565">
                  <c:v>0.27425048679854608</c:v>
                </c:pt>
                <c:pt idx="1566">
                  <c:v>0.27303061521670313</c:v>
                </c:pt>
                <c:pt idx="1567">
                  <c:v>0.27145629541623023</c:v>
                </c:pt>
                <c:pt idx="1568">
                  <c:v>0.26999264870831707</c:v>
                </c:pt>
                <c:pt idx="1569">
                  <c:v>0.26877008224057836</c:v>
                </c:pt>
                <c:pt idx="1570">
                  <c:v>0.26750475078228592</c:v>
                </c:pt>
                <c:pt idx="1571">
                  <c:v>0.26617237391291887</c:v>
                </c:pt>
                <c:pt idx="1572">
                  <c:v>0.26492139413688165</c:v>
                </c:pt>
                <c:pt idx="1573">
                  <c:v>0.2636119807462497</c:v>
                </c:pt>
                <c:pt idx="1574">
                  <c:v>0.26222076560041951</c:v>
                </c:pt>
                <c:pt idx="1575">
                  <c:v>0.26100995195850518</c:v>
                </c:pt>
                <c:pt idx="1576">
                  <c:v>0.25986813446392026</c:v>
                </c:pt>
                <c:pt idx="1577">
                  <c:v>0.25899917170650816</c:v>
                </c:pt>
                <c:pt idx="1578">
                  <c:v>0.25804459710680538</c:v>
                </c:pt>
                <c:pt idx="1579">
                  <c:v>0.25740560571214743</c:v>
                </c:pt>
                <c:pt idx="1580">
                  <c:v>0.25670949150509181</c:v>
                </c:pt>
                <c:pt idx="1581">
                  <c:v>0.25622112704902872</c:v>
                </c:pt>
                <c:pt idx="1582">
                  <c:v>0.2558360917928339</c:v>
                </c:pt>
                <c:pt idx="1583">
                  <c:v>0.25564185921230337</c:v>
                </c:pt>
                <c:pt idx="1584">
                  <c:v>0.25534999402570785</c:v>
                </c:pt>
                <c:pt idx="1585">
                  <c:v>0.25506645010710433</c:v>
                </c:pt>
                <c:pt idx="1586">
                  <c:v>0.25473169446194927</c:v>
                </c:pt>
                <c:pt idx="1587">
                  <c:v>0.25439860555771315</c:v>
                </c:pt>
                <c:pt idx="1588">
                  <c:v>0.2539294354238843</c:v>
                </c:pt>
                <c:pt idx="1589">
                  <c:v>0.25343064429316564</c:v>
                </c:pt>
                <c:pt idx="1590">
                  <c:v>0.25277484585303051</c:v>
                </c:pt>
                <c:pt idx="1591">
                  <c:v>0.25222077795830966</c:v>
                </c:pt>
                <c:pt idx="1592">
                  <c:v>0.25151473052636586</c:v>
                </c:pt>
                <c:pt idx="1593">
                  <c:v>0.25099608782256649</c:v>
                </c:pt>
                <c:pt idx="1594">
                  <c:v>0.25058521111605603</c:v>
                </c:pt>
                <c:pt idx="1595">
                  <c:v>0.25043209819500817</c:v>
                </c:pt>
                <c:pt idx="1596">
                  <c:v>0.25030753286608437</c:v>
                </c:pt>
                <c:pt idx="1597">
                  <c:v>0.25017000544849144</c:v>
                </c:pt>
                <c:pt idx="1598">
                  <c:v>0.25002822424045024</c:v>
                </c:pt>
                <c:pt idx="1599">
                  <c:v>0.24989703791605355</c:v>
                </c:pt>
                <c:pt idx="1600">
                  <c:v>0.24962203078074943</c:v>
                </c:pt>
                <c:pt idx="1601">
                  <c:v>0.24949673641501857</c:v>
                </c:pt>
                <c:pt idx="1602">
                  <c:v>0.2493193599966752</c:v>
                </c:pt>
                <c:pt idx="1603">
                  <c:v>0.24938202677899701</c:v>
                </c:pt>
                <c:pt idx="1604">
                  <c:v>0.24939352725198147</c:v>
                </c:pt>
                <c:pt idx="1605">
                  <c:v>0.24961086019259102</c:v>
                </c:pt>
                <c:pt idx="1606">
                  <c:v>0.24994760262440657</c:v>
                </c:pt>
                <c:pt idx="1607">
                  <c:v>0.25011841070605745</c:v>
                </c:pt>
                <c:pt idx="1608">
                  <c:v>0.2504024628724113</c:v>
                </c:pt>
                <c:pt idx="1609">
                  <c:v>0.2505466050671758</c:v>
                </c:pt>
                <c:pt idx="1610">
                  <c:v>0.25064248694589625</c:v>
                </c:pt>
                <c:pt idx="1611">
                  <c:v>0.25076461045017828</c:v>
                </c:pt>
                <c:pt idx="1612">
                  <c:v>0.25095655627003927</c:v>
                </c:pt>
                <c:pt idx="1613">
                  <c:v>0.25109557883491701</c:v>
                </c:pt>
                <c:pt idx="1614">
                  <c:v>0.25137287824077797</c:v>
                </c:pt>
                <c:pt idx="1615">
                  <c:v>0.25163271846663926</c:v>
                </c:pt>
                <c:pt idx="1616">
                  <c:v>0.25193342481845316</c:v>
                </c:pt>
                <c:pt idx="1617">
                  <c:v>0.25216722437221528</c:v>
                </c:pt>
                <c:pt idx="1618">
                  <c:v>0.25227316431412844</c:v>
                </c:pt>
                <c:pt idx="1619">
                  <c:v>0.2524023623563238</c:v>
                </c:pt>
                <c:pt idx="1620">
                  <c:v>0.25246577572837958</c:v>
                </c:pt>
                <c:pt idx="1621">
                  <c:v>0.25255054369206847</c:v>
                </c:pt>
                <c:pt idx="1622">
                  <c:v>0.25277768832519421</c:v>
                </c:pt>
                <c:pt idx="1623">
                  <c:v>0.25293877712301077</c:v>
                </c:pt>
                <c:pt idx="1624">
                  <c:v>0.25296187094993766</c:v>
                </c:pt>
                <c:pt idx="1625">
                  <c:v>0.25307678941068917</c:v>
                </c:pt>
                <c:pt idx="1626">
                  <c:v>0.25320324431611835</c:v>
                </c:pt>
                <c:pt idx="1627">
                  <c:v>0.25334679663808718</c:v>
                </c:pt>
                <c:pt idx="1628">
                  <c:v>0.25364126949693311</c:v>
                </c:pt>
                <c:pt idx="1629">
                  <c:v>0.25387797378458576</c:v>
                </c:pt>
                <c:pt idx="1630">
                  <c:v>0.25416947138298329</c:v>
                </c:pt>
                <c:pt idx="1631">
                  <c:v>0.25490068569760765</c:v>
                </c:pt>
                <c:pt idx="1632">
                  <c:v>0.25589234900193114</c:v>
                </c:pt>
                <c:pt idx="1633">
                  <c:v>0.25691144532688354</c:v>
                </c:pt>
                <c:pt idx="1634">
                  <c:v>0.2576141937531416</c:v>
                </c:pt>
                <c:pt idx="1635">
                  <c:v>0.25826681039076593</c:v>
                </c:pt>
                <c:pt idx="1636">
                  <c:v>0.25877557134776724</c:v>
                </c:pt>
                <c:pt idx="1637">
                  <c:v>0.25947327193009939</c:v>
                </c:pt>
                <c:pt idx="1638">
                  <c:v>0.2604054778040486</c:v>
                </c:pt>
                <c:pt idx="1639">
                  <c:v>0.26139865876748225</c:v>
                </c:pt>
                <c:pt idx="1640">
                  <c:v>0.26226324415554442</c:v>
                </c:pt>
                <c:pt idx="1641">
                  <c:v>0.26295605424059032</c:v>
                </c:pt>
                <c:pt idx="1642">
                  <c:v>0.26350250188241364</c:v>
                </c:pt>
                <c:pt idx="1643">
                  <c:v>0.26421620239044097</c:v>
                </c:pt>
                <c:pt idx="1644">
                  <c:v>0.26505337467218137</c:v>
                </c:pt>
                <c:pt idx="1645">
                  <c:v>0.26602553730453476</c:v>
                </c:pt>
                <c:pt idx="1646">
                  <c:v>0.26666266328747901</c:v>
                </c:pt>
                <c:pt idx="1647">
                  <c:v>0.2673867925954041</c:v>
                </c:pt>
                <c:pt idx="1648">
                  <c:v>0.26798703436926036</c:v>
                </c:pt>
                <c:pt idx="1649">
                  <c:v>0.26859801554323476</c:v>
                </c:pt>
                <c:pt idx="1650">
                  <c:v>0.26944421333528124</c:v>
                </c:pt>
                <c:pt idx="1651">
                  <c:v>0.27011769512911793</c:v>
                </c:pt>
                <c:pt idx="1652">
                  <c:v>0.27058530415443927</c:v>
                </c:pt>
                <c:pt idx="1653">
                  <c:v>0.27107264526699892</c:v>
                </c:pt>
                <c:pt idx="1654">
                  <c:v>0.27163221950698474</c:v>
                </c:pt>
                <c:pt idx="1655">
                  <c:v>0.27214380617034961</c:v>
                </c:pt>
                <c:pt idx="1656">
                  <c:v>0.27254456656628701</c:v>
                </c:pt>
                <c:pt idx="1657">
                  <c:v>0.27295915630716017</c:v>
                </c:pt>
                <c:pt idx="1658">
                  <c:v>0.27333607605029869</c:v>
                </c:pt>
                <c:pt idx="1659">
                  <c:v>0.27395889380038496</c:v>
                </c:pt>
                <c:pt idx="1660">
                  <c:v>0.27468307096561723</c:v>
                </c:pt>
                <c:pt idx="1661">
                  <c:v>0.27583689867647787</c:v>
                </c:pt>
                <c:pt idx="1662">
                  <c:v>0.27674085598775988</c:v>
                </c:pt>
                <c:pt idx="1663">
                  <c:v>0.27727815800373318</c:v>
                </c:pt>
                <c:pt idx="1664">
                  <c:v>0.27829369226523587</c:v>
                </c:pt>
                <c:pt idx="1665">
                  <c:v>0.27947593643290208</c:v>
                </c:pt>
                <c:pt idx="1666">
                  <c:v>0.27993132271772203</c:v>
                </c:pt>
                <c:pt idx="1667">
                  <c:v>0.28081985675237481</c:v>
                </c:pt>
                <c:pt idx="1668">
                  <c:v>0.28231501143616472</c:v>
                </c:pt>
                <c:pt idx="1669">
                  <c:v>0.28394734633593277</c:v>
                </c:pt>
                <c:pt idx="1670">
                  <c:v>0.28570225308738662</c:v>
                </c:pt>
                <c:pt idx="1671">
                  <c:v>0.28816776898522201</c:v>
                </c:pt>
                <c:pt idx="1672">
                  <c:v>0.29027467237029214</c:v>
                </c:pt>
                <c:pt idx="1673">
                  <c:v>0.29178959070510346</c:v>
                </c:pt>
                <c:pt idx="1674">
                  <c:v>0.29300628678144969</c:v>
                </c:pt>
                <c:pt idx="1675">
                  <c:v>0.29451917834356101</c:v>
                </c:pt>
                <c:pt idx="1676">
                  <c:v>0.29640727741196499</c:v>
                </c:pt>
                <c:pt idx="1677">
                  <c:v>0.29952603988497245</c:v>
                </c:pt>
                <c:pt idx="1678">
                  <c:v>0.30290052772126641</c:v>
                </c:pt>
                <c:pt idx="1679">
                  <c:v>0.30539273130939953</c:v>
                </c:pt>
                <c:pt idx="1680">
                  <c:v>0.30762797610660975</c:v>
                </c:pt>
                <c:pt idx="1681">
                  <c:v>0.30983926092260383</c:v>
                </c:pt>
                <c:pt idx="1682">
                  <c:v>0.31174884186103841</c:v>
                </c:pt>
                <c:pt idx="1683">
                  <c:v>0.31344045559211847</c:v>
                </c:pt>
                <c:pt idx="1684">
                  <c:v>0.31549800762473956</c:v>
                </c:pt>
                <c:pt idx="1685">
                  <c:v>0.31765445017070421</c:v>
                </c:pt>
                <c:pt idx="1686">
                  <c:v>0.31910131140041342</c:v>
                </c:pt>
                <c:pt idx="1687">
                  <c:v>0.32143818559724896</c:v>
                </c:pt>
                <c:pt idx="1688">
                  <c:v>0.32459349365741125</c:v>
                </c:pt>
                <c:pt idx="1689">
                  <c:v>0.32731320442925671</c:v>
                </c:pt>
                <c:pt idx="1690">
                  <c:v>0.33053680903848209</c:v>
                </c:pt>
                <c:pt idx="1691">
                  <c:v>0.33344775044681252</c:v>
                </c:pt>
                <c:pt idx="1692">
                  <c:v>0.33552390094670892</c:v>
                </c:pt>
                <c:pt idx="1693">
                  <c:v>0.33736665970321855</c:v>
                </c:pt>
                <c:pt idx="1694">
                  <c:v>0.33867730006704744</c:v>
                </c:pt>
                <c:pt idx="1695">
                  <c:v>0.34012674299382401</c:v>
                </c:pt>
                <c:pt idx="1696">
                  <c:v>0.34126163904665091</c:v>
                </c:pt>
                <c:pt idx="1697">
                  <c:v>0.3421962807630784</c:v>
                </c:pt>
                <c:pt idx="1698">
                  <c:v>0.34297326106775006</c:v>
                </c:pt>
                <c:pt idx="1699">
                  <c:v>0.34375871416231529</c:v>
                </c:pt>
                <c:pt idx="1700">
                  <c:v>0.34429360599614273</c:v>
                </c:pt>
                <c:pt idx="1701">
                  <c:v>0.34477908791529005</c:v>
                </c:pt>
                <c:pt idx="1702">
                  <c:v>0.34522175289351731</c:v>
                </c:pt>
                <c:pt idx="1703">
                  <c:v>0.3461515135581798</c:v>
                </c:pt>
                <c:pt idx="1704">
                  <c:v>0.34844741347784558</c:v>
                </c:pt>
                <c:pt idx="1705">
                  <c:v>0.35077342540407547</c:v>
                </c:pt>
                <c:pt idx="1706">
                  <c:v>0.35292801001603064</c:v>
                </c:pt>
                <c:pt idx="1707">
                  <c:v>0.35509433360037918</c:v>
                </c:pt>
                <c:pt idx="1708">
                  <c:v>0.35801952027142653</c:v>
                </c:pt>
                <c:pt idx="1709">
                  <c:v>0.36149768915325153</c:v>
                </c:pt>
                <c:pt idx="1710">
                  <c:v>0.36184276048818864</c:v>
                </c:pt>
                <c:pt idx="1711">
                  <c:v>0.36501701689347199</c:v>
                </c:pt>
                <c:pt idx="1712">
                  <c:v>0.36915424905981642</c:v>
                </c:pt>
                <c:pt idx="1713">
                  <c:v>0.37405111073818798</c:v>
                </c:pt>
                <c:pt idx="1714">
                  <c:v>0.37925949955739857</c:v>
                </c:pt>
                <c:pt idx="1715">
                  <c:v>0.38364942405147689</c:v>
                </c:pt>
                <c:pt idx="1716">
                  <c:v>0.38915187091372977</c:v>
                </c:pt>
                <c:pt idx="1717">
                  <c:v>0.39434062910634193</c:v>
                </c:pt>
                <c:pt idx="1718">
                  <c:v>0.39946018397986088</c:v>
                </c:pt>
                <c:pt idx="1719">
                  <c:v>0.40326704818176079</c:v>
                </c:pt>
                <c:pt idx="1720">
                  <c:v>0.40675695359588632</c:v>
                </c:pt>
                <c:pt idx="1721">
                  <c:v>0.40955270663769833</c:v>
                </c:pt>
                <c:pt idx="1722">
                  <c:v>0.41192657020375728</c:v>
                </c:pt>
                <c:pt idx="1723">
                  <c:v>0.41472225578880567</c:v>
                </c:pt>
                <c:pt idx="1724">
                  <c:v>0.41810511747315932</c:v>
                </c:pt>
                <c:pt idx="1725">
                  <c:v>0.42000156850749909</c:v>
                </c:pt>
                <c:pt idx="1726">
                  <c:v>0.42166807250130151</c:v>
                </c:pt>
                <c:pt idx="1727">
                  <c:v>0.4229394725495052</c:v>
                </c:pt>
                <c:pt idx="1728">
                  <c:v>0.42391532507469437</c:v>
                </c:pt>
                <c:pt idx="1729">
                  <c:v>0.42478231049096715</c:v>
                </c:pt>
                <c:pt idx="1730">
                  <c:v>0.42550361944499066</c:v>
                </c:pt>
                <c:pt idx="1731">
                  <c:v>0.4262136421032216</c:v>
                </c:pt>
                <c:pt idx="1732">
                  <c:v>0.42705811844903913</c:v>
                </c:pt>
                <c:pt idx="1733">
                  <c:v>0.42817972638529195</c:v>
                </c:pt>
                <c:pt idx="1734">
                  <c:v>0.42953797005045641</c:v>
                </c:pt>
                <c:pt idx="1735">
                  <c:v>0.43088840825179625</c:v>
                </c:pt>
                <c:pt idx="1736">
                  <c:v>0.43211397564031584</c:v>
                </c:pt>
                <c:pt idx="1737">
                  <c:v>0.43319912378623088</c:v>
                </c:pt>
                <c:pt idx="1738">
                  <c:v>0.43382179804310844</c:v>
                </c:pt>
                <c:pt idx="1739">
                  <c:v>0.43437638567763037</c:v>
                </c:pt>
                <c:pt idx="1740">
                  <c:v>0.43527574569634508</c:v>
                </c:pt>
                <c:pt idx="1741">
                  <c:v>0.43594996006905934</c:v>
                </c:pt>
                <c:pt idx="1742">
                  <c:v>0.43592185964364882</c:v>
                </c:pt>
                <c:pt idx="1743">
                  <c:v>0.43608996189834198</c:v>
                </c:pt>
                <c:pt idx="1744">
                  <c:v>0.43546579186447815</c:v>
                </c:pt>
                <c:pt idx="1745">
                  <c:v>0.43491989143317994</c:v>
                </c:pt>
                <c:pt idx="1746">
                  <c:v>0.4349206887925901</c:v>
                </c:pt>
                <c:pt idx="1747">
                  <c:v>0.43473648971689727</c:v>
                </c:pt>
                <c:pt idx="1748">
                  <c:v>0.43512328750733797</c:v>
                </c:pt>
                <c:pt idx="1749">
                  <c:v>0.43449513870511663</c:v>
                </c:pt>
                <c:pt idx="1750">
                  <c:v>0.43380915938482578</c:v>
                </c:pt>
                <c:pt idx="1751">
                  <c:v>0.43294934760572573</c:v>
                </c:pt>
                <c:pt idx="1752">
                  <c:v>0.43222859121468926</c:v>
                </c:pt>
                <c:pt idx="1753">
                  <c:v>0.43095849535681796</c:v>
                </c:pt>
                <c:pt idx="1754">
                  <c:v>0.4299652585860968</c:v>
                </c:pt>
                <c:pt idx="1755">
                  <c:v>0.42896053480225876</c:v>
                </c:pt>
                <c:pt idx="1756">
                  <c:v>0.42793928489848509</c:v>
                </c:pt>
                <c:pt idx="1757">
                  <c:v>0.42700898387130037</c:v>
                </c:pt>
                <c:pt idx="1758">
                  <c:v>0.42628710787115742</c:v>
                </c:pt>
                <c:pt idx="1759">
                  <c:v>0.42549050811708727</c:v>
                </c:pt>
                <c:pt idx="1760">
                  <c:v>0.42461974952996723</c:v>
                </c:pt>
                <c:pt idx="1761">
                  <c:v>0.42391294826672327</c:v>
                </c:pt>
                <c:pt idx="1762">
                  <c:v>0.42362906486034718</c:v>
                </c:pt>
                <c:pt idx="1763">
                  <c:v>0.42287506173041634</c:v>
                </c:pt>
                <c:pt idx="1764">
                  <c:v>0.42185816928168546</c:v>
                </c:pt>
                <c:pt idx="1765">
                  <c:v>0.42091727431540826</c:v>
                </c:pt>
                <c:pt idx="1766">
                  <c:v>0.41974419127998935</c:v>
                </c:pt>
                <c:pt idx="1767">
                  <c:v>0.41880942905445451</c:v>
                </c:pt>
                <c:pt idx="1768">
                  <c:v>0.41766558628271044</c:v>
                </c:pt>
                <c:pt idx="1769">
                  <c:v>0.41704595025642227</c:v>
                </c:pt>
                <c:pt idx="1770">
                  <c:v>0.41655319906420074</c:v>
                </c:pt>
                <c:pt idx="1771">
                  <c:v>0.41678773332208269</c:v>
                </c:pt>
                <c:pt idx="1772">
                  <c:v>0.41819164277605758</c:v>
                </c:pt>
                <c:pt idx="1773">
                  <c:v>0.41996687739099592</c:v>
                </c:pt>
                <c:pt idx="1774">
                  <c:v>0.4213994148027374</c:v>
                </c:pt>
                <c:pt idx="1775">
                  <c:v>0.42248988156418454</c:v>
                </c:pt>
                <c:pt idx="1776">
                  <c:v>0.42343197020819662</c:v>
                </c:pt>
                <c:pt idx="1777">
                  <c:v>0.42503876008958763</c:v>
                </c:pt>
                <c:pt idx="1778">
                  <c:v>0.42684515067731471</c:v>
                </c:pt>
                <c:pt idx="1779">
                  <c:v>0.42925335319936325</c:v>
                </c:pt>
                <c:pt idx="1780">
                  <c:v>0.43140998253050866</c:v>
                </c:pt>
                <c:pt idx="1781">
                  <c:v>0.43311142778969924</c:v>
                </c:pt>
                <c:pt idx="1782">
                  <c:v>0.43423317355184815</c:v>
                </c:pt>
                <c:pt idx="1783">
                  <c:v>0.43569201012811748</c:v>
                </c:pt>
                <c:pt idx="1784">
                  <c:v>0.4366396772182059</c:v>
                </c:pt>
                <c:pt idx="1785">
                  <c:v>0.43759868586038542</c:v>
                </c:pt>
                <c:pt idx="1786">
                  <c:v>0.43852771308033089</c:v>
                </c:pt>
                <c:pt idx="1787">
                  <c:v>0.43904291548919067</c:v>
                </c:pt>
                <c:pt idx="1788">
                  <c:v>0.4389709997312749</c:v>
                </c:pt>
                <c:pt idx="1789">
                  <c:v>0.43900469033095058</c:v>
                </c:pt>
                <c:pt idx="1790">
                  <c:v>0.43875135216570843</c:v>
                </c:pt>
                <c:pt idx="1791">
                  <c:v>0.43873995937166504</c:v>
                </c:pt>
                <c:pt idx="1792">
                  <c:v>0.43873103988733375</c:v>
                </c:pt>
                <c:pt idx="1793">
                  <c:v>0.43813519161892611</c:v>
                </c:pt>
                <c:pt idx="1794">
                  <c:v>0.43765178511691277</c:v>
                </c:pt>
                <c:pt idx="1795">
                  <c:v>0.43755287563381412</c:v>
                </c:pt>
                <c:pt idx="1796">
                  <c:v>0.43727856400371717</c:v>
                </c:pt>
                <c:pt idx="1797">
                  <c:v>0.43732289443197553</c:v>
                </c:pt>
                <c:pt idx="1798">
                  <c:v>0.43635478636828684</c:v>
                </c:pt>
                <c:pt idx="1799">
                  <c:v>0.4352505179687659</c:v>
                </c:pt>
                <c:pt idx="1800">
                  <c:v>0.43434978181633277</c:v>
                </c:pt>
                <c:pt idx="1801">
                  <c:v>0.43353969551103183</c:v>
                </c:pt>
                <c:pt idx="1802">
                  <c:v>0.43261613016368927</c:v>
                </c:pt>
                <c:pt idx="1803">
                  <c:v>0.43224158817307406</c:v>
                </c:pt>
                <c:pt idx="1804">
                  <c:v>0.43206873639549781</c:v>
                </c:pt>
                <c:pt idx="1805">
                  <c:v>0.43268093407388314</c:v>
                </c:pt>
                <c:pt idx="1806">
                  <c:v>0.43360128707819651</c:v>
                </c:pt>
                <c:pt idx="1807">
                  <c:v>0.43421805402743641</c:v>
                </c:pt>
                <c:pt idx="1808">
                  <c:v>0.43450408495175774</c:v>
                </c:pt>
                <c:pt idx="1809">
                  <c:v>0.43507590617574932</c:v>
                </c:pt>
                <c:pt idx="1810">
                  <c:v>0.43580701367727204</c:v>
                </c:pt>
                <c:pt idx="1811">
                  <c:v>0.43641586614563072</c:v>
                </c:pt>
                <c:pt idx="1812">
                  <c:v>0.43667780595341754</c:v>
                </c:pt>
                <c:pt idx="1813">
                  <c:v>0.43635893869809544</c:v>
                </c:pt>
                <c:pt idx="1814">
                  <c:v>0.43566259984506189</c:v>
                </c:pt>
                <c:pt idx="1815">
                  <c:v>0.43476361552195086</c:v>
                </c:pt>
                <c:pt idx="1816">
                  <c:v>0.43343993656073143</c:v>
                </c:pt>
                <c:pt idx="1817">
                  <c:v>0.43210133611619372</c:v>
                </c:pt>
                <c:pt idx="1818">
                  <c:v>0.43066646022955452</c:v>
                </c:pt>
                <c:pt idx="1819">
                  <c:v>0.42902057155793011</c:v>
                </c:pt>
                <c:pt idx="1820">
                  <c:v>0.42729381135751499</c:v>
                </c:pt>
                <c:pt idx="1821">
                  <c:v>0.42580723926780212</c:v>
                </c:pt>
                <c:pt idx="1822">
                  <c:v>0.42373892642521499</c:v>
                </c:pt>
                <c:pt idx="1823">
                  <c:v>0.42153842548200104</c:v>
                </c:pt>
                <c:pt idx="1824">
                  <c:v>0.4195396937006402</c:v>
                </c:pt>
                <c:pt idx="1825">
                  <c:v>0.41769420329941498</c:v>
                </c:pt>
                <c:pt idx="1826">
                  <c:v>0.41569687732645155</c:v>
                </c:pt>
                <c:pt idx="1827">
                  <c:v>0.41368073382883486</c:v>
                </c:pt>
                <c:pt idx="1828">
                  <c:v>0.41138364275023975</c:v>
                </c:pt>
                <c:pt idx="1829">
                  <c:v>0.40947594162793871</c:v>
                </c:pt>
                <c:pt idx="1830">
                  <c:v>0.40752371912042679</c:v>
                </c:pt>
                <c:pt idx="1831">
                  <c:v>0.40541898112107949</c:v>
                </c:pt>
                <c:pt idx="1832">
                  <c:v>0.40323984075166197</c:v>
                </c:pt>
                <c:pt idx="1833">
                  <c:v>0.40119138995094156</c:v>
                </c:pt>
                <c:pt idx="1834">
                  <c:v>0.39912383747280672</c:v>
                </c:pt>
                <c:pt idx="1835">
                  <c:v>0.39716328677058738</c:v>
                </c:pt>
                <c:pt idx="1836">
                  <c:v>0.39536814068222165</c:v>
                </c:pt>
                <c:pt idx="1837">
                  <c:v>0.39373032494009574</c:v>
                </c:pt>
                <c:pt idx="1838">
                  <c:v>0.39322815160439256</c:v>
                </c:pt>
                <c:pt idx="1839">
                  <c:v>0.39132671396458907</c:v>
                </c:pt>
                <c:pt idx="1840">
                  <c:v>0.38951587650421893</c:v>
                </c:pt>
                <c:pt idx="1841">
                  <c:v>0.38818513622881584</c:v>
                </c:pt>
                <c:pt idx="1842">
                  <c:v>0.38618578970145384</c:v>
                </c:pt>
                <c:pt idx="1843">
                  <c:v>0.38420013784163859</c:v>
                </c:pt>
                <c:pt idx="1844">
                  <c:v>0.38250007351763959</c:v>
                </c:pt>
                <c:pt idx="1845">
                  <c:v>0.38094352019145439</c:v>
                </c:pt>
                <c:pt idx="1846">
                  <c:v>0.37966937614064505</c:v>
                </c:pt>
                <c:pt idx="1847">
                  <c:v>0.37888315418065854</c:v>
                </c:pt>
                <c:pt idx="1848">
                  <c:v>0.37805039949044555</c:v>
                </c:pt>
                <c:pt idx="1849">
                  <c:v>0.37685036051192833</c:v>
                </c:pt>
                <c:pt idx="1850">
                  <c:v>0.37547218648229425</c:v>
                </c:pt>
                <c:pt idx="1851">
                  <c:v>0.37456666577983722</c:v>
                </c:pt>
                <c:pt idx="1852">
                  <c:v>0.37334446438149071</c:v>
                </c:pt>
                <c:pt idx="1853">
                  <c:v>0.37177458059131163</c:v>
                </c:pt>
                <c:pt idx="1854">
                  <c:v>0.37067178451239935</c:v>
                </c:pt>
                <c:pt idx="1855">
                  <c:v>0.36979113292256865</c:v>
                </c:pt>
                <c:pt idx="1856">
                  <c:v>0.36856854528111993</c:v>
                </c:pt>
                <c:pt idx="1857">
                  <c:v>0.36733842885090356</c:v>
                </c:pt>
                <c:pt idx="1858">
                  <c:v>0.36706241899481706</c:v>
                </c:pt>
                <c:pt idx="1859">
                  <c:v>0.36710860940361445</c:v>
                </c:pt>
                <c:pt idx="1860">
                  <c:v>0.3671812636438585</c:v>
                </c:pt>
                <c:pt idx="1861">
                  <c:v>0.36846338286302249</c:v>
                </c:pt>
                <c:pt idx="1862">
                  <c:v>0.37039963858287589</c:v>
                </c:pt>
                <c:pt idx="1863">
                  <c:v>0.37135643980676353</c:v>
                </c:pt>
                <c:pt idx="1864">
                  <c:v>0.37185528430467657</c:v>
                </c:pt>
                <c:pt idx="1865">
                  <c:v>0.3727694397877151</c:v>
                </c:pt>
                <c:pt idx="1866">
                  <c:v>0.37521254138515736</c:v>
                </c:pt>
                <c:pt idx="1867">
                  <c:v>0.37644390289248614</c:v>
                </c:pt>
                <c:pt idx="1868">
                  <c:v>0.37668895387232521</c:v>
                </c:pt>
                <c:pt idx="1869">
                  <c:v>0.37648476067489506</c:v>
                </c:pt>
                <c:pt idx="1870">
                  <c:v>0.37573213171086567</c:v>
                </c:pt>
                <c:pt idx="1871">
                  <c:v>0.37506095840239712</c:v>
                </c:pt>
                <c:pt idx="1872">
                  <c:v>0.37450298273815269</c:v>
                </c:pt>
                <c:pt idx="1873">
                  <c:v>0.3739915689278247</c:v>
                </c:pt>
                <c:pt idx="1874">
                  <c:v>0.37350822712763121</c:v>
                </c:pt>
                <c:pt idx="1875">
                  <c:v>0.3732383049099236</c:v>
                </c:pt>
                <c:pt idx="1876">
                  <c:v>0.37288940506912782</c:v>
                </c:pt>
                <c:pt idx="1877">
                  <c:v>0.37176933439144161</c:v>
                </c:pt>
                <c:pt idx="1878">
                  <c:v>0.37085320739200189</c:v>
                </c:pt>
                <c:pt idx="1879">
                  <c:v>0.36992630549302707</c:v>
                </c:pt>
                <c:pt idx="1880">
                  <c:v>0.36914028480135358</c:v>
                </c:pt>
                <c:pt idx="1881">
                  <c:v>0.3685410292186177</c:v>
                </c:pt>
                <c:pt idx="1882">
                  <c:v>0.36759322981252057</c:v>
                </c:pt>
                <c:pt idx="1883">
                  <c:v>0.36659616492950409</c:v>
                </c:pt>
                <c:pt idx="1884">
                  <c:v>0.36537102573794317</c:v>
                </c:pt>
                <c:pt idx="1885">
                  <c:v>0.36384712927785684</c:v>
                </c:pt>
                <c:pt idx="1886">
                  <c:v>0.362509752894147</c:v>
                </c:pt>
                <c:pt idx="1887">
                  <c:v>0.36115038410998873</c:v>
                </c:pt>
                <c:pt idx="1888">
                  <c:v>0.35958114434692645</c:v>
                </c:pt>
                <c:pt idx="1889">
                  <c:v>0.35822921320225676</c:v>
                </c:pt>
                <c:pt idx="1890">
                  <c:v>0.35665784504842951</c:v>
                </c:pt>
                <c:pt idx="1891">
                  <c:v>0.3553577112526225</c:v>
                </c:pt>
                <c:pt idx="1892">
                  <c:v>0.35398622032276289</c:v>
                </c:pt>
                <c:pt idx="1893">
                  <c:v>0.35245805181088746</c:v>
                </c:pt>
                <c:pt idx="1894">
                  <c:v>0.35083621568658629</c:v>
                </c:pt>
                <c:pt idx="1895">
                  <c:v>0.34940505401499977</c:v>
                </c:pt>
                <c:pt idx="1896">
                  <c:v>0.34797475283038981</c:v>
                </c:pt>
                <c:pt idx="1897">
                  <c:v>0.34658722482245174</c:v>
                </c:pt>
                <c:pt idx="1898">
                  <c:v>0.34518990330462579</c:v>
                </c:pt>
                <c:pt idx="1899">
                  <c:v>0.34370878702663965</c:v>
                </c:pt>
                <c:pt idx="1900">
                  <c:v>0.34230502775645105</c:v>
                </c:pt>
                <c:pt idx="1901">
                  <c:v>0.34184980054994973</c:v>
                </c:pt>
                <c:pt idx="1902">
                  <c:v>0.34044313662458314</c:v>
                </c:pt>
                <c:pt idx="1903">
                  <c:v>0.33865812125121042</c:v>
                </c:pt>
                <c:pt idx="1904">
                  <c:v>0.33658185779862365</c:v>
                </c:pt>
                <c:pt idx="1905">
                  <c:v>0.33489583652447641</c:v>
                </c:pt>
                <c:pt idx="1906">
                  <c:v>0.33289983780465937</c:v>
                </c:pt>
                <c:pt idx="1907">
                  <c:v>0.33104844048935989</c:v>
                </c:pt>
                <c:pt idx="1908">
                  <c:v>0.32899446909638008</c:v>
                </c:pt>
                <c:pt idx="1909">
                  <c:v>0.32706493748560544</c:v>
                </c:pt>
                <c:pt idx="1910">
                  <c:v>0.3250853671245803</c:v>
                </c:pt>
                <c:pt idx="1911">
                  <c:v>0.32337680907311572</c:v>
                </c:pt>
                <c:pt idx="1912">
                  <c:v>0.32172360878099726</c:v>
                </c:pt>
                <c:pt idx="1913">
                  <c:v>0.3201096399886843</c:v>
                </c:pt>
                <c:pt idx="1914">
                  <c:v>0.31857594175387899</c:v>
                </c:pt>
                <c:pt idx="1915">
                  <c:v>0.31740529841785947</c:v>
                </c:pt>
                <c:pt idx="1916">
                  <c:v>0.31589200864831918</c:v>
                </c:pt>
                <c:pt idx="1917">
                  <c:v>0.31417714146100489</c:v>
                </c:pt>
                <c:pt idx="1918">
                  <c:v>0.31272103857598066</c:v>
                </c:pt>
                <c:pt idx="1919">
                  <c:v>0.31146481157680855</c:v>
                </c:pt>
                <c:pt idx="1920">
                  <c:v>0.31034260723460799</c:v>
                </c:pt>
                <c:pt idx="1921">
                  <c:v>0.30928841410801927</c:v>
                </c:pt>
                <c:pt idx="1922">
                  <c:v>0.30824381605666179</c:v>
                </c:pt>
                <c:pt idx="1923">
                  <c:v>0.30722863057102739</c:v>
                </c:pt>
                <c:pt idx="1924">
                  <c:v>0.30690325944469465</c:v>
                </c:pt>
                <c:pt idx="1925">
                  <c:v>0.30646482716191842</c:v>
                </c:pt>
                <c:pt idx="1926">
                  <c:v>0.30548918676739162</c:v>
                </c:pt>
                <c:pt idx="1927">
                  <c:v>0.30484204601322656</c:v>
                </c:pt>
                <c:pt idx="1928">
                  <c:v>0.30475572008953722</c:v>
                </c:pt>
                <c:pt idx="1929">
                  <c:v>0.30472484567199137</c:v>
                </c:pt>
                <c:pt idx="1930">
                  <c:v>0.30416360728860492</c:v>
                </c:pt>
                <c:pt idx="1931">
                  <c:v>0.30336748358880061</c:v>
                </c:pt>
                <c:pt idx="1932">
                  <c:v>0.30263955363930417</c:v>
                </c:pt>
                <c:pt idx="1933">
                  <c:v>0.30200301792271894</c:v>
                </c:pt>
                <c:pt idx="1934">
                  <c:v>0.30108751857815941</c:v>
                </c:pt>
                <c:pt idx="1935">
                  <c:v>0.29998415631896708</c:v>
                </c:pt>
                <c:pt idx="1936">
                  <c:v>0.29877637657844497</c:v>
                </c:pt>
                <c:pt idx="1937">
                  <c:v>0.29750554963723691</c:v>
                </c:pt>
                <c:pt idx="1938">
                  <c:v>0.29609525855303748</c:v>
                </c:pt>
                <c:pt idx="1939">
                  <c:v>0.29447151191465909</c:v>
                </c:pt>
                <c:pt idx="1940">
                  <c:v>0.29284676239807295</c:v>
                </c:pt>
                <c:pt idx="1941">
                  <c:v>0.29140900956311788</c:v>
                </c:pt>
                <c:pt idx="1942">
                  <c:v>0.28990514217319718</c:v>
                </c:pt>
                <c:pt idx="1943">
                  <c:v>0.28868953949463633</c:v>
                </c:pt>
                <c:pt idx="1944">
                  <c:v>0.28777127859454421</c:v>
                </c:pt>
                <c:pt idx="1945">
                  <c:v>0.28675722727986153</c:v>
                </c:pt>
                <c:pt idx="1946">
                  <c:v>0.28589446944271585</c:v>
                </c:pt>
                <c:pt idx="1947">
                  <c:v>0.28538268182588844</c:v>
                </c:pt>
                <c:pt idx="1948">
                  <c:v>0.28490435488900961</c:v>
                </c:pt>
                <c:pt idx="1949">
                  <c:v>0.28446761516491015</c:v>
                </c:pt>
                <c:pt idx="1950">
                  <c:v>0.28385933918819212</c:v>
                </c:pt>
                <c:pt idx="1951">
                  <c:v>0.2833159863713724</c:v>
                </c:pt>
                <c:pt idx="1952">
                  <c:v>0.282984567907551</c:v>
                </c:pt>
                <c:pt idx="1953">
                  <c:v>0.28268381039249763</c:v>
                </c:pt>
                <c:pt idx="1954">
                  <c:v>0.2822852340371873</c:v>
                </c:pt>
                <c:pt idx="1955">
                  <c:v>0.2821987097575539</c:v>
                </c:pt>
                <c:pt idx="1956">
                  <c:v>0.28220063908396076</c:v>
                </c:pt>
                <c:pt idx="1957">
                  <c:v>0.28234056534907415</c:v>
                </c:pt>
                <c:pt idx="1958">
                  <c:v>0.28259025730701581</c:v>
                </c:pt>
                <c:pt idx="1959">
                  <c:v>0.28284769931505804</c:v>
                </c:pt>
                <c:pt idx="1960">
                  <c:v>0.28310397503737672</c:v>
                </c:pt>
                <c:pt idx="1961">
                  <c:v>0.28338872184309827</c:v>
                </c:pt>
                <c:pt idx="1962">
                  <c:v>0.28404670156891682</c:v>
                </c:pt>
                <c:pt idx="1963">
                  <c:v>0.28503253769510706</c:v>
                </c:pt>
                <c:pt idx="1964">
                  <c:v>0.28592775459339631</c:v>
                </c:pt>
                <c:pt idx="1965">
                  <c:v>0.28650720984500372</c:v>
                </c:pt>
                <c:pt idx="1966">
                  <c:v>0.2867960066540548</c:v>
                </c:pt>
                <c:pt idx="1967">
                  <c:v>0.2868850786268794</c:v>
                </c:pt>
                <c:pt idx="1968">
                  <c:v>0.28688933037079811</c:v>
                </c:pt>
                <c:pt idx="1969">
                  <c:v>0.28702004528497688</c:v>
                </c:pt>
                <c:pt idx="1970">
                  <c:v>0.28703144933493302</c:v>
                </c:pt>
                <c:pt idx="1971">
                  <c:v>0.28734530408832065</c:v>
                </c:pt>
                <c:pt idx="1972">
                  <c:v>0.28817678686039849</c:v>
                </c:pt>
                <c:pt idx="1973">
                  <c:v>0.28856863336060468</c:v>
                </c:pt>
                <c:pt idx="1974">
                  <c:v>0.28908421075665397</c:v>
                </c:pt>
                <c:pt idx="1975">
                  <c:v>0.28969003420380635</c:v>
                </c:pt>
                <c:pt idx="1976">
                  <c:v>0.29043428994947751</c:v>
                </c:pt>
                <c:pt idx="1977">
                  <c:v>0.29119257536384541</c:v>
                </c:pt>
                <c:pt idx="1978">
                  <c:v>0.29199974591548117</c:v>
                </c:pt>
                <c:pt idx="1979">
                  <c:v>0.29281738989710204</c:v>
                </c:pt>
                <c:pt idx="1980">
                  <c:v>0.29359660477593885</c:v>
                </c:pt>
                <c:pt idx="1981">
                  <c:v>0.29427655541364534</c:v>
                </c:pt>
                <c:pt idx="1982">
                  <c:v>0.29460881862190791</c:v>
                </c:pt>
                <c:pt idx="1983">
                  <c:v>0.2950117258273765</c:v>
                </c:pt>
                <c:pt idx="1984">
                  <c:v>0.2955005590174265</c:v>
                </c:pt>
                <c:pt idx="1985">
                  <c:v>0.29590273466728234</c:v>
                </c:pt>
                <c:pt idx="1986">
                  <c:v>0.29647229368895933</c:v>
                </c:pt>
                <c:pt idx="1987">
                  <c:v>0.29714114213982301</c:v>
                </c:pt>
                <c:pt idx="1988">
                  <c:v>0.29815048887656076</c:v>
                </c:pt>
                <c:pt idx="1989">
                  <c:v>0.29905652813812877</c:v>
                </c:pt>
                <c:pt idx="1990">
                  <c:v>0.29958153397467374</c:v>
                </c:pt>
                <c:pt idx="1991">
                  <c:v>0.30018546083989261</c:v>
                </c:pt>
                <c:pt idx="1992">
                  <c:v>0.30070886605416658</c:v>
                </c:pt>
                <c:pt idx="1993">
                  <c:v>0.30156080963543908</c:v>
                </c:pt>
                <c:pt idx="1994">
                  <c:v>0.30281789420921862</c:v>
                </c:pt>
                <c:pt idx="1995">
                  <c:v>0.3036890428176493</c:v>
                </c:pt>
                <c:pt idx="1996">
                  <c:v>0.30481394432841324</c:v>
                </c:pt>
                <c:pt idx="1997">
                  <c:v>0.30610017140472373</c:v>
                </c:pt>
                <c:pt idx="1998">
                  <c:v>0.30777988936775935</c:v>
                </c:pt>
                <c:pt idx="1999">
                  <c:v>0.31027756498243053</c:v>
                </c:pt>
                <c:pt idx="2000">
                  <c:v>0.31261400074965956</c:v>
                </c:pt>
                <c:pt idx="2001">
                  <c:v>0.31488501864782015</c:v>
                </c:pt>
                <c:pt idx="2002">
                  <c:v>0.31671357787367782</c:v>
                </c:pt>
                <c:pt idx="2003">
                  <c:v>0.31834775559462153</c:v>
                </c:pt>
                <c:pt idx="2004">
                  <c:v>0.31987556879747653</c:v>
                </c:pt>
                <c:pt idx="2005">
                  <c:v>0.3212923504502444</c:v>
                </c:pt>
                <c:pt idx="2006">
                  <c:v>0.32259834668746362</c:v>
                </c:pt>
                <c:pt idx="2007">
                  <c:v>0.32394664193619327</c:v>
                </c:pt>
                <c:pt idx="2008">
                  <c:v>0.32544892853943752</c:v>
                </c:pt>
                <c:pt idx="2009">
                  <c:v>0.32760574544289023</c:v>
                </c:pt>
                <c:pt idx="2010">
                  <c:v>0.32956451196487779</c:v>
                </c:pt>
                <c:pt idx="2011">
                  <c:v>0.33128350503454146</c:v>
                </c:pt>
                <c:pt idx="2012">
                  <c:v>0.3333316653854867</c:v>
                </c:pt>
                <c:pt idx="2013">
                  <c:v>0.33517330508387855</c:v>
                </c:pt>
                <c:pt idx="2014">
                  <c:v>0.33686016244407269</c:v>
                </c:pt>
                <c:pt idx="2015">
                  <c:v>0.33862920591346296</c:v>
                </c:pt>
                <c:pt idx="2016">
                  <c:v>0.3414183522067965</c:v>
                </c:pt>
                <c:pt idx="2017">
                  <c:v>0.34490675491722028</c:v>
                </c:pt>
                <c:pt idx="2018">
                  <c:v>0.34814404703113888</c:v>
                </c:pt>
                <c:pt idx="2019">
                  <c:v>0.35072916077961441</c:v>
                </c:pt>
                <c:pt idx="2020">
                  <c:v>0.35309094320927636</c:v>
                </c:pt>
                <c:pt idx="2021">
                  <c:v>0.35521875016234483</c:v>
                </c:pt>
                <c:pt idx="2022">
                  <c:v>0.35734565231320026</c:v>
                </c:pt>
                <c:pt idx="2023">
                  <c:v>0.35968668828536554</c:v>
                </c:pt>
                <c:pt idx="2024">
                  <c:v>0.36171657548852632</c:v>
                </c:pt>
                <c:pt idx="2025">
                  <c:v>0.36394655055077618</c:v>
                </c:pt>
                <c:pt idx="2026">
                  <c:v>0.36637873958021266</c:v>
                </c:pt>
                <c:pt idx="2027">
                  <c:v>0.3684617627200078</c:v>
                </c:pt>
                <c:pt idx="2028">
                  <c:v>0.37020762318100914</c:v>
                </c:pt>
                <c:pt idx="2029">
                  <c:v>0.3718850540685244</c:v>
                </c:pt>
                <c:pt idx="2030">
                  <c:v>0.37344187958314401</c:v>
                </c:pt>
                <c:pt idx="2031">
                  <c:v>0.37461042081843243</c:v>
                </c:pt>
                <c:pt idx="2032">
                  <c:v>0.37574670969206503</c:v>
                </c:pt>
                <c:pt idx="2033">
                  <c:v>0.37750633644914833</c:v>
                </c:pt>
                <c:pt idx="2034">
                  <c:v>0.3790918391956698</c:v>
                </c:pt>
                <c:pt idx="2035">
                  <c:v>0.38070212990204833</c:v>
                </c:pt>
                <c:pt idx="2036">
                  <c:v>0.38279017947592159</c:v>
                </c:pt>
                <c:pt idx="2037">
                  <c:v>0.38432063120639615</c:v>
                </c:pt>
                <c:pt idx="2038">
                  <c:v>0.38519195652478505</c:v>
                </c:pt>
                <c:pt idx="2039">
                  <c:v>0.38628167984500528</c:v>
                </c:pt>
                <c:pt idx="2040">
                  <c:v>0.38779752628098185</c:v>
                </c:pt>
                <c:pt idx="2041">
                  <c:v>0.38909415689042109</c:v>
                </c:pt>
                <c:pt idx="2042">
                  <c:v>0.3924670834607823</c:v>
                </c:pt>
                <c:pt idx="2043">
                  <c:v>0.39762825459205814</c:v>
                </c:pt>
                <c:pt idx="2044">
                  <c:v>0.40211156325421499</c:v>
                </c:pt>
                <c:pt idx="2045">
                  <c:v>0.40634269444825327</c:v>
                </c:pt>
                <c:pt idx="2046">
                  <c:v>0.41018558748858858</c:v>
                </c:pt>
                <c:pt idx="2047">
                  <c:v>0.41354397818903227</c:v>
                </c:pt>
                <c:pt idx="2048">
                  <c:v>0.41710582273873825</c:v>
                </c:pt>
                <c:pt idx="2049">
                  <c:v>0.42221145278884525</c:v>
                </c:pt>
                <c:pt idx="2050">
                  <c:v>0.42770423003496261</c:v>
                </c:pt>
                <c:pt idx="2051">
                  <c:v>0.43204267714720707</c:v>
                </c:pt>
                <c:pt idx="2052">
                  <c:v>0.43482201064604692</c:v>
                </c:pt>
                <c:pt idx="2053">
                  <c:v>0.43710821174717429</c:v>
                </c:pt>
                <c:pt idx="2054">
                  <c:v>0.44079697804719203</c:v>
                </c:pt>
                <c:pt idx="2055">
                  <c:v>0.44357961377893734</c:v>
                </c:pt>
                <c:pt idx="2056">
                  <c:v>0.44642286283670729</c:v>
                </c:pt>
                <c:pt idx="2057">
                  <c:v>0.44902897838660105</c:v>
                </c:pt>
                <c:pt idx="2058">
                  <c:v>0.4520224494062467</c:v>
                </c:pt>
                <c:pt idx="2059">
                  <c:v>0.45482044276824929</c:v>
                </c:pt>
                <c:pt idx="2060">
                  <c:v>0.45762256193388856</c:v>
                </c:pt>
                <c:pt idx="2061">
                  <c:v>0.46093456835621327</c:v>
                </c:pt>
                <c:pt idx="2062">
                  <c:v>0.46399049331910414</c:v>
                </c:pt>
                <c:pt idx="2063">
                  <c:v>0.46679016050616662</c:v>
                </c:pt>
                <c:pt idx="2064">
                  <c:v>0.46945477523831441</c:v>
                </c:pt>
                <c:pt idx="2065">
                  <c:v>0.47179611944931982</c:v>
                </c:pt>
                <c:pt idx="2066">
                  <c:v>0.47336669520263552</c:v>
                </c:pt>
                <c:pt idx="2067">
                  <c:v>0.47497971558591273</c:v>
                </c:pt>
                <c:pt idx="2068">
                  <c:v>0.47670761625429359</c:v>
                </c:pt>
                <c:pt idx="2069">
                  <c:v>0.48124788967379423</c:v>
                </c:pt>
                <c:pt idx="2070">
                  <c:v>0.48954196125541677</c:v>
                </c:pt>
                <c:pt idx="2071">
                  <c:v>0.4957888238862117</c:v>
                </c:pt>
                <c:pt idx="2072">
                  <c:v>0.50074292872866277</c:v>
                </c:pt>
                <c:pt idx="2073">
                  <c:v>0.50504101355479503</c:v>
                </c:pt>
                <c:pt idx="2074">
                  <c:v>0.50879804625692104</c:v>
                </c:pt>
                <c:pt idx="2075">
                  <c:v>0.51244536372104421</c:v>
                </c:pt>
                <c:pt idx="2076">
                  <c:v>0.51569950200064008</c:v>
                </c:pt>
                <c:pt idx="2077">
                  <c:v>0.5183137369205113</c:v>
                </c:pt>
                <c:pt idx="2078">
                  <c:v>0.52128836428289527</c:v>
                </c:pt>
                <c:pt idx="2079">
                  <c:v>0.52476288412376337</c:v>
                </c:pt>
                <c:pt idx="2080">
                  <c:v>0.53240202963784133</c:v>
                </c:pt>
                <c:pt idx="2081">
                  <c:v>0.53984644014837657</c:v>
                </c:pt>
                <c:pt idx="2082">
                  <c:v>0.54676826311191828</c:v>
                </c:pt>
                <c:pt idx="2083">
                  <c:v>0.5530977790116427</c:v>
                </c:pt>
                <c:pt idx="2084">
                  <c:v>0.55889512590643553</c:v>
                </c:pt>
                <c:pt idx="2085">
                  <c:v>0.56434051922344597</c:v>
                </c:pt>
                <c:pt idx="2086">
                  <c:v>0.56864031313791708</c:v>
                </c:pt>
                <c:pt idx="2087">
                  <c:v>0.57245483970399624</c:v>
                </c:pt>
                <c:pt idx="2088">
                  <c:v>0.5759559283003084</c:v>
                </c:pt>
                <c:pt idx="2089">
                  <c:v>0.57988995094153739</c:v>
                </c:pt>
                <c:pt idx="2090">
                  <c:v>0.5835839245573633</c:v>
                </c:pt>
                <c:pt idx="2091">
                  <c:v>0.58701879902717424</c:v>
                </c:pt>
                <c:pt idx="2092">
                  <c:v>0.59032448828495621</c:v>
                </c:pt>
                <c:pt idx="2093">
                  <c:v>0.59291565755703868</c:v>
                </c:pt>
                <c:pt idx="2094">
                  <c:v>0.59490332564205528</c:v>
                </c:pt>
                <c:pt idx="2095">
                  <c:v>0.59712753019929898</c:v>
                </c:pt>
                <c:pt idx="2096">
                  <c:v>0.59962102640700088</c:v>
                </c:pt>
                <c:pt idx="2097">
                  <c:v>0.60206793746183418</c:v>
                </c:pt>
                <c:pt idx="2098">
                  <c:v>0.60838991457628089</c:v>
                </c:pt>
                <c:pt idx="2099">
                  <c:v>0.61540690486486838</c:v>
                </c:pt>
                <c:pt idx="2100">
                  <c:v>0.62215983718755197</c:v>
                </c:pt>
                <c:pt idx="2101">
                  <c:v>0.62744513057409723</c:v>
                </c:pt>
                <c:pt idx="2102">
                  <c:v>0.63158453261278702</c:v>
                </c:pt>
                <c:pt idx="2103">
                  <c:v>0.63521864279825457</c:v>
                </c:pt>
                <c:pt idx="2104">
                  <c:v>0.6388320051881099</c:v>
                </c:pt>
                <c:pt idx="2105">
                  <c:v>0.64266349842897375</c:v>
                </c:pt>
                <c:pt idx="2106">
                  <c:v>0.64630445370490341</c:v>
                </c:pt>
                <c:pt idx="2107">
                  <c:v>0.64915817524810626</c:v>
                </c:pt>
                <c:pt idx="2108">
                  <c:v>0.65149436535307292</c:v>
                </c:pt>
                <c:pt idx="2109">
                  <c:v>0.6538143313586422</c:v>
                </c:pt>
                <c:pt idx="2110">
                  <c:v>0.65620967608631753</c:v>
                </c:pt>
                <c:pt idx="2111">
                  <c:v>0.65793582059617917</c:v>
                </c:pt>
                <c:pt idx="2112">
                  <c:v>0.65908364402538522</c:v>
                </c:pt>
                <c:pt idx="2113">
                  <c:v>0.65979362661886398</c:v>
                </c:pt>
                <c:pt idx="2114">
                  <c:v>0.65962923322676159</c:v>
                </c:pt>
                <c:pt idx="2115">
                  <c:v>0.6591736937670738</c:v>
                </c:pt>
                <c:pt idx="2116">
                  <c:v>0.65848064179797383</c:v>
                </c:pt>
                <c:pt idx="2117">
                  <c:v>0.65804590885355463</c:v>
                </c:pt>
                <c:pt idx="2118">
                  <c:v>0.65740149140056137</c:v>
                </c:pt>
                <c:pt idx="2119">
                  <c:v>0.65704765092250472</c:v>
                </c:pt>
                <c:pt idx="2120">
                  <c:v>0.65824519124582803</c:v>
                </c:pt>
                <c:pt idx="2121">
                  <c:v>0.65953933713221702</c:v>
                </c:pt>
                <c:pt idx="2122">
                  <c:v>0.65996903624356651</c:v>
                </c:pt>
                <c:pt idx="2123">
                  <c:v>0.66024819720422023</c:v>
                </c:pt>
                <c:pt idx="2124">
                  <c:v>0.66102845392403942</c:v>
                </c:pt>
                <c:pt idx="2125">
                  <c:v>0.66167834710306661</c:v>
                </c:pt>
                <c:pt idx="2126">
                  <c:v>0.66223387621990881</c:v>
                </c:pt>
                <c:pt idx="2127">
                  <c:v>0.66288876001874608</c:v>
                </c:pt>
                <c:pt idx="2128">
                  <c:v>0.66376369785541001</c:v>
                </c:pt>
                <c:pt idx="2129">
                  <c:v>0.66520947710067224</c:v>
                </c:pt>
                <c:pt idx="2130">
                  <c:v>0.66726614825973363</c:v>
                </c:pt>
                <c:pt idx="2131">
                  <c:v>0.66858708195894445</c:v>
                </c:pt>
                <c:pt idx="2132">
                  <c:v>0.6701886220983948</c:v>
                </c:pt>
                <c:pt idx="2133">
                  <c:v>0.67189212120744624</c:v>
                </c:pt>
                <c:pt idx="2134">
                  <c:v>0.67340515642019161</c:v>
                </c:pt>
                <c:pt idx="2135">
                  <c:v>0.67435257084258926</c:v>
                </c:pt>
                <c:pt idx="2136">
                  <c:v>0.67499167786616865</c:v>
                </c:pt>
                <c:pt idx="2137">
                  <c:v>0.67578745656831307</c:v>
                </c:pt>
                <c:pt idx="2138">
                  <c:v>0.67801982032414831</c:v>
                </c:pt>
                <c:pt idx="2139">
                  <c:v>0.68089992816681155</c:v>
                </c:pt>
                <c:pt idx="2140">
                  <c:v>0.68282210895817941</c:v>
                </c:pt>
                <c:pt idx="2141">
                  <c:v>0.68423741403985405</c:v>
                </c:pt>
                <c:pt idx="2142">
                  <c:v>0.68567350312497199</c:v>
                </c:pt>
                <c:pt idx="2143">
                  <c:v>0.6864676427930595</c:v>
                </c:pt>
                <c:pt idx="2144">
                  <c:v>0.68685244521715805</c:v>
                </c:pt>
                <c:pt idx="2145">
                  <c:v>0.68725044515954037</c:v>
                </c:pt>
                <c:pt idx="2146">
                  <c:v>0.6871652128697745</c:v>
                </c:pt>
                <c:pt idx="2147">
                  <c:v>0.68738382827601763</c:v>
                </c:pt>
                <c:pt idx="2148">
                  <c:v>0.68764665076775555</c:v>
                </c:pt>
                <c:pt idx="2149">
                  <c:v>0.68697557451201685</c:v>
                </c:pt>
                <c:pt idx="2150">
                  <c:v>0.68577560550906869</c:v>
                </c:pt>
                <c:pt idx="2151">
                  <c:v>0.68474510710197711</c:v>
                </c:pt>
                <c:pt idx="2152">
                  <c:v>0.68407881665566539</c:v>
                </c:pt>
                <c:pt idx="2153">
                  <c:v>0.6835015059309214</c:v>
                </c:pt>
                <c:pt idx="2154">
                  <c:v>0.68268806489135991</c:v>
                </c:pt>
                <c:pt idx="2155">
                  <c:v>0.68163253734877138</c:v>
                </c:pt>
                <c:pt idx="2156">
                  <c:v>0.68035759066480261</c:v>
                </c:pt>
                <c:pt idx="2157">
                  <c:v>0.67886237592324061</c:v>
                </c:pt>
                <c:pt idx="2158">
                  <c:v>0.67740666479120604</c:v>
                </c:pt>
                <c:pt idx="2159">
                  <c:v>0.67640872958212861</c:v>
                </c:pt>
                <c:pt idx="2160">
                  <c:v>0.67587946357940865</c:v>
                </c:pt>
                <c:pt idx="2161">
                  <c:v>0.67565603678211883</c:v>
                </c:pt>
                <c:pt idx="2162">
                  <c:v>0.67466697390847952</c:v>
                </c:pt>
                <c:pt idx="2163">
                  <c:v>0.67500970613881739</c:v>
                </c:pt>
                <c:pt idx="2164">
                  <c:v>0.67544965812723334</c:v>
                </c:pt>
                <c:pt idx="2165">
                  <c:v>0.67570373485351654</c:v>
                </c:pt>
                <c:pt idx="2166">
                  <c:v>0.67590743507345552</c:v>
                </c:pt>
                <c:pt idx="2167">
                  <c:v>0.67641518835077585</c:v>
                </c:pt>
                <c:pt idx="2168">
                  <c:v>0.67685483044738548</c:v>
                </c:pt>
                <c:pt idx="2169">
                  <c:v>0.67687014824902869</c:v>
                </c:pt>
                <c:pt idx="2170">
                  <c:v>0.67609851765139639</c:v>
                </c:pt>
                <c:pt idx="2171">
                  <c:v>0.67497973896357755</c:v>
                </c:pt>
                <c:pt idx="2172">
                  <c:v>0.6739012883218567</c:v>
                </c:pt>
                <c:pt idx="2173">
                  <c:v>0.67244832756815454</c:v>
                </c:pt>
                <c:pt idx="2174">
                  <c:v>0.67059138895916182</c:v>
                </c:pt>
                <c:pt idx="2175">
                  <c:v>0.66899432229723899</c:v>
                </c:pt>
                <c:pt idx="2176">
                  <c:v>0.66711181796843522</c:v>
                </c:pt>
                <c:pt idx="2177">
                  <c:v>0.66523925898627201</c:v>
                </c:pt>
                <c:pt idx="2178">
                  <c:v>0.66347342943416443</c:v>
                </c:pt>
                <c:pt idx="2179">
                  <c:v>0.66179203709508028</c:v>
                </c:pt>
                <c:pt idx="2180">
                  <c:v>0.66048794625561436</c:v>
                </c:pt>
                <c:pt idx="2181">
                  <c:v>0.66019456278020727</c:v>
                </c:pt>
                <c:pt idx="2182">
                  <c:v>0.65851713826841873</c:v>
                </c:pt>
                <c:pt idx="2183">
                  <c:v>0.65629044560347993</c:v>
                </c:pt>
                <c:pt idx="2184">
                  <c:v>0.65389358266570552</c:v>
                </c:pt>
                <c:pt idx="2185">
                  <c:v>0.65146606491875203</c:v>
                </c:pt>
                <c:pt idx="2186">
                  <c:v>0.64893653877063717</c:v>
                </c:pt>
                <c:pt idx="2187">
                  <c:v>0.64646477954074932</c:v>
                </c:pt>
                <c:pt idx="2188">
                  <c:v>0.64390936062165383</c:v>
                </c:pt>
                <c:pt idx="2189">
                  <c:v>0.64226392132069798</c:v>
                </c:pt>
                <c:pt idx="2190">
                  <c:v>0.64059852709691756</c:v>
                </c:pt>
                <c:pt idx="2191">
                  <c:v>0.63928216951656403</c:v>
                </c:pt>
                <c:pt idx="2192">
                  <c:v>0.63708412094549038</c:v>
                </c:pt>
                <c:pt idx="2193">
                  <c:v>0.63459690238856759</c:v>
                </c:pt>
                <c:pt idx="2194">
                  <c:v>0.63181398423573998</c:v>
                </c:pt>
                <c:pt idx="2195">
                  <c:v>0.62921175905986848</c:v>
                </c:pt>
                <c:pt idx="2196">
                  <c:v>0.6257326497977006</c:v>
                </c:pt>
                <c:pt idx="2197">
                  <c:v>0.62216653799767863</c:v>
                </c:pt>
                <c:pt idx="2198">
                  <c:v>0.61835893893423344</c:v>
                </c:pt>
                <c:pt idx="2199">
                  <c:v>0.61449927308843511</c:v>
                </c:pt>
                <c:pt idx="2200">
                  <c:v>0.61087589002390819</c:v>
                </c:pt>
                <c:pt idx="2201">
                  <c:v>0.60739384005615671</c:v>
                </c:pt>
                <c:pt idx="2202">
                  <c:v>0.60419840427365756</c:v>
                </c:pt>
                <c:pt idx="2203">
                  <c:v>0.60107984779172374</c:v>
                </c:pt>
                <c:pt idx="2204">
                  <c:v>0.59799034006552354</c:v>
                </c:pt>
                <c:pt idx="2205">
                  <c:v>0.59472737817363608</c:v>
                </c:pt>
                <c:pt idx="2206">
                  <c:v>0.59157609485003426</c:v>
                </c:pt>
                <c:pt idx="2207">
                  <c:v>0.58852070371651344</c:v>
                </c:pt>
                <c:pt idx="2208">
                  <c:v>0.58597353852993372</c:v>
                </c:pt>
                <c:pt idx="2209">
                  <c:v>0.58335025936613949</c:v>
                </c:pt>
                <c:pt idx="2210">
                  <c:v>0.58110093192660139</c:v>
                </c:pt>
                <c:pt idx="2211">
                  <c:v>0.57967959383314505</c:v>
                </c:pt>
                <c:pt idx="2212">
                  <c:v>0.57776488106435919</c:v>
                </c:pt>
                <c:pt idx="2213">
                  <c:v>0.57544796265618758</c:v>
                </c:pt>
                <c:pt idx="2214">
                  <c:v>0.57381832043836034</c:v>
                </c:pt>
                <c:pt idx="2215">
                  <c:v>0.57218066503395582</c:v>
                </c:pt>
                <c:pt idx="2216">
                  <c:v>0.56964464509005286</c:v>
                </c:pt>
                <c:pt idx="2217">
                  <c:v>0.56698937914117231</c:v>
                </c:pt>
                <c:pt idx="2218">
                  <c:v>0.56463580573522598</c:v>
                </c:pt>
                <c:pt idx="2219">
                  <c:v>0.56219759707516292</c:v>
                </c:pt>
                <c:pt idx="2220">
                  <c:v>0.55936431288477706</c:v>
                </c:pt>
                <c:pt idx="2221">
                  <c:v>0.55684549339230693</c:v>
                </c:pt>
                <c:pt idx="2222">
                  <c:v>0.55448473800564435</c:v>
                </c:pt>
                <c:pt idx="2223">
                  <c:v>0.5520360304914016</c:v>
                </c:pt>
                <c:pt idx="2224">
                  <c:v>0.55030975681403838</c:v>
                </c:pt>
                <c:pt idx="2225">
                  <c:v>0.54850626773298206</c:v>
                </c:pt>
                <c:pt idx="2226">
                  <c:v>0.54597496110413102</c:v>
                </c:pt>
                <c:pt idx="2227">
                  <c:v>0.54358992073161239</c:v>
                </c:pt>
                <c:pt idx="2228">
                  <c:v>0.54142877368641529</c:v>
                </c:pt>
                <c:pt idx="2229">
                  <c:v>0.53873934297269754</c:v>
                </c:pt>
                <c:pt idx="2230">
                  <c:v>0.53574616767657657</c:v>
                </c:pt>
                <c:pt idx="2231">
                  <c:v>0.53256447276596508</c:v>
                </c:pt>
                <c:pt idx="2232">
                  <c:v>0.52957521358291126</c:v>
                </c:pt>
                <c:pt idx="2233">
                  <c:v>0.52648519839608754</c:v>
                </c:pt>
                <c:pt idx="2234">
                  <c:v>0.52346537138136184</c:v>
                </c:pt>
                <c:pt idx="2235">
                  <c:v>0.52080870324486717</c:v>
                </c:pt>
                <c:pt idx="2236">
                  <c:v>0.51811641368674899</c:v>
                </c:pt>
                <c:pt idx="2237">
                  <c:v>0.51553226786805306</c:v>
                </c:pt>
                <c:pt idx="2238">
                  <c:v>0.51295401731395507</c:v>
                </c:pt>
                <c:pt idx="2239">
                  <c:v>0.51066264463257471</c:v>
                </c:pt>
                <c:pt idx="2240">
                  <c:v>0.5086375629957226</c:v>
                </c:pt>
                <c:pt idx="2241">
                  <c:v>0.50617261485242082</c:v>
                </c:pt>
                <c:pt idx="2242">
                  <c:v>0.50372518027957802</c:v>
                </c:pt>
                <c:pt idx="2243">
                  <c:v>0.50090374943110416</c:v>
                </c:pt>
                <c:pt idx="2244">
                  <c:v>0.49806067991694869</c:v>
                </c:pt>
                <c:pt idx="2245">
                  <c:v>0.4954654984236212</c:v>
                </c:pt>
                <c:pt idx="2246">
                  <c:v>0.49350485255777626</c:v>
                </c:pt>
                <c:pt idx="2247">
                  <c:v>0.49268055948025707</c:v>
                </c:pt>
                <c:pt idx="2248">
                  <c:v>0.49068638736680437</c:v>
                </c:pt>
                <c:pt idx="2249">
                  <c:v>0.48835641753107617</c:v>
                </c:pt>
                <c:pt idx="2250">
                  <c:v>0.48589262347303308</c:v>
                </c:pt>
                <c:pt idx="2251">
                  <c:v>0.48337374179754877</c:v>
                </c:pt>
                <c:pt idx="2252">
                  <c:v>0.48088511074165124</c:v>
                </c:pt>
                <c:pt idx="2253">
                  <c:v>0.47857585918428169</c:v>
                </c:pt>
                <c:pt idx="2254">
                  <c:v>0.47713806108953771</c:v>
                </c:pt>
                <c:pt idx="2255">
                  <c:v>0.47443715099783274</c:v>
                </c:pt>
                <c:pt idx="2256">
                  <c:v>0.47155473396138703</c:v>
                </c:pt>
                <c:pt idx="2257">
                  <c:v>0.46882805200137212</c:v>
                </c:pt>
                <c:pt idx="2258">
                  <c:v>0.46582894657093737</c:v>
                </c:pt>
                <c:pt idx="2259">
                  <c:v>0.46303865170223246</c:v>
                </c:pt>
                <c:pt idx="2260">
                  <c:v>0.46040737037163559</c:v>
                </c:pt>
                <c:pt idx="2261">
                  <c:v>0.45767626838000025</c:v>
                </c:pt>
                <c:pt idx="2262">
                  <c:v>0.45483458113915187</c:v>
                </c:pt>
                <c:pt idx="2263">
                  <c:v>0.45196952843393101</c:v>
                </c:pt>
                <c:pt idx="2264">
                  <c:v>0.45007015101971487</c:v>
                </c:pt>
                <c:pt idx="2265">
                  <c:v>0.4477228551858351</c:v>
                </c:pt>
                <c:pt idx="2266">
                  <c:v>0.44515428534636015</c:v>
                </c:pt>
                <c:pt idx="2267">
                  <c:v>0.44342250209651218</c:v>
                </c:pt>
                <c:pt idx="2268">
                  <c:v>0.44124507026444465</c:v>
                </c:pt>
                <c:pt idx="2269">
                  <c:v>0.43899673956352564</c:v>
                </c:pt>
                <c:pt idx="2270">
                  <c:v>0.43671281813892693</c:v>
                </c:pt>
                <c:pt idx="2271">
                  <c:v>0.43424915009987852</c:v>
                </c:pt>
                <c:pt idx="2272">
                  <c:v>0.43199302550589819</c:v>
                </c:pt>
                <c:pt idx="2273">
                  <c:v>0.43000899394652298</c:v>
                </c:pt>
                <c:pt idx="2274">
                  <c:v>0.42800662870931516</c:v>
                </c:pt>
                <c:pt idx="2275">
                  <c:v>0.42575932300486591</c:v>
                </c:pt>
                <c:pt idx="2276">
                  <c:v>0.42342888907919862</c:v>
                </c:pt>
                <c:pt idx="2277">
                  <c:v>0.42129849114096701</c:v>
                </c:pt>
                <c:pt idx="2278">
                  <c:v>0.41931978236889578</c:v>
                </c:pt>
                <c:pt idx="2279">
                  <c:v>0.41740682819872182</c:v>
                </c:pt>
                <c:pt idx="2280">
                  <c:v>0.41573809490450342</c:v>
                </c:pt>
                <c:pt idx="2281">
                  <c:v>0.41392889876085781</c:v>
                </c:pt>
                <c:pt idx="2282">
                  <c:v>0.41218307128046788</c:v>
                </c:pt>
                <c:pt idx="2283">
                  <c:v>0.4098579410936371</c:v>
                </c:pt>
                <c:pt idx="2284">
                  <c:v>0.40785724251863559</c:v>
                </c:pt>
                <c:pt idx="2285">
                  <c:v>0.40636911506644058</c:v>
                </c:pt>
                <c:pt idx="2286">
                  <c:v>0.40476772621275375</c:v>
                </c:pt>
                <c:pt idx="2287">
                  <c:v>0.40328493288248812</c:v>
                </c:pt>
                <c:pt idx="2288">
                  <c:v>0.40178037612694906</c:v>
                </c:pt>
                <c:pt idx="2289">
                  <c:v>0.39964040735699047</c:v>
                </c:pt>
                <c:pt idx="2290">
                  <c:v>0.39742689859304237</c:v>
                </c:pt>
                <c:pt idx="2291">
                  <c:v>0.39528397849128893</c:v>
                </c:pt>
                <c:pt idx="2292">
                  <c:v>0.39381589648149612</c:v>
                </c:pt>
                <c:pt idx="2293">
                  <c:v>0.39208324684122092</c:v>
                </c:pt>
                <c:pt idx="2294">
                  <c:v>0.39049367708943195</c:v>
                </c:pt>
                <c:pt idx="2295">
                  <c:v>0.38848091020819975</c:v>
                </c:pt>
                <c:pt idx="2296">
                  <c:v>0.38682009635376119</c:v>
                </c:pt>
                <c:pt idx="2297">
                  <c:v>0.38516884270483831</c:v>
                </c:pt>
                <c:pt idx="2298">
                  <c:v>0.38367845588398508</c:v>
                </c:pt>
                <c:pt idx="2299">
                  <c:v>0.38261610119742445</c:v>
                </c:pt>
                <c:pt idx="2300">
                  <c:v>0.3820667066317161</c:v>
                </c:pt>
                <c:pt idx="2301">
                  <c:v>0.38093963280851395</c:v>
                </c:pt>
                <c:pt idx="2302">
                  <c:v>0.37990647603820843</c:v>
                </c:pt>
                <c:pt idx="2303">
                  <c:v>0.37869480852118248</c:v>
                </c:pt>
                <c:pt idx="2304">
                  <c:v>0.3774638848924714</c:v>
                </c:pt>
                <c:pt idx="2305">
                  <c:v>0.37646497640115256</c:v>
                </c:pt>
                <c:pt idx="2306">
                  <c:v>0.37535170665611706</c:v>
                </c:pt>
                <c:pt idx="2307">
                  <c:v>0.37393517003591031</c:v>
                </c:pt>
                <c:pt idx="2308">
                  <c:v>0.37250591667444616</c:v>
                </c:pt>
                <c:pt idx="2309">
                  <c:v>0.3713911207693314</c:v>
                </c:pt>
                <c:pt idx="2310">
                  <c:v>0.37027890860781365</c:v>
                </c:pt>
                <c:pt idx="2311">
                  <c:v>0.36925811405687176</c:v>
                </c:pt>
                <c:pt idx="2312">
                  <c:v>0.36871567131601457</c:v>
                </c:pt>
                <c:pt idx="2313">
                  <c:v>0.36829494922796246</c:v>
                </c:pt>
                <c:pt idx="2314">
                  <c:v>0.36791983767242209</c:v>
                </c:pt>
                <c:pt idx="2315">
                  <c:v>0.3676985638242522</c:v>
                </c:pt>
                <c:pt idx="2316">
                  <c:v>0.36757286644961912</c:v>
                </c:pt>
                <c:pt idx="2317">
                  <c:v>0.36750224512166385</c:v>
                </c:pt>
                <c:pt idx="2318">
                  <c:v>0.36727992038055368</c:v>
                </c:pt>
                <c:pt idx="2319">
                  <c:v>0.36735418232720951</c:v>
                </c:pt>
                <c:pt idx="2320">
                  <c:v>0.36728233426219536</c:v>
                </c:pt>
                <c:pt idx="2321">
                  <c:v>0.36793447783663563</c:v>
                </c:pt>
                <c:pt idx="2322">
                  <c:v>0.36835814283422619</c:v>
                </c:pt>
                <c:pt idx="2323">
                  <c:v>0.368653265308789</c:v>
                </c:pt>
                <c:pt idx="2324">
                  <c:v>0.36893516019682576</c:v>
                </c:pt>
                <c:pt idx="2325">
                  <c:v>0.36902047308837216</c:v>
                </c:pt>
                <c:pt idx="2326">
                  <c:v>0.36918990188779766</c:v>
                </c:pt>
                <c:pt idx="2327">
                  <c:v>0.3694141653221229</c:v>
                </c:pt>
                <c:pt idx="2328">
                  <c:v>0.36960759015317018</c:v>
                </c:pt>
                <c:pt idx="2329">
                  <c:v>0.36990522655318614</c:v>
                </c:pt>
                <c:pt idx="2330">
                  <c:v>0.36984267193642784</c:v>
                </c:pt>
                <c:pt idx="2331">
                  <c:v>0.36973037901570427</c:v>
                </c:pt>
                <c:pt idx="2332">
                  <c:v>0.36972936252020355</c:v>
                </c:pt>
                <c:pt idx="2333">
                  <c:v>0.36989589744808782</c:v>
                </c:pt>
                <c:pt idx="2334">
                  <c:v>0.37031593064279761</c:v>
                </c:pt>
                <c:pt idx="2335">
                  <c:v>0.37089473116236421</c:v>
                </c:pt>
                <c:pt idx="2336">
                  <c:v>0.37109348381832674</c:v>
                </c:pt>
                <c:pt idx="2337">
                  <c:v>0.37126840156751573</c:v>
                </c:pt>
                <c:pt idx="2338">
                  <c:v>0.37150235075407528</c:v>
                </c:pt>
                <c:pt idx="2339">
                  <c:v>0.37179105232078813</c:v>
                </c:pt>
                <c:pt idx="2340">
                  <c:v>0.37207203791998922</c:v>
                </c:pt>
                <c:pt idx="2341">
                  <c:v>0.37301819191630259</c:v>
                </c:pt>
                <c:pt idx="2342">
                  <c:v>0.37538111756887393</c:v>
                </c:pt>
                <c:pt idx="2343">
                  <c:v>0.37644616281213311</c:v>
                </c:pt>
                <c:pt idx="2344">
                  <c:v>0.3772100674457437</c:v>
                </c:pt>
                <c:pt idx="2345">
                  <c:v>0.37833863224445891</c:v>
                </c:pt>
                <c:pt idx="2346">
                  <c:v>0.378952706039482</c:v>
                </c:pt>
                <c:pt idx="2347">
                  <c:v>0.37956251636239757</c:v>
                </c:pt>
                <c:pt idx="2348">
                  <c:v>0.38124236357164748</c:v>
                </c:pt>
                <c:pt idx="2349">
                  <c:v>0.38271945338139429</c:v>
                </c:pt>
                <c:pt idx="2350">
                  <c:v>0.38387156877669637</c:v>
                </c:pt>
                <c:pt idx="2351">
                  <c:v>0.38509812715780967</c:v>
                </c:pt>
                <c:pt idx="2352">
                  <c:v>0.38633482215736648</c:v>
                </c:pt>
                <c:pt idx="2353">
                  <c:v>0.3869443288067772</c:v>
                </c:pt>
                <c:pt idx="2354">
                  <c:v>0.38742532252912643</c:v>
                </c:pt>
                <c:pt idx="2355">
                  <c:v>0.38818821342218002</c:v>
                </c:pt>
                <c:pt idx="2356">
                  <c:v>0.38977865326389194</c:v>
                </c:pt>
                <c:pt idx="2357">
                  <c:v>0.3911150636856392</c:v>
                </c:pt>
                <c:pt idx="2358">
                  <c:v>0.3923866084077417</c:v>
                </c:pt>
                <c:pt idx="2359">
                  <c:v>0.3931432029951118</c:v>
                </c:pt>
                <c:pt idx="2360">
                  <c:v>0.39359693875382407</c:v>
                </c:pt>
                <c:pt idx="2361">
                  <c:v>0.3940920647074872</c:v>
                </c:pt>
                <c:pt idx="2362">
                  <c:v>0.39532096140607287</c:v>
                </c:pt>
                <c:pt idx="2363">
                  <c:v>0.39610194857952746</c:v>
                </c:pt>
                <c:pt idx="2364">
                  <c:v>0.3969559282215957</c:v>
                </c:pt>
                <c:pt idx="2365">
                  <c:v>0.39782059720252</c:v>
                </c:pt>
                <c:pt idx="2366">
                  <c:v>0.39854747743976626</c:v>
                </c:pt>
                <c:pt idx="2367">
                  <c:v>0.39910149102274056</c:v>
                </c:pt>
                <c:pt idx="2368">
                  <c:v>0.39988870224364187</c:v>
                </c:pt>
                <c:pt idx="2369">
                  <c:v>0.40064704826677044</c:v>
                </c:pt>
                <c:pt idx="2370">
                  <c:v>0.4012933597041789</c:v>
                </c:pt>
                <c:pt idx="2371">
                  <c:v>0.40178963525647815</c:v>
                </c:pt>
                <c:pt idx="2372">
                  <c:v>0.40222826439965764</c:v>
                </c:pt>
                <c:pt idx="2373">
                  <c:v>0.40280504019305391</c:v>
                </c:pt>
                <c:pt idx="2374">
                  <c:v>0.40357155257762761</c:v>
                </c:pt>
                <c:pt idx="2375">
                  <c:v>0.40412386730491101</c:v>
                </c:pt>
                <c:pt idx="2376">
                  <c:v>0.40479685226433543</c:v>
                </c:pt>
                <c:pt idx="2377">
                  <c:v>0.40514640833271282</c:v>
                </c:pt>
                <c:pt idx="2378">
                  <c:v>0.40556219411270117</c:v>
                </c:pt>
                <c:pt idx="2379">
                  <c:v>0.40571405605318583</c:v>
                </c:pt>
                <c:pt idx="2380">
                  <c:v>0.40571666120663069</c:v>
                </c:pt>
                <c:pt idx="2381">
                  <c:v>0.4058985460509299</c:v>
                </c:pt>
                <c:pt idx="2382">
                  <c:v>0.40633795515801807</c:v>
                </c:pt>
                <c:pt idx="2383">
                  <c:v>0.40721930178077992</c:v>
                </c:pt>
                <c:pt idx="2384">
                  <c:v>0.40796426822320458</c:v>
                </c:pt>
                <c:pt idx="2385">
                  <c:v>0.40809676794731664</c:v>
                </c:pt>
                <c:pt idx="2386">
                  <c:v>0.40840763909671218</c:v>
                </c:pt>
                <c:pt idx="2387">
                  <c:v>0.40936235829160117</c:v>
                </c:pt>
                <c:pt idx="2388">
                  <c:v>0.4098452484384586</c:v>
                </c:pt>
                <c:pt idx="2389">
                  <c:v>0.41037941233745634</c:v>
                </c:pt>
                <c:pt idx="2390">
                  <c:v>0.41088131324858701</c:v>
                </c:pt>
                <c:pt idx="2391">
                  <c:v>0.41121131637977731</c:v>
                </c:pt>
                <c:pt idx="2392">
                  <c:v>0.41174369609854322</c:v>
                </c:pt>
                <c:pt idx="2393">
                  <c:v>0.41242988125248242</c:v>
                </c:pt>
                <c:pt idx="2394">
                  <c:v>0.41249406380481018</c:v>
                </c:pt>
                <c:pt idx="2395">
                  <c:v>0.41232837299166575</c:v>
                </c:pt>
                <c:pt idx="2396">
                  <c:v>0.41231677877188394</c:v>
                </c:pt>
                <c:pt idx="2397">
                  <c:v>0.41263375983534567</c:v>
                </c:pt>
                <c:pt idx="2398">
                  <c:v>0.41274392019353245</c:v>
                </c:pt>
                <c:pt idx="2399">
                  <c:v>0.41268467174531348</c:v>
                </c:pt>
                <c:pt idx="2400">
                  <c:v>0.41256977437955916</c:v>
                </c:pt>
                <c:pt idx="2401">
                  <c:v>0.41211312522856192</c:v>
                </c:pt>
                <c:pt idx="2402">
                  <c:v>0.41161552336766832</c:v>
                </c:pt>
                <c:pt idx="2403">
                  <c:v>0.41103257114799452</c:v>
                </c:pt>
                <c:pt idx="2404">
                  <c:v>0.41119399604893853</c:v>
                </c:pt>
                <c:pt idx="2405">
                  <c:v>0.41122992633910338</c:v>
                </c:pt>
                <c:pt idx="2406">
                  <c:v>0.41160057165868236</c:v>
                </c:pt>
                <c:pt idx="2407">
                  <c:v>0.41066022327322882</c:v>
                </c:pt>
                <c:pt idx="2408">
                  <c:v>0.41056604473682184</c:v>
                </c:pt>
                <c:pt idx="2409">
                  <c:v>0.41019968256751932</c:v>
                </c:pt>
                <c:pt idx="2410">
                  <c:v>0.41019010410066287</c:v>
                </c:pt>
                <c:pt idx="2411">
                  <c:v>0.41039030625055789</c:v>
                </c:pt>
                <c:pt idx="2412">
                  <c:v>0.41026639014378763</c:v>
                </c:pt>
                <c:pt idx="2413">
                  <c:v>0.40990662260121147</c:v>
                </c:pt>
                <c:pt idx="2414">
                  <c:v>0.40943153610778726</c:v>
                </c:pt>
                <c:pt idx="2415">
                  <c:v>0.40847799264414297</c:v>
                </c:pt>
                <c:pt idx="2416">
                  <c:v>0.40729206511679311</c:v>
                </c:pt>
                <c:pt idx="2417">
                  <c:v>0.40615037678970978</c:v>
                </c:pt>
                <c:pt idx="2418">
                  <c:v>0.40547765976823519</c:v>
                </c:pt>
                <c:pt idx="2419">
                  <c:v>0.40445576890713902</c:v>
                </c:pt>
                <c:pt idx="2420">
                  <c:v>0.40329905732124705</c:v>
                </c:pt>
                <c:pt idx="2421">
                  <c:v>0.4019901040062076</c:v>
                </c:pt>
                <c:pt idx="2422">
                  <c:v>0.40042121057892072</c:v>
                </c:pt>
                <c:pt idx="2423">
                  <c:v>0.39884489572695642</c:v>
                </c:pt>
                <c:pt idx="2424">
                  <c:v>0.39711668556033269</c:v>
                </c:pt>
                <c:pt idx="2425">
                  <c:v>0.39540794458060863</c:v>
                </c:pt>
                <c:pt idx="2426">
                  <c:v>0.39365689341217402</c:v>
                </c:pt>
                <c:pt idx="2427">
                  <c:v>0.39198507308550701</c:v>
                </c:pt>
                <c:pt idx="2428">
                  <c:v>0.39042486568075369</c:v>
                </c:pt>
                <c:pt idx="2429">
                  <c:v>0.38920085609480909</c:v>
                </c:pt>
                <c:pt idx="2430">
                  <c:v>0.38798614467988102</c:v>
                </c:pt>
                <c:pt idx="2431">
                  <c:v>0.38686148402990639</c:v>
                </c:pt>
                <c:pt idx="2432">
                  <c:v>0.38564982808364384</c:v>
                </c:pt>
                <c:pt idx="2433">
                  <c:v>0.38436452336247334</c:v>
                </c:pt>
                <c:pt idx="2434">
                  <c:v>0.38325280842893117</c:v>
                </c:pt>
                <c:pt idx="2435">
                  <c:v>0.38164154318090837</c:v>
                </c:pt>
                <c:pt idx="2436">
                  <c:v>0.38016840026088528</c:v>
                </c:pt>
                <c:pt idx="2437">
                  <c:v>0.37861538837542857</c:v>
                </c:pt>
                <c:pt idx="2438">
                  <c:v>0.37724586250753089</c:v>
                </c:pt>
                <c:pt idx="2439">
                  <c:v>0.37572576322565809</c:v>
                </c:pt>
                <c:pt idx="2440">
                  <c:v>0.37464233684082265</c:v>
                </c:pt>
                <c:pt idx="2441">
                  <c:v>0.37454861814387008</c:v>
                </c:pt>
                <c:pt idx="2442">
                  <c:v>0.37392520020962761</c:v>
                </c:pt>
                <c:pt idx="2443">
                  <c:v>0.3731771331174612</c:v>
                </c:pt>
                <c:pt idx="2444">
                  <c:v>0.37214685305933343</c:v>
                </c:pt>
                <c:pt idx="2445">
                  <c:v>0.37140567434960114</c:v>
                </c:pt>
                <c:pt idx="2446">
                  <c:v>0.37067988774627819</c:v>
                </c:pt>
                <c:pt idx="2447">
                  <c:v>0.36985324053003865</c:v>
                </c:pt>
                <c:pt idx="2448">
                  <c:v>0.36892872614395883</c:v>
                </c:pt>
                <c:pt idx="2449">
                  <c:v>0.36750495519910609</c:v>
                </c:pt>
                <c:pt idx="2450">
                  <c:v>0.36607019942801072</c:v>
                </c:pt>
                <c:pt idx="2451">
                  <c:v>0.36484445320429076</c:v>
                </c:pt>
                <c:pt idx="2452">
                  <c:v>0.36355468578922917</c:v>
                </c:pt>
                <c:pt idx="2453">
                  <c:v>0.36200182448112211</c:v>
                </c:pt>
                <c:pt idx="2454">
                  <c:v>0.36019766043886725</c:v>
                </c:pt>
                <c:pt idx="2455">
                  <c:v>0.35844983318422524</c:v>
                </c:pt>
                <c:pt idx="2456">
                  <c:v>0.35679644697276552</c:v>
                </c:pt>
                <c:pt idx="2457">
                  <c:v>0.35503411360159765</c:v>
                </c:pt>
                <c:pt idx="2458">
                  <c:v>0.35305392959654874</c:v>
                </c:pt>
                <c:pt idx="2459">
                  <c:v>0.35139954263212358</c:v>
                </c:pt>
                <c:pt idx="2460">
                  <c:v>0.34958668312181401</c:v>
                </c:pt>
                <c:pt idx="2461">
                  <c:v>0.34752407954577119</c:v>
                </c:pt>
                <c:pt idx="2462">
                  <c:v>0.34563373291561039</c:v>
                </c:pt>
                <c:pt idx="2463">
                  <c:v>0.34359946448617862</c:v>
                </c:pt>
                <c:pt idx="2464">
                  <c:v>0.34156057105731746</c:v>
                </c:pt>
                <c:pt idx="2465">
                  <c:v>0.33945712977059822</c:v>
                </c:pt>
                <c:pt idx="2466">
                  <c:v>0.33716645212214885</c:v>
                </c:pt>
                <c:pt idx="2467">
                  <c:v>0.33526899899672824</c:v>
                </c:pt>
                <c:pt idx="2468">
                  <c:v>0.33330346216132101</c:v>
                </c:pt>
                <c:pt idx="2469">
                  <c:v>0.33128083242433309</c:v>
                </c:pt>
                <c:pt idx="2470">
                  <c:v>0.32888674481680963</c:v>
                </c:pt>
                <c:pt idx="2471">
                  <c:v>0.32665964465634595</c:v>
                </c:pt>
                <c:pt idx="2472">
                  <c:v>0.3243781223154058</c:v>
                </c:pt>
                <c:pt idx="2473">
                  <c:v>0.32211118181258608</c:v>
                </c:pt>
                <c:pt idx="2474">
                  <c:v>0.31990273639896122</c:v>
                </c:pt>
                <c:pt idx="2475">
                  <c:v>0.31785414249859539</c:v>
                </c:pt>
                <c:pt idx="2476">
                  <c:v>0.31575901271949619</c:v>
                </c:pt>
                <c:pt idx="2477">
                  <c:v>0.31341924071548566</c:v>
                </c:pt>
                <c:pt idx="2478">
                  <c:v>0.3114429133954334</c:v>
                </c:pt>
                <c:pt idx="2479">
                  <c:v>0.30951296586687765</c:v>
                </c:pt>
                <c:pt idx="2480">
                  <c:v>0.30773031872179429</c:v>
                </c:pt>
                <c:pt idx="2481">
                  <c:v>0.30483903808701751</c:v>
                </c:pt>
                <c:pt idx="2482">
                  <c:v>0.30412697070959632</c:v>
                </c:pt>
                <c:pt idx="2483">
                  <c:v>0.30300493048332577</c:v>
                </c:pt>
                <c:pt idx="2484">
                  <c:v>0.30045234317404462</c:v>
                </c:pt>
                <c:pt idx="2485">
                  <c:v>0.2984246991247308</c:v>
                </c:pt>
                <c:pt idx="2486">
                  <c:v>0.2965253322580132</c:v>
                </c:pt>
                <c:pt idx="2487">
                  <c:v>0.2946373722749081</c:v>
                </c:pt>
                <c:pt idx="2488">
                  <c:v>0.29294253124539038</c:v>
                </c:pt>
                <c:pt idx="2489">
                  <c:v>0.29102668698188366</c:v>
                </c:pt>
                <c:pt idx="2490">
                  <c:v>0.28923638739041818</c:v>
                </c:pt>
                <c:pt idx="2491">
                  <c:v>0.28726512719889763</c:v>
                </c:pt>
                <c:pt idx="2492">
                  <c:v>0.28503245048146181</c:v>
                </c:pt>
                <c:pt idx="2493">
                  <c:v>0.28321221220874537</c:v>
                </c:pt>
                <c:pt idx="2494">
                  <c:v>0.2813517432575115</c:v>
                </c:pt>
                <c:pt idx="2495">
                  <c:v>0.27952902222956177</c:v>
                </c:pt>
                <c:pt idx="2496">
                  <c:v>0.27766328472405777</c:v>
                </c:pt>
                <c:pt idx="2497">
                  <c:v>0.2759217077281837</c:v>
                </c:pt>
                <c:pt idx="2498">
                  <c:v>0.27474003367643141</c:v>
                </c:pt>
                <c:pt idx="2499">
                  <c:v>0.27319346245570642</c:v>
                </c:pt>
                <c:pt idx="2500">
                  <c:v>0.27164456425213435</c:v>
                </c:pt>
                <c:pt idx="2501">
                  <c:v>0.26998056347886101</c:v>
                </c:pt>
                <c:pt idx="2502">
                  <c:v>0.26838081806714092</c:v>
                </c:pt>
                <c:pt idx="2503">
                  <c:v>0.26680275052001529</c:v>
                </c:pt>
                <c:pt idx="2504">
                  <c:v>0.26524806693474107</c:v>
                </c:pt>
                <c:pt idx="2505">
                  <c:v>0.26364784302866229</c:v>
                </c:pt>
                <c:pt idx="2506">
                  <c:v>0.26206953446332204</c:v>
                </c:pt>
                <c:pt idx="2507">
                  <c:v>0.26059875512754049</c:v>
                </c:pt>
                <c:pt idx="2508">
                  <c:v>0.25928446745443362</c:v>
                </c:pt>
                <c:pt idx="2509">
                  <c:v>0.25820351319862028</c:v>
                </c:pt>
                <c:pt idx="2510">
                  <c:v>0.25716497389808946</c:v>
                </c:pt>
                <c:pt idx="2511">
                  <c:v>0.25612869947610417</c:v>
                </c:pt>
                <c:pt idx="2512">
                  <c:v>0.25489573663809029</c:v>
                </c:pt>
                <c:pt idx="2513">
                  <c:v>0.25361174098743794</c:v>
                </c:pt>
                <c:pt idx="2514">
                  <c:v>0.25210240574275089</c:v>
                </c:pt>
                <c:pt idx="2515">
                  <c:v>0.25069859979594528</c:v>
                </c:pt>
                <c:pt idx="2516">
                  <c:v>0.24917611937690418</c:v>
                </c:pt>
                <c:pt idx="2517">
                  <c:v>0.24857834579643612</c:v>
                </c:pt>
                <c:pt idx="2518">
                  <c:v>0.24730484356878868</c:v>
                </c:pt>
                <c:pt idx="2519">
                  <c:v>0.24576816298939411</c:v>
                </c:pt>
                <c:pt idx="2520">
                  <c:v>0.24386819153061048</c:v>
                </c:pt>
                <c:pt idx="2521">
                  <c:v>0.24190123306555805</c:v>
                </c:pt>
                <c:pt idx="2522">
                  <c:v>0.23994626356435872</c:v>
                </c:pt>
                <c:pt idx="2523">
                  <c:v>0.23830651125425972</c:v>
                </c:pt>
                <c:pt idx="2524">
                  <c:v>0.23682264444051582</c:v>
                </c:pt>
                <c:pt idx="2525">
                  <c:v>0.23524501862892908</c:v>
                </c:pt>
                <c:pt idx="2526">
                  <c:v>0.23379332318149712</c:v>
                </c:pt>
                <c:pt idx="2527">
                  <c:v>0.2326523952188661</c:v>
                </c:pt>
                <c:pt idx="2528">
                  <c:v>0.23093409505689116</c:v>
                </c:pt>
                <c:pt idx="2529">
                  <c:v>0.22943956023542647</c:v>
                </c:pt>
                <c:pt idx="2530">
                  <c:v>0.22791636667953882</c:v>
                </c:pt>
                <c:pt idx="2531">
                  <c:v>0.22625361547000047</c:v>
                </c:pt>
                <c:pt idx="2532">
                  <c:v>0.22438602931858279</c:v>
                </c:pt>
                <c:pt idx="2533">
                  <c:v>0.22261241382339425</c:v>
                </c:pt>
                <c:pt idx="2534">
                  <c:v>0.22081766397464067</c:v>
                </c:pt>
                <c:pt idx="2535">
                  <c:v>0.21888433306041025</c:v>
                </c:pt>
                <c:pt idx="2536">
                  <c:v>0.2169654975577818</c:v>
                </c:pt>
                <c:pt idx="2537">
                  <c:v>0.21513539335951526</c:v>
                </c:pt>
                <c:pt idx="2538">
                  <c:v>0.21140324905462141</c:v>
                </c:pt>
                <c:pt idx="2539">
                  <c:v>0.20956857464094819</c:v>
                </c:pt>
                <c:pt idx="2540">
                  <c:v>0.20751428202153674</c:v>
                </c:pt>
                <c:pt idx="2541">
                  <c:v>0.20569363326221382</c:v>
                </c:pt>
                <c:pt idx="2542">
                  <c:v>0.20382201796632576</c:v>
                </c:pt>
                <c:pt idx="2543">
                  <c:v>0.20207975963352637</c:v>
                </c:pt>
                <c:pt idx="2544">
                  <c:v>0.20043928411135828</c:v>
                </c:pt>
                <c:pt idx="2545">
                  <c:v>0.19886020943554036</c:v>
                </c:pt>
                <c:pt idx="2546">
                  <c:v>0.19726096070080726</c:v>
                </c:pt>
                <c:pt idx="2547">
                  <c:v>0.19551906295077764</c:v>
                </c:pt>
                <c:pt idx="2548">
                  <c:v>0.19399349077652731</c:v>
                </c:pt>
                <c:pt idx="2549">
                  <c:v>0.19238572533022721</c:v>
                </c:pt>
                <c:pt idx="2550">
                  <c:v>0.19066362232272607</c:v>
                </c:pt>
                <c:pt idx="2551">
                  <c:v>0.18919974120846311</c:v>
                </c:pt>
                <c:pt idx="2552">
                  <c:v>0.18770372068523478</c:v>
                </c:pt>
                <c:pt idx="2553">
                  <c:v>0.18609574129788073</c:v>
                </c:pt>
                <c:pt idx="2554">
                  <c:v>0.18438535419995886</c:v>
                </c:pt>
                <c:pt idx="2555">
                  <c:v>0.18337842716960079</c:v>
                </c:pt>
                <c:pt idx="2556">
                  <c:v>0.18104644362747682</c:v>
                </c:pt>
                <c:pt idx="2557">
                  <c:v>0.17960913292162406</c:v>
                </c:pt>
                <c:pt idx="2558">
                  <c:v>0.17809157220227206</c:v>
                </c:pt>
                <c:pt idx="2559">
                  <c:v>0.17666682356726793</c:v>
                </c:pt>
                <c:pt idx="2560">
                  <c:v>0.17532174939867451</c:v>
                </c:pt>
                <c:pt idx="2561">
                  <c:v>0.17447177056451316</c:v>
                </c:pt>
                <c:pt idx="2562">
                  <c:v>0.17394395531512857</c:v>
                </c:pt>
                <c:pt idx="2563">
                  <c:v>0.17272040611962722</c:v>
                </c:pt>
                <c:pt idx="2564">
                  <c:v>0.17149791954525484</c:v>
                </c:pt>
                <c:pt idx="2565">
                  <c:v>0.1701045305127328</c:v>
                </c:pt>
                <c:pt idx="2566">
                  <c:v>0.16848303222323796</c:v>
                </c:pt>
                <c:pt idx="2567">
                  <c:v>0.1670795605691682</c:v>
                </c:pt>
                <c:pt idx="2568">
                  <c:v>0.16682178883372528</c:v>
                </c:pt>
                <c:pt idx="2569">
                  <c:v>0.16606012318218977</c:v>
                </c:pt>
                <c:pt idx="2570">
                  <c:v>0.1644770883142059</c:v>
                </c:pt>
                <c:pt idx="2571">
                  <c:v>0.16283442111628113</c:v>
                </c:pt>
                <c:pt idx="2572">
                  <c:v>0.16121667639817722</c:v>
                </c:pt>
                <c:pt idx="2573">
                  <c:v>0.15989963378140262</c:v>
                </c:pt>
                <c:pt idx="2574">
                  <c:v>0.15880465544549249</c:v>
                </c:pt>
                <c:pt idx="2575">
                  <c:v>0.15762616571505667</c:v>
                </c:pt>
                <c:pt idx="2576">
                  <c:v>0.15619850250707745</c:v>
                </c:pt>
                <c:pt idx="2577">
                  <c:v>0.15546659654416717</c:v>
                </c:pt>
                <c:pt idx="2578">
                  <c:v>0.15484221500934242</c:v>
                </c:pt>
                <c:pt idx="2579">
                  <c:v>0.15439217921868853</c:v>
                </c:pt>
                <c:pt idx="2580">
                  <c:v>0.15368367894232832</c:v>
                </c:pt>
                <c:pt idx="2581">
                  <c:v>0.1526038198159792</c:v>
                </c:pt>
                <c:pt idx="2582">
                  <c:v>0.1512010910521476</c:v>
                </c:pt>
                <c:pt idx="2583">
                  <c:v>0.14980947549493351</c:v>
                </c:pt>
                <c:pt idx="2584">
                  <c:v>0.14838584851556552</c:v>
                </c:pt>
                <c:pt idx="2585">
                  <c:v>0.14696147376577343</c:v>
                </c:pt>
                <c:pt idx="2586">
                  <c:v>0.14547628851470282</c:v>
                </c:pt>
                <c:pt idx="2587">
                  <c:v>0.14430821459657314</c:v>
                </c:pt>
                <c:pt idx="2588">
                  <c:v>0.14262857211899405</c:v>
                </c:pt>
                <c:pt idx="2589">
                  <c:v>0.14101104386074972</c:v>
                </c:pt>
                <c:pt idx="2590">
                  <c:v>0.13936379912713939</c:v>
                </c:pt>
                <c:pt idx="2591">
                  <c:v>0.13775479395618884</c:v>
                </c:pt>
                <c:pt idx="2592">
                  <c:v>0.13655745608186876</c:v>
                </c:pt>
                <c:pt idx="2593">
                  <c:v>0.13574221905517397</c:v>
                </c:pt>
                <c:pt idx="2594">
                  <c:v>0.13434981149101172</c:v>
                </c:pt>
                <c:pt idx="2595">
                  <c:v>0.13311334601761873</c:v>
                </c:pt>
                <c:pt idx="2596">
                  <c:v>0.13181313697249322</c:v>
                </c:pt>
                <c:pt idx="2597">
                  <c:v>0.13038830238324667</c:v>
                </c:pt>
                <c:pt idx="2598">
                  <c:v>0.12902997575492148</c:v>
                </c:pt>
                <c:pt idx="2599">
                  <c:v>0.12779277793878893</c:v>
                </c:pt>
                <c:pt idx="2600">
                  <c:v>0.12658870414848863</c:v>
                </c:pt>
                <c:pt idx="2601">
                  <c:v>0.12540110507874652</c:v>
                </c:pt>
                <c:pt idx="2602">
                  <c:v>0.12483366295578377</c:v>
                </c:pt>
                <c:pt idx="2603">
                  <c:v>0.12468328970814442</c:v>
                </c:pt>
                <c:pt idx="2604">
                  <c:v>0.1241991428346985</c:v>
                </c:pt>
                <c:pt idx="2605">
                  <c:v>0.12324249848517456</c:v>
                </c:pt>
                <c:pt idx="2606">
                  <c:v>0.12246936290117294</c:v>
                </c:pt>
                <c:pt idx="2607">
                  <c:v>0.12175086981442858</c:v>
                </c:pt>
                <c:pt idx="2608">
                  <c:v>0.12143725552826674</c:v>
                </c:pt>
                <c:pt idx="2609">
                  <c:v>0.12070357931726827</c:v>
                </c:pt>
                <c:pt idx="2610">
                  <c:v>0.11999737784461709</c:v>
                </c:pt>
                <c:pt idx="2611">
                  <c:v>0.11934510384327235</c:v>
                </c:pt>
                <c:pt idx="2612">
                  <c:v>0.11885600184943303</c:v>
                </c:pt>
                <c:pt idx="2613">
                  <c:v>0.11828495862153324</c:v>
                </c:pt>
                <c:pt idx="2614">
                  <c:v>0.11758865251297303</c:v>
                </c:pt>
                <c:pt idx="2615">
                  <c:v>0.1170789366924965</c:v>
                </c:pt>
                <c:pt idx="2616">
                  <c:v>0.11652411079470365</c:v>
                </c:pt>
                <c:pt idx="2617">
                  <c:v>0.11534736903666862</c:v>
                </c:pt>
                <c:pt idx="2618">
                  <c:v>0.11441283987936809</c:v>
                </c:pt>
                <c:pt idx="2619">
                  <c:v>0.11400770431803574</c:v>
                </c:pt>
                <c:pt idx="2620">
                  <c:v>0.11385165399733668</c:v>
                </c:pt>
                <c:pt idx="2621">
                  <c:v>0.11321078412466073</c:v>
                </c:pt>
                <c:pt idx="2622">
                  <c:v>0.11269582147461271</c:v>
                </c:pt>
                <c:pt idx="2623">
                  <c:v>0.11203789905162245</c:v>
                </c:pt>
                <c:pt idx="2624">
                  <c:v>0.11185447639776791</c:v>
                </c:pt>
                <c:pt idx="2625">
                  <c:v>0.11059485223820281</c:v>
                </c:pt>
                <c:pt idx="2626">
                  <c:v>0.10989212018418137</c:v>
                </c:pt>
                <c:pt idx="2627">
                  <c:v>0.10892387067381357</c:v>
                </c:pt>
                <c:pt idx="2628">
                  <c:v>0.10806750375498822</c:v>
                </c:pt>
                <c:pt idx="2629">
                  <c:v>0.10730389728499515</c:v>
                </c:pt>
                <c:pt idx="2630">
                  <c:v>0.10648013724971926</c:v>
                </c:pt>
                <c:pt idx="2631">
                  <c:v>0.10536970305013195</c:v>
                </c:pt>
                <c:pt idx="2632">
                  <c:v>0.10497980342925942</c:v>
                </c:pt>
                <c:pt idx="2633">
                  <c:v>0.10430696629224097</c:v>
                </c:pt>
                <c:pt idx="2634">
                  <c:v>0.10408018767305965</c:v>
                </c:pt>
                <c:pt idx="2635">
                  <c:v>0.10380000990205467</c:v>
                </c:pt>
                <c:pt idx="2636">
                  <c:v>0.1043693460881453</c:v>
                </c:pt>
                <c:pt idx="2637">
                  <c:v>0.10626467885149389</c:v>
                </c:pt>
                <c:pt idx="2638">
                  <c:v>0.10874169136539259</c:v>
                </c:pt>
                <c:pt idx="2639">
                  <c:v>0.10958484100905243</c:v>
                </c:pt>
                <c:pt idx="2640">
                  <c:v>0.10975443164174022</c:v>
                </c:pt>
                <c:pt idx="2641">
                  <c:v>0.10949169384484189</c:v>
                </c:pt>
                <c:pt idx="2642">
                  <c:v>0.10916506984884175</c:v>
                </c:pt>
                <c:pt idx="2643">
                  <c:v>0.10847352270868579</c:v>
                </c:pt>
                <c:pt idx="2644">
                  <c:v>0.10796627791525384</c:v>
                </c:pt>
                <c:pt idx="2645">
                  <c:v>0.1073486798388657</c:v>
                </c:pt>
                <c:pt idx="2646">
                  <c:v>0.10689171827725659</c:v>
                </c:pt>
                <c:pt idx="2647">
                  <c:v>0.10635936500594989</c:v>
                </c:pt>
                <c:pt idx="2648">
                  <c:v>0.10581872108588231</c:v>
                </c:pt>
                <c:pt idx="2649">
                  <c:v>0.10551576921884123</c:v>
                </c:pt>
                <c:pt idx="2650">
                  <c:v>0.10496921531490501</c:v>
                </c:pt>
                <c:pt idx="2651">
                  <c:v>0.10435054155108366</c:v>
                </c:pt>
                <c:pt idx="2652">
                  <c:v>0.10379668090683929</c:v>
                </c:pt>
                <c:pt idx="2653">
                  <c:v>0.1031404251460553</c:v>
                </c:pt>
                <c:pt idx="2654">
                  <c:v>0.10268497463169159</c:v>
                </c:pt>
                <c:pt idx="2655">
                  <c:v>0.10196895469723405</c:v>
                </c:pt>
                <c:pt idx="2656">
                  <c:v>0.10134058337427705</c:v>
                </c:pt>
                <c:pt idx="2657">
                  <c:v>0.10044257792200738</c:v>
                </c:pt>
                <c:pt idx="2658">
                  <c:v>9.9600293802935266E-2</c:v>
                </c:pt>
                <c:pt idx="2659">
                  <c:v>9.9109875969287581E-2</c:v>
                </c:pt>
                <c:pt idx="2660">
                  <c:v>9.8636531229962701E-2</c:v>
                </c:pt>
                <c:pt idx="2661">
                  <c:v>9.7927159525564064E-2</c:v>
                </c:pt>
                <c:pt idx="2662">
                  <c:v>9.7565559079609523E-2</c:v>
                </c:pt>
                <c:pt idx="2663">
                  <c:v>9.7007178517358586E-2</c:v>
                </c:pt>
                <c:pt idx="2664">
                  <c:v>9.6441924921645453E-2</c:v>
                </c:pt>
                <c:pt idx="2665">
                  <c:v>9.5878991067213232E-2</c:v>
                </c:pt>
                <c:pt idx="2666">
                  <c:v>9.5623748527482608E-2</c:v>
                </c:pt>
                <c:pt idx="2667">
                  <c:v>9.5867561829200754E-2</c:v>
                </c:pt>
                <c:pt idx="2668">
                  <c:v>9.5696720058524434E-2</c:v>
                </c:pt>
                <c:pt idx="2669">
                  <c:v>9.5512732641218026E-2</c:v>
                </c:pt>
                <c:pt idx="2670">
                  <c:v>9.5144705856238854E-2</c:v>
                </c:pt>
                <c:pt idx="2671">
                  <c:v>9.4780809046668274E-2</c:v>
                </c:pt>
                <c:pt idx="2672">
                  <c:v>9.4412163973617388E-2</c:v>
                </c:pt>
                <c:pt idx="2673">
                  <c:v>9.4188675465589414E-2</c:v>
                </c:pt>
                <c:pt idx="2674">
                  <c:v>9.4196505251631049E-2</c:v>
                </c:pt>
                <c:pt idx="2675">
                  <c:v>9.4577654148150156E-2</c:v>
                </c:pt>
                <c:pt idx="2676">
                  <c:v>9.5042574269739222E-2</c:v>
                </c:pt>
                <c:pt idx="2677">
                  <c:v>9.5609225251593252E-2</c:v>
                </c:pt>
                <c:pt idx="2678">
                  <c:v>9.6080000258177575E-2</c:v>
                </c:pt>
                <c:pt idx="2679">
                  <c:v>9.6865055775015252E-2</c:v>
                </c:pt>
                <c:pt idx="2680">
                  <c:v>9.7772365774028189E-2</c:v>
                </c:pt>
                <c:pt idx="2681">
                  <c:v>9.8248893732692077E-2</c:v>
                </c:pt>
                <c:pt idx="2682">
                  <c:v>9.8421288347044805E-2</c:v>
                </c:pt>
                <c:pt idx="2683">
                  <c:v>9.8745928311328154E-2</c:v>
                </c:pt>
                <c:pt idx="2684">
                  <c:v>9.9007885750754421E-2</c:v>
                </c:pt>
                <c:pt idx="2685">
                  <c:v>9.9223718427755223E-2</c:v>
                </c:pt>
                <c:pt idx="2686">
                  <c:v>9.9752625185820967E-2</c:v>
                </c:pt>
                <c:pt idx="2687">
                  <c:v>0.10077071084001066</c:v>
                </c:pt>
                <c:pt idx="2688">
                  <c:v>0.10111680583330199</c:v>
                </c:pt>
                <c:pt idx="2689">
                  <c:v>0.10132560506040646</c:v>
                </c:pt>
                <c:pt idx="2690">
                  <c:v>0.10164654796900044</c:v>
                </c:pt>
                <c:pt idx="2691">
                  <c:v>0.10181329738892736</c:v>
                </c:pt>
                <c:pt idx="2692">
                  <c:v>0.10202139072075152</c:v>
                </c:pt>
                <c:pt idx="2693">
                  <c:v>0.10191995353748147</c:v>
                </c:pt>
                <c:pt idx="2694">
                  <c:v>0.1028468014395604</c:v>
                </c:pt>
                <c:pt idx="2695">
                  <c:v>0.10326521480610627</c:v>
                </c:pt>
                <c:pt idx="2696">
                  <c:v>0.10367961445586635</c:v>
                </c:pt>
                <c:pt idx="2697">
                  <c:v>0.10419610216401612</c:v>
                </c:pt>
                <c:pt idx="2698">
                  <c:v>0.10514777407635791</c:v>
                </c:pt>
                <c:pt idx="2699">
                  <c:v>0.10665187532163968</c:v>
                </c:pt>
                <c:pt idx="2700">
                  <c:v>0.10746435244576814</c:v>
                </c:pt>
                <c:pt idx="2701">
                  <c:v>0.10780153346461557</c:v>
                </c:pt>
                <c:pt idx="2702">
                  <c:v>0.1083239628778425</c:v>
                </c:pt>
                <c:pt idx="2703">
                  <c:v>0.10884878728166875</c:v>
                </c:pt>
                <c:pt idx="2704">
                  <c:v>0.10931817253724173</c:v>
                </c:pt>
                <c:pt idx="2705">
                  <c:v>0.10991913295783187</c:v>
                </c:pt>
                <c:pt idx="2706">
                  <c:v>0.11075693438999329</c:v>
                </c:pt>
                <c:pt idx="2707">
                  <c:v>0.11228722090256048</c:v>
                </c:pt>
                <c:pt idx="2708">
                  <c:v>0.1137772976741821</c:v>
                </c:pt>
                <c:pt idx="2709">
                  <c:v>0.11525398463245196</c:v>
                </c:pt>
                <c:pt idx="2710">
                  <c:v>0.11640242745170701</c:v>
                </c:pt>
                <c:pt idx="2711">
                  <c:v>0.11727755435621925</c:v>
                </c:pt>
                <c:pt idx="2712">
                  <c:v>0.11777988621925227</c:v>
                </c:pt>
                <c:pt idx="2713">
                  <c:v>0.11849601115641988</c:v>
                </c:pt>
                <c:pt idx="2714">
                  <c:v>0.11926635613991148</c:v>
                </c:pt>
                <c:pt idx="2715">
                  <c:v>0.11992013276624523</c:v>
                </c:pt>
                <c:pt idx="2716">
                  <c:v>0.12074535638502273</c:v>
                </c:pt>
                <c:pt idx="2717">
                  <c:v>0.12132341220395966</c:v>
                </c:pt>
                <c:pt idx="2718">
                  <c:v>0.12189732183267668</c:v>
                </c:pt>
                <c:pt idx="2719">
                  <c:v>0.1224409490418857</c:v>
                </c:pt>
                <c:pt idx="2720">
                  <c:v>0.12328911921617286</c:v>
                </c:pt>
                <c:pt idx="2721">
                  <c:v>0.1252850629945419</c:v>
                </c:pt>
                <c:pt idx="2722">
                  <c:v>0.12812701368671756</c:v>
                </c:pt>
                <c:pt idx="2723">
                  <c:v>0.12985725700176806</c:v>
                </c:pt>
                <c:pt idx="2724">
                  <c:v>0.13043285556837872</c:v>
                </c:pt>
                <c:pt idx="2725">
                  <c:v>0.13108946175799724</c:v>
                </c:pt>
                <c:pt idx="2726">
                  <c:v>0.13238588661250081</c:v>
                </c:pt>
                <c:pt idx="2727">
                  <c:v>0.1348258289979703</c:v>
                </c:pt>
                <c:pt idx="2728">
                  <c:v>0.13642919062746126</c:v>
                </c:pt>
                <c:pt idx="2729">
                  <c:v>0.13773047354962842</c:v>
                </c:pt>
                <c:pt idx="2730">
                  <c:v>0.13896842921140762</c:v>
                </c:pt>
                <c:pt idx="2731">
                  <c:v>0.13988814157324916</c:v>
                </c:pt>
                <c:pt idx="2732">
                  <c:v>0.14075551787667204</c:v>
                </c:pt>
                <c:pt idx="2733">
                  <c:v>0.14160115074784127</c:v>
                </c:pt>
                <c:pt idx="2734">
                  <c:v>0.1429090343576109</c:v>
                </c:pt>
                <c:pt idx="2735">
                  <c:v>0.14612541361543535</c:v>
                </c:pt>
                <c:pt idx="2736">
                  <c:v>0.15083245235482351</c:v>
                </c:pt>
                <c:pt idx="2737">
                  <c:v>0.1552987470358774</c:v>
                </c:pt>
                <c:pt idx="2738">
                  <c:v>0.15867774337683993</c:v>
                </c:pt>
                <c:pt idx="2739">
                  <c:v>0.16084503866917646</c:v>
                </c:pt>
                <c:pt idx="2740">
                  <c:v>0.1627072815679943</c:v>
                </c:pt>
                <c:pt idx="2741">
                  <c:v>0.16446656679077556</c:v>
                </c:pt>
                <c:pt idx="2742">
                  <c:v>0.16657753607913584</c:v>
                </c:pt>
                <c:pt idx="2743">
                  <c:v>0.16973244097297055</c:v>
                </c:pt>
                <c:pt idx="2744">
                  <c:v>0.17303099949198836</c:v>
                </c:pt>
                <c:pt idx="2745">
                  <c:v>0.17613430413350173</c:v>
                </c:pt>
                <c:pt idx="2746">
                  <c:v>0.17860478176359529</c:v>
                </c:pt>
                <c:pt idx="2747">
                  <c:v>0.18096963083912279</c:v>
                </c:pt>
                <c:pt idx="2748">
                  <c:v>0.18277900440114059</c:v>
                </c:pt>
                <c:pt idx="2749">
                  <c:v>0.18447345375638144</c:v>
                </c:pt>
                <c:pt idx="2750">
                  <c:v>0.18603016804998948</c:v>
                </c:pt>
                <c:pt idx="2751">
                  <c:v>0.1873787386356606</c:v>
                </c:pt>
                <c:pt idx="2752">
                  <c:v>0.18854210380407346</c:v>
                </c:pt>
                <c:pt idx="2753">
                  <c:v>0.18939302120818607</c:v>
                </c:pt>
                <c:pt idx="2754">
                  <c:v>0.19077844876835914</c:v>
                </c:pt>
                <c:pt idx="2755">
                  <c:v>0.19253611778375959</c:v>
                </c:pt>
                <c:pt idx="2756">
                  <c:v>0.19406808827532182</c:v>
                </c:pt>
                <c:pt idx="2757">
                  <c:v>0.19591611558610167</c:v>
                </c:pt>
                <c:pt idx="2758">
                  <c:v>0.19706809591045141</c:v>
                </c:pt>
                <c:pt idx="2759">
                  <c:v>0.19803104010772932</c:v>
                </c:pt>
                <c:pt idx="2760">
                  <c:v>0.19890942209625395</c:v>
                </c:pt>
                <c:pt idx="2761">
                  <c:v>0.19960515832503833</c:v>
                </c:pt>
                <c:pt idx="2762">
                  <c:v>0.20036845458837443</c:v>
                </c:pt>
                <c:pt idx="2763">
                  <c:v>0.20106457831966382</c:v>
                </c:pt>
                <c:pt idx="2764">
                  <c:v>0.20204086856604553</c:v>
                </c:pt>
                <c:pt idx="2765">
                  <c:v>0.20306265914719224</c:v>
                </c:pt>
                <c:pt idx="2766">
                  <c:v>0.2041936948942393</c:v>
                </c:pt>
                <c:pt idx="2767">
                  <c:v>0.2052825003459422</c:v>
                </c:pt>
                <c:pt idx="2768">
                  <c:v>0.20719594694261861</c:v>
                </c:pt>
                <c:pt idx="2769">
                  <c:v>0.20865991739576908</c:v>
                </c:pt>
                <c:pt idx="2770">
                  <c:v>0.2096379956005911</c:v>
                </c:pt>
                <c:pt idx="2771">
                  <c:v>0.21070381214936457</c:v>
                </c:pt>
                <c:pt idx="2772">
                  <c:v>0.21170322345725909</c:v>
                </c:pt>
                <c:pt idx="2773">
                  <c:v>0.21286575214606177</c:v>
                </c:pt>
                <c:pt idx="2774">
                  <c:v>0.21488976557318493</c:v>
                </c:pt>
                <c:pt idx="2775">
                  <c:v>0.21673549620549801</c:v>
                </c:pt>
                <c:pt idx="2776">
                  <c:v>0.21793093348353815</c:v>
                </c:pt>
                <c:pt idx="2777">
                  <c:v>0.21892589508513327</c:v>
                </c:pt>
                <c:pt idx="2778">
                  <c:v>0.21985925165969614</c:v>
                </c:pt>
                <c:pt idx="2779">
                  <c:v>0.22079366164600484</c:v>
                </c:pt>
                <c:pt idx="2780">
                  <c:v>0.22207598512456359</c:v>
                </c:pt>
                <c:pt idx="2781">
                  <c:v>0.22305443839528785</c:v>
                </c:pt>
                <c:pt idx="2782">
                  <c:v>0.22442994729241772</c:v>
                </c:pt>
                <c:pt idx="2783">
                  <c:v>0.22578790790679854</c:v>
                </c:pt>
                <c:pt idx="2784">
                  <c:v>0.22710717636063124</c:v>
                </c:pt>
                <c:pt idx="2785">
                  <c:v>0.22836547838337387</c:v>
                </c:pt>
                <c:pt idx="2786">
                  <c:v>0.22943582988427505</c:v>
                </c:pt>
                <c:pt idx="2787">
                  <c:v>0.23060516753442145</c:v>
                </c:pt>
                <c:pt idx="2788">
                  <c:v>0.2318322848542485</c:v>
                </c:pt>
                <c:pt idx="2789">
                  <c:v>0.23342727649260095</c:v>
                </c:pt>
                <c:pt idx="2790">
                  <c:v>0.23442914938201889</c:v>
                </c:pt>
                <c:pt idx="2791">
                  <c:v>0.23538162400623278</c:v>
                </c:pt>
                <c:pt idx="2792">
                  <c:v>0.23582034925758991</c:v>
                </c:pt>
                <c:pt idx="2793">
                  <c:v>0.23667090662992152</c:v>
                </c:pt>
                <c:pt idx="2794">
                  <c:v>0.23687003907454673</c:v>
                </c:pt>
                <c:pt idx="2795">
                  <c:v>0.23700969700814692</c:v>
                </c:pt>
                <c:pt idx="2796">
                  <c:v>0.2371683435877584</c:v>
                </c:pt>
                <c:pt idx="2797">
                  <c:v>0.23731511549432269</c:v>
                </c:pt>
                <c:pt idx="2798">
                  <c:v>0.23733654517784891</c:v>
                </c:pt>
                <c:pt idx="2799">
                  <c:v>0.23743740114671774</c:v>
                </c:pt>
                <c:pt idx="2800">
                  <c:v>0.23751752577092375</c:v>
                </c:pt>
                <c:pt idx="2801">
                  <c:v>0.23767162362368921</c:v>
                </c:pt>
                <c:pt idx="2802">
                  <c:v>0.23794498070516168</c:v>
                </c:pt>
                <c:pt idx="2803">
                  <c:v>0.23807119852800998</c:v>
                </c:pt>
                <c:pt idx="2804">
                  <c:v>0.23833471802049583</c:v>
                </c:pt>
                <c:pt idx="2805">
                  <c:v>0.23937142961268484</c:v>
                </c:pt>
                <c:pt idx="2806">
                  <c:v>0.24044419153186991</c:v>
                </c:pt>
                <c:pt idx="2807">
                  <c:v>0.24172729347879646</c:v>
                </c:pt>
                <c:pt idx="2808">
                  <c:v>0.24200443632514443</c:v>
                </c:pt>
                <c:pt idx="2809">
                  <c:v>0.2423308489776089</c:v>
                </c:pt>
                <c:pt idx="2810">
                  <c:v>0.24270991671096875</c:v>
                </c:pt>
                <c:pt idx="2811">
                  <c:v>0.24344660974270871</c:v>
                </c:pt>
                <c:pt idx="2812">
                  <c:v>0.24415739016787366</c:v>
                </c:pt>
                <c:pt idx="2813">
                  <c:v>0.24486114643123813</c:v>
                </c:pt>
                <c:pt idx="2814">
                  <c:v>0.24551009143736746</c:v>
                </c:pt>
                <c:pt idx="2815">
                  <c:v>0.24587338341873399</c:v>
                </c:pt>
                <c:pt idx="2816">
                  <c:v>0.24632829026464304</c:v>
                </c:pt>
                <c:pt idx="2817">
                  <c:v>0.24672329692137407</c:v>
                </c:pt>
                <c:pt idx="2818">
                  <c:v>0.24718386840373999</c:v>
                </c:pt>
                <c:pt idx="2819">
                  <c:v>0.24741945024862971</c:v>
                </c:pt>
                <c:pt idx="2820">
                  <c:v>0.24786246030322959</c:v>
                </c:pt>
                <c:pt idx="2821">
                  <c:v>0.24824622568781893</c:v>
                </c:pt>
                <c:pt idx="2822">
                  <c:v>0.24852798873212295</c:v>
                </c:pt>
                <c:pt idx="2823">
                  <c:v>0.24884836191836643</c:v>
                </c:pt>
                <c:pt idx="2824">
                  <c:v>0.24912925660442645</c:v>
                </c:pt>
                <c:pt idx="2825">
                  <c:v>0.24933009388690594</c:v>
                </c:pt>
                <c:pt idx="2826">
                  <c:v>0.24963475885663225</c:v>
                </c:pt>
                <c:pt idx="2827">
                  <c:v>0.24984513217983581</c:v>
                </c:pt>
                <c:pt idx="2828">
                  <c:v>0.25013441622035265</c:v>
                </c:pt>
                <c:pt idx="2829">
                  <c:v>0.25037510447139955</c:v>
                </c:pt>
                <c:pt idx="2830">
                  <c:v>0.25077373883795218</c:v>
                </c:pt>
                <c:pt idx="2831">
                  <c:v>0.25133086416915545</c:v>
                </c:pt>
                <c:pt idx="2832">
                  <c:v>0.2516824174929792</c:v>
                </c:pt>
                <c:pt idx="2833">
                  <c:v>0.25207799607601566</c:v>
                </c:pt>
                <c:pt idx="2834">
                  <c:v>0.25246676892492809</c:v>
                </c:pt>
                <c:pt idx="2835">
                  <c:v>0.25268396884111483</c:v>
                </c:pt>
                <c:pt idx="2836">
                  <c:v>0.25283637138025988</c:v>
                </c:pt>
                <c:pt idx="2837">
                  <c:v>0.25297373751557917</c:v>
                </c:pt>
                <c:pt idx="2838">
                  <c:v>0.25319490636103897</c:v>
                </c:pt>
                <c:pt idx="2839">
                  <c:v>0.25330935679621774</c:v>
                </c:pt>
                <c:pt idx="2840">
                  <c:v>0.25340985485854783</c:v>
                </c:pt>
                <c:pt idx="2841">
                  <c:v>0.25352049741058907</c:v>
                </c:pt>
                <c:pt idx="2842">
                  <c:v>0.25366814271300869</c:v>
                </c:pt>
                <c:pt idx="2843">
                  <c:v>0.25377082206102219</c:v>
                </c:pt>
                <c:pt idx="2844">
                  <c:v>0.25369424029437282</c:v>
                </c:pt>
                <c:pt idx="2845">
                  <c:v>0.25352247703439601</c:v>
                </c:pt>
                <c:pt idx="2846">
                  <c:v>0.2534104804668984</c:v>
                </c:pt>
                <c:pt idx="2847">
                  <c:v>0.25320319724593793</c:v>
                </c:pt>
                <c:pt idx="2848">
                  <c:v>0.25295366901036281</c:v>
                </c:pt>
                <c:pt idx="2849">
                  <c:v>0.25262777310661777</c:v>
                </c:pt>
                <c:pt idx="2850">
                  <c:v>0.25240272758314147</c:v>
                </c:pt>
                <c:pt idx="2851">
                  <c:v>0.25192786967132891</c:v>
                </c:pt>
                <c:pt idx="2852">
                  <c:v>0.25192549719255497</c:v>
                </c:pt>
                <c:pt idx="2853">
                  <c:v>0.25241292874597954</c:v>
                </c:pt>
                <c:pt idx="2854">
                  <c:v>0.25311726984452831</c:v>
                </c:pt>
                <c:pt idx="2855">
                  <c:v>0.25436238245639281</c:v>
                </c:pt>
                <c:pt idx="2856">
                  <c:v>0.25448325175289194</c:v>
                </c:pt>
                <c:pt idx="2857">
                  <c:v>0.25428286596632321</c:v>
                </c:pt>
                <c:pt idx="2858">
                  <c:v>0.25411495388145589</c:v>
                </c:pt>
                <c:pt idx="2859">
                  <c:v>0.25393926994307658</c:v>
                </c:pt>
                <c:pt idx="2860">
                  <c:v>0.25363824212869301</c:v>
                </c:pt>
                <c:pt idx="2861">
                  <c:v>0.25334354698524941</c:v>
                </c:pt>
                <c:pt idx="2862">
                  <c:v>0.25309178079086403</c:v>
                </c:pt>
                <c:pt idx="2863">
                  <c:v>0.25271678155831268</c:v>
                </c:pt>
                <c:pt idx="2864">
                  <c:v>0.25303801279143961</c:v>
                </c:pt>
                <c:pt idx="2865">
                  <c:v>0.25373004802890076</c:v>
                </c:pt>
                <c:pt idx="2866">
                  <c:v>0.25448871464875961</c:v>
                </c:pt>
                <c:pt idx="2867">
                  <c:v>0.2549611610403108</c:v>
                </c:pt>
                <c:pt idx="2868">
                  <c:v>0.25527243645801145</c:v>
                </c:pt>
                <c:pt idx="2869">
                  <c:v>0.25546885087521409</c:v>
                </c:pt>
                <c:pt idx="2870">
                  <c:v>0.25549847486318555</c:v>
                </c:pt>
                <c:pt idx="2871">
                  <c:v>0.25528820622784137</c:v>
                </c:pt>
                <c:pt idx="2872">
                  <c:v>0.25502679080390361</c:v>
                </c:pt>
                <c:pt idx="2873">
                  <c:v>0.25488018080931429</c:v>
                </c:pt>
                <c:pt idx="2874">
                  <c:v>0.25460094082113377</c:v>
                </c:pt>
                <c:pt idx="2875">
                  <c:v>0.25427402889416401</c:v>
                </c:pt>
                <c:pt idx="2876">
                  <c:v>0.25370659818453933</c:v>
                </c:pt>
                <c:pt idx="2877">
                  <c:v>0.25309046534461904</c:v>
                </c:pt>
                <c:pt idx="2878">
                  <c:v>0.25271575364947385</c:v>
                </c:pt>
                <c:pt idx="2879">
                  <c:v>0.25221900424686372</c:v>
                </c:pt>
                <c:pt idx="2880">
                  <c:v>0.25156178661717638</c:v>
                </c:pt>
                <c:pt idx="2881">
                  <c:v>0.25073815700880497</c:v>
                </c:pt>
                <c:pt idx="2882">
                  <c:v>0.25026625672580138</c:v>
                </c:pt>
                <c:pt idx="2883">
                  <c:v>0.24986616310494431</c:v>
                </c:pt>
                <c:pt idx="2884">
                  <c:v>0.24950853269024029</c:v>
                </c:pt>
                <c:pt idx="2885">
                  <c:v>0.24912016269280474</c:v>
                </c:pt>
                <c:pt idx="2886">
                  <c:v>0.24853954698021177</c:v>
                </c:pt>
                <c:pt idx="2887">
                  <c:v>0.24781901641584347</c:v>
                </c:pt>
                <c:pt idx="2888">
                  <c:v>0.24735592439615964</c:v>
                </c:pt>
                <c:pt idx="2889">
                  <c:v>0.2468055014493365</c:v>
                </c:pt>
                <c:pt idx="2890">
                  <c:v>0.24642215977508328</c:v>
                </c:pt>
                <c:pt idx="2891">
                  <c:v>0.24639371010152833</c:v>
                </c:pt>
                <c:pt idx="2892">
                  <c:v>0.24644481619566835</c:v>
                </c:pt>
                <c:pt idx="2893">
                  <c:v>0.24651413844961531</c:v>
                </c:pt>
                <c:pt idx="2894">
                  <c:v>0.24631100740103809</c:v>
                </c:pt>
                <c:pt idx="2895">
                  <c:v>0.24624568721440088</c:v>
                </c:pt>
                <c:pt idx="2896">
                  <c:v>0.24676407410200252</c:v>
                </c:pt>
                <c:pt idx="2897">
                  <c:v>0.24754086746406806</c:v>
                </c:pt>
                <c:pt idx="2898">
                  <c:v>0.24766762100539075</c:v>
                </c:pt>
                <c:pt idx="2899">
                  <c:v>0.24762944708910292</c:v>
                </c:pt>
                <c:pt idx="2900">
                  <c:v>0.24703956728808227</c:v>
                </c:pt>
                <c:pt idx="2901">
                  <c:v>0.2462116144646822</c:v>
                </c:pt>
                <c:pt idx="2902">
                  <c:v>0.245222486180809</c:v>
                </c:pt>
                <c:pt idx="2903">
                  <c:v>0.24428411159442445</c:v>
                </c:pt>
                <c:pt idx="2904">
                  <c:v>0.24335540016973603</c:v>
                </c:pt>
                <c:pt idx="2905">
                  <c:v>0.24232383969250421</c:v>
                </c:pt>
                <c:pt idx="2906">
                  <c:v>0.2411507094294795</c:v>
                </c:pt>
                <c:pt idx="2907">
                  <c:v>0.24007728821291843</c:v>
                </c:pt>
                <c:pt idx="2908">
                  <c:v>0.23910376518938189</c:v>
                </c:pt>
                <c:pt idx="2909">
                  <c:v>0.23821263355770117</c:v>
                </c:pt>
                <c:pt idx="2910">
                  <c:v>0.23774893733951472</c:v>
                </c:pt>
                <c:pt idx="2911">
                  <c:v>0.23757382831852247</c:v>
                </c:pt>
                <c:pt idx="2912">
                  <c:v>0.23799699506487262</c:v>
                </c:pt>
                <c:pt idx="2913">
                  <c:v>0.23946138064867745</c:v>
                </c:pt>
                <c:pt idx="2914">
                  <c:v>0.24110770113804364</c:v>
                </c:pt>
                <c:pt idx="2915">
                  <c:v>0.24236501744194192</c:v>
                </c:pt>
                <c:pt idx="2916">
                  <c:v>0.24301551639372523</c:v>
                </c:pt>
                <c:pt idx="2917">
                  <c:v>0.2432386122829242</c:v>
                </c:pt>
                <c:pt idx="2918">
                  <c:v>0.24324286300357814</c:v>
                </c:pt>
                <c:pt idx="2919">
                  <c:v>0.24359082033878882</c:v>
                </c:pt>
                <c:pt idx="2920">
                  <c:v>0.24311988979595628</c:v>
                </c:pt>
                <c:pt idx="2921">
                  <c:v>0.24240844857787447</c:v>
                </c:pt>
                <c:pt idx="2922">
                  <c:v>0.24152400406031468</c:v>
                </c:pt>
                <c:pt idx="2923">
                  <c:v>0.24038112095351907</c:v>
                </c:pt>
                <c:pt idx="2924">
                  <c:v>0.23947205684251657</c:v>
                </c:pt>
                <c:pt idx="2925">
                  <c:v>0.23882825145929365</c:v>
                </c:pt>
                <c:pt idx="2926">
                  <c:v>0.23847813920714611</c:v>
                </c:pt>
                <c:pt idx="2927">
                  <c:v>0.23753571855306582</c:v>
                </c:pt>
                <c:pt idx="2928">
                  <c:v>0.23640376100186755</c:v>
                </c:pt>
                <c:pt idx="2929">
                  <c:v>0.23524666010307901</c:v>
                </c:pt>
                <c:pt idx="2930">
                  <c:v>0.23409089220346219</c:v>
                </c:pt>
                <c:pt idx="2931">
                  <c:v>0.23290588041938742</c:v>
                </c:pt>
                <c:pt idx="2932">
                  <c:v>0.23239580393742845</c:v>
                </c:pt>
                <c:pt idx="2933">
                  <c:v>0.23193211008062226</c:v>
                </c:pt>
                <c:pt idx="2934">
                  <c:v>0.23095788966277442</c:v>
                </c:pt>
                <c:pt idx="2935">
                  <c:v>0.22984866142009949</c:v>
                </c:pt>
                <c:pt idx="2936">
                  <c:v>0.22862566620441335</c:v>
                </c:pt>
                <c:pt idx="2937">
                  <c:v>0.22715751193638375</c:v>
                </c:pt>
                <c:pt idx="2938">
                  <c:v>0.2258637758281872</c:v>
                </c:pt>
                <c:pt idx="2939">
                  <c:v>0.22463416717344512</c:v>
                </c:pt>
                <c:pt idx="2940">
                  <c:v>0.2240617714256298</c:v>
                </c:pt>
                <c:pt idx="2941">
                  <c:v>0.22378044641736894</c:v>
                </c:pt>
                <c:pt idx="2942">
                  <c:v>0.22365850898985346</c:v>
                </c:pt>
                <c:pt idx="2943">
                  <c:v>0.22348893118733193</c:v>
                </c:pt>
                <c:pt idx="2944">
                  <c:v>0.2231821103561166</c:v>
                </c:pt>
                <c:pt idx="2945">
                  <c:v>0.22278915762795889</c:v>
                </c:pt>
                <c:pt idx="2946">
                  <c:v>0.22201689040220129</c:v>
                </c:pt>
                <c:pt idx="2947">
                  <c:v>0.22137813679853821</c:v>
                </c:pt>
                <c:pt idx="2948">
                  <c:v>0.22064604877320784</c:v>
                </c:pt>
                <c:pt idx="2949">
                  <c:v>0.21990315735435362</c:v>
                </c:pt>
                <c:pt idx="2950">
                  <c:v>0.21916583769099826</c:v>
                </c:pt>
                <c:pt idx="2951">
                  <c:v>0.21859069762572658</c:v>
                </c:pt>
                <c:pt idx="2952">
                  <c:v>0.21900921457815434</c:v>
                </c:pt>
                <c:pt idx="2953">
                  <c:v>0.21858722033582922</c:v>
                </c:pt>
                <c:pt idx="2954">
                  <c:v>0.21794165226093506</c:v>
                </c:pt>
                <c:pt idx="2955">
                  <c:v>0.21727220866352645</c:v>
                </c:pt>
                <c:pt idx="2956">
                  <c:v>0.21658554470037786</c:v>
                </c:pt>
                <c:pt idx="2957">
                  <c:v>0.2160092396087854</c:v>
                </c:pt>
                <c:pt idx="2958">
                  <c:v>0.21534094474417359</c:v>
                </c:pt>
                <c:pt idx="2959">
                  <c:v>0.21501687450224072</c:v>
                </c:pt>
                <c:pt idx="2960">
                  <c:v>0.21444356639579534</c:v>
                </c:pt>
                <c:pt idx="2961">
                  <c:v>0.21427531883750195</c:v>
                </c:pt>
                <c:pt idx="2962">
                  <c:v>0.21372866323678805</c:v>
                </c:pt>
                <c:pt idx="2963">
                  <c:v>0.21313701956340597</c:v>
                </c:pt>
                <c:pt idx="2964">
                  <c:v>0.21274109283420264</c:v>
                </c:pt>
                <c:pt idx="2965">
                  <c:v>0.21233706759388099</c:v>
                </c:pt>
                <c:pt idx="2966">
                  <c:v>0.21159471110637434</c:v>
                </c:pt>
                <c:pt idx="2967">
                  <c:v>0.21109355859536916</c:v>
                </c:pt>
                <c:pt idx="2968">
                  <c:v>0.21044264104957369</c:v>
                </c:pt>
                <c:pt idx="2969">
                  <c:v>0.2096827386406982</c:v>
                </c:pt>
                <c:pt idx="2970">
                  <c:v>0.20900580860194168</c:v>
                </c:pt>
                <c:pt idx="2971">
                  <c:v>0.20869563075379824</c:v>
                </c:pt>
                <c:pt idx="2972">
                  <c:v>0.2088255374462176</c:v>
                </c:pt>
                <c:pt idx="2973">
                  <c:v>0.20844509594051969</c:v>
                </c:pt>
                <c:pt idx="2974">
                  <c:v>0.20794935815322432</c:v>
                </c:pt>
                <c:pt idx="2975">
                  <c:v>0.20735478440046995</c:v>
                </c:pt>
                <c:pt idx="2976">
                  <c:v>0.20665782647223799</c:v>
                </c:pt>
                <c:pt idx="2977">
                  <c:v>0.20569200469694282</c:v>
                </c:pt>
                <c:pt idx="2978">
                  <c:v>0.20484205443548292</c:v>
                </c:pt>
                <c:pt idx="2979">
                  <c:v>0.20394334631515268</c:v>
                </c:pt>
                <c:pt idx="2980">
                  <c:v>0.20292525042831505</c:v>
                </c:pt>
                <c:pt idx="2981">
                  <c:v>0.20249347330231321</c:v>
                </c:pt>
                <c:pt idx="2982">
                  <c:v>0.20174702895067972</c:v>
                </c:pt>
                <c:pt idx="2983">
                  <c:v>0.2008046866157123</c:v>
                </c:pt>
                <c:pt idx="2984">
                  <c:v>0.20012698094224424</c:v>
                </c:pt>
                <c:pt idx="2985">
                  <c:v>0.20013926090686132</c:v>
                </c:pt>
                <c:pt idx="2986">
                  <c:v>0.20013122741241363</c:v>
                </c:pt>
                <c:pt idx="2987">
                  <c:v>0.19909930989448249</c:v>
                </c:pt>
                <c:pt idx="2988">
                  <c:v>0.19810938511703866</c:v>
                </c:pt>
                <c:pt idx="2989">
                  <c:v>0.19740077897212896</c:v>
                </c:pt>
                <c:pt idx="2990">
                  <c:v>0.19620990270011243</c:v>
                </c:pt>
                <c:pt idx="2991">
                  <c:v>0.1952964254054923</c:v>
                </c:pt>
                <c:pt idx="2992">
                  <c:v>0.19497026140637197</c:v>
                </c:pt>
                <c:pt idx="2993">
                  <c:v>0.19551621418159992</c:v>
                </c:pt>
                <c:pt idx="2994">
                  <c:v>0.19569894314063893</c:v>
                </c:pt>
                <c:pt idx="2995">
                  <c:v>0.19567541552815337</c:v>
                </c:pt>
                <c:pt idx="2996">
                  <c:v>0.19587393503716891</c:v>
                </c:pt>
                <c:pt idx="2997">
                  <c:v>0.19510360083731398</c:v>
                </c:pt>
                <c:pt idx="2998">
                  <c:v>0.19435848389625229</c:v>
                </c:pt>
                <c:pt idx="2999">
                  <c:v>0.19402783618695646</c:v>
                </c:pt>
                <c:pt idx="3000">
                  <c:v>0.19330097484075245</c:v>
                </c:pt>
                <c:pt idx="3001">
                  <c:v>0.19236110880657886</c:v>
                </c:pt>
                <c:pt idx="3002">
                  <c:v>0.19138508311350197</c:v>
                </c:pt>
                <c:pt idx="3003">
                  <c:v>0.19025360145914411</c:v>
                </c:pt>
                <c:pt idx="3004">
                  <c:v>0.18881846188503951</c:v>
                </c:pt>
                <c:pt idx="3005">
                  <c:v>0.18775581116010362</c:v>
                </c:pt>
                <c:pt idx="3006">
                  <c:v>0.18703249267145627</c:v>
                </c:pt>
                <c:pt idx="3007">
                  <c:v>0.1863855876617565</c:v>
                </c:pt>
                <c:pt idx="3008">
                  <c:v>0.1859043248207673</c:v>
                </c:pt>
                <c:pt idx="3009">
                  <c:v>0.1855830152685275</c:v>
                </c:pt>
                <c:pt idx="3010">
                  <c:v>0.18521879361174218</c:v>
                </c:pt>
                <c:pt idx="3011">
                  <c:v>0.18467774959514136</c:v>
                </c:pt>
                <c:pt idx="3012">
                  <c:v>0.18409113605533312</c:v>
                </c:pt>
                <c:pt idx="3013">
                  <c:v>0.18353887556108364</c:v>
                </c:pt>
                <c:pt idx="3014">
                  <c:v>0.18310595584187378</c:v>
                </c:pt>
                <c:pt idx="3015">
                  <c:v>0.18252632561198709</c:v>
                </c:pt>
                <c:pt idx="3016">
                  <c:v>0.18197995628927666</c:v>
                </c:pt>
                <c:pt idx="3017">
                  <c:v>0.1813743114411866</c:v>
                </c:pt>
                <c:pt idx="3018">
                  <c:v>0.18078577841405608</c:v>
                </c:pt>
                <c:pt idx="3019">
                  <c:v>0.18020262941269166</c:v>
                </c:pt>
                <c:pt idx="3020">
                  <c:v>0.1794816108297308</c:v>
                </c:pt>
                <c:pt idx="3021">
                  <c:v>0.17859751075884212</c:v>
                </c:pt>
                <c:pt idx="3022">
                  <c:v>0.17769922713597475</c:v>
                </c:pt>
                <c:pt idx="3023">
                  <c:v>0.17686456689058325</c:v>
                </c:pt>
                <c:pt idx="3024">
                  <c:v>0.17576610174054194</c:v>
                </c:pt>
                <c:pt idx="3025">
                  <c:v>0.17480302231488629</c:v>
                </c:pt>
                <c:pt idx="3026">
                  <c:v>0.17393199460912623</c:v>
                </c:pt>
                <c:pt idx="3027">
                  <c:v>0.17311023245899818</c:v>
                </c:pt>
                <c:pt idx="3028">
                  <c:v>0.17243106312331583</c:v>
                </c:pt>
                <c:pt idx="3029">
                  <c:v>0.17202633962284347</c:v>
                </c:pt>
                <c:pt idx="3030">
                  <c:v>0.17164998692582445</c:v>
                </c:pt>
                <c:pt idx="3031">
                  <c:v>0.17135086340721675</c:v>
                </c:pt>
                <c:pt idx="3032">
                  <c:v>0.17118568926407901</c:v>
                </c:pt>
                <c:pt idx="3033">
                  <c:v>0.17105006071108717</c:v>
                </c:pt>
                <c:pt idx="3034">
                  <c:v>0.17099668430722689</c:v>
                </c:pt>
                <c:pt idx="3035">
                  <c:v>0.17127497289528992</c:v>
                </c:pt>
                <c:pt idx="3036">
                  <c:v>0.1717655606696056</c:v>
                </c:pt>
                <c:pt idx="3037">
                  <c:v>0.17186823781366412</c:v>
                </c:pt>
                <c:pt idx="3038">
                  <c:v>0.17167558326486643</c:v>
                </c:pt>
                <c:pt idx="3039">
                  <c:v>0.17177298760417031</c:v>
                </c:pt>
                <c:pt idx="3040">
                  <c:v>0.17196369417165691</c:v>
                </c:pt>
                <c:pt idx="3041">
                  <c:v>0.17217870878781377</c:v>
                </c:pt>
                <c:pt idx="3042">
                  <c:v>0.17225557612405246</c:v>
                </c:pt>
                <c:pt idx="3043">
                  <c:v>0.17295930365729006</c:v>
                </c:pt>
                <c:pt idx="3044">
                  <c:v>0.17409431518161295</c:v>
                </c:pt>
                <c:pt idx="3045">
                  <c:v>0.17511450427464931</c:v>
                </c:pt>
                <c:pt idx="3046">
                  <c:v>0.17548142963315011</c:v>
                </c:pt>
                <c:pt idx="3047">
                  <c:v>0.17590384577541984</c:v>
                </c:pt>
                <c:pt idx="3048">
                  <c:v>0.17645896842000203</c:v>
                </c:pt>
                <c:pt idx="3049">
                  <c:v>0.1768637513485449</c:v>
                </c:pt>
                <c:pt idx="3050">
                  <c:v>0.17721438129396397</c:v>
                </c:pt>
                <c:pt idx="3051">
                  <c:v>0.17809920127098933</c:v>
                </c:pt>
                <c:pt idx="3052">
                  <c:v>0.17859761001552688</c:v>
                </c:pt>
                <c:pt idx="3053">
                  <c:v>0.17871581307754444</c:v>
                </c:pt>
                <c:pt idx="3054">
                  <c:v>0.17870324297800277</c:v>
                </c:pt>
                <c:pt idx="3055">
                  <c:v>0.17953745881162436</c:v>
                </c:pt>
                <c:pt idx="3056">
                  <c:v>0.18145439686647985</c:v>
                </c:pt>
                <c:pt idx="3057">
                  <c:v>0.1820991238177159</c:v>
                </c:pt>
                <c:pt idx="3058">
                  <c:v>0.18253369154422777</c:v>
                </c:pt>
                <c:pt idx="3059">
                  <c:v>0.18301649636654413</c:v>
                </c:pt>
                <c:pt idx="3060">
                  <c:v>0.18368694174018299</c:v>
                </c:pt>
                <c:pt idx="3061">
                  <c:v>0.18414841369556487</c:v>
                </c:pt>
                <c:pt idx="3062">
                  <c:v>0.18455070395107723</c:v>
                </c:pt>
                <c:pt idx="3063">
                  <c:v>0.18498907609736884</c:v>
                </c:pt>
                <c:pt idx="3064">
                  <c:v>0.18560694793644483</c:v>
                </c:pt>
                <c:pt idx="3065">
                  <c:v>0.18610223068575901</c:v>
                </c:pt>
                <c:pt idx="3066">
                  <c:v>0.1866150355065011</c:v>
                </c:pt>
                <c:pt idx="3067">
                  <c:v>0.18695479105956236</c:v>
                </c:pt>
                <c:pt idx="3068">
                  <c:v>0.18746331666566174</c:v>
                </c:pt>
                <c:pt idx="3069">
                  <c:v>0.18846740830799705</c:v>
                </c:pt>
                <c:pt idx="3070">
                  <c:v>0.18942831203656926</c:v>
                </c:pt>
                <c:pt idx="3071">
                  <c:v>0.18997766480584652</c:v>
                </c:pt>
                <c:pt idx="3072">
                  <c:v>0.19071490827533127</c:v>
                </c:pt>
                <c:pt idx="3073">
                  <c:v>0.19147312576065964</c:v>
                </c:pt>
                <c:pt idx="3074">
                  <c:v>0.19184569253537784</c:v>
                </c:pt>
                <c:pt idx="3075">
                  <c:v>0.19228113121765206</c:v>
                </c:pt>
                <c:pt idx="3076">
                  <c:v>0.19368505617802417</c:v>
                </c:pt>
                <c:pt idx="3077">
                  <c:v>0.19494476904677532</c:v>
                </c:pt>
                <c:pt idx="3078">
                  <c:v>0.19618862170483153</c:v>
                </c:pt>
                <c:pt idx="3079">
                  <c:v>0.19713351133942689</c:v>
                </c:pt>
                <c:pt idx="3080">
                  <c:v>0.19762237719523748</c:v>
                </c:pt>
                <c:pt idx="3081">
                  <c:v>0.19798166655830557</c:v>
                </c:pt>
                <c:pt idx="3082">
                  <c:v>0.1983351780960883</c:v>
                </c:pt>
                <c:pt idx="3083">
                  <c:v>0.19839632627474785</c:v>
                </c:pt>
                <c:pt idx="3084">
                  <c:v>0.19869468549326952</c:v>
                </c:pt>
                <c:pt idx="3085">
                  <c:v>0.1990440483220268</c:v>
                </c:pt>
                <c:pt idx="3086">
                  <c:v>0.19964208196917707</c:v>
                </c:pt>
                <c:pt idx="3087">
                  <c:v>0.20070676576382704</c:v>
                </c:pt>
                <c:pt idx="3088">
                  <c:v>0.20112797248582662</c:v>
                </c:pt>
                <c:pt idx="3089">
                  <c:v>0.20150418105993545</c:v>
                </c:pt>
                <c:pt idx="3090">
                  <c:v>0.20214940421588243</c:v>
                </c:pt>
                <c:pt idx="3091">
                  <c:v>0.20321611651491125</c:v>
                </c:pt>
                <c:pt idx="3092">
                  <c:v>0.20357180422205348</c:v>
                </c:pt>
                <c:pt idx="3093">
                  <c:v>0.20409713962857376</c:v>
                </c:pt>
                <c:pt idx="3094">
                  <c:v>0.20493177169482718</c:v>
                </c:pt>
                <c:pt idx="3095">
                  <c:v>0.20509802632687135</c:v>
                </c:pt>
                <c:pt idx="3096">
                  <c:v>0.20547069196471088</c:v>
                </c:pt>
                <c:pt idx="3097">
                  <c:v>0.20609608456386175</c:v>
                </c:pt>
                <c:pt idx="3098">
                  <c:v>0.20670937603359582</c:v>
                </c:pt>
                <c:pt idx="3099">
                  <c:v>0.20775165961742176</c:v>
                </c:pt>
                <c:pt idx="3100">
                  <c:v>0.20865312205171832</c:v>
                </c:pt>
                <c:pt idx="3101">
                  <c:v>0.20926903441743253</c:v>
                </c:pt>
                <c:pt idx="3102">
                  <c:v>0.20953319951128874</c:v>
                </c:pt>
                <c:pt idx="3103">
                  <c:v>0.20980635532444813</c:v>
                </c:pt>
                <c:pt idx="3104">
                  <c:v>0.2102738916979694</c:v>
                </c:pt>
                <c:pt idx="3105">
                  <c:v>0.21107916031520962</c:v>
                </c:pt>
                <c:pt idx="3106">
                  <c:v>0.21180496588828751</c:v>
                </c:pt>
                <c:pt idx="3107">
                  <c:v>0.21245804850495503</c:v>
                </c:pt>
                <c:pt idx="3108">
                  <c:v>0.21305382333443582</c:v>
                </c:pt>
                <c:pt idx="3109">
                  <c:v>0.2134472231505945</c:v>
                </c:pt>
                <c:pt idx="3110">
                  <c:v>0.21412683343468905</c:v>
                </c:pt>
                <c:pt idx="3111">
                  <c:v>0.21489106283680171</c:v>
                </c:pt>
                <c:pt idx="3112">
                  <c:v>0.21587913644952619</c:v>
                </c:pt>
                <c:pt idx="3113">
                  <c:v>0.21704546546504946</c:v>
                </c:pt>
                <c:pt idx="3114">
                  <c:v>0.21856540102455571</c:v>
                </c:pt>
                <c:pt idx="3115">
                  <c:v>0.21985299486777607</c:v>
                </c:pt>
                <c:pt idx="3116">
                  <c:v>0.22165678337185271</c:v>
                </c:pt>
                <c:pt idx="3117">
                  <c:v>0.22269504182555477</c:v>
                </c:pt>
                <c:pt idx="3118">
                  <c:v>0.22344485303320083</c:v>
                </c:pt>
                <c:pt idx="3119">
                  <c:v>0.22440336956372869</c:v>
                </c:pt>
                <c:pt idx="3120">
                  <c:v>0.226374103482296</c:v>
                </c:pt>
                <c:pt idx="3121">
                  <c:v>0.22785573784711702</c:v>
                </c:pt>
                <c:pt idx="3122">
                  <c:v>0.22861000757688221</c:v>
                </c:pt>
                <c:pt idx="3123">
                  <c:v>0.22920331547237763</c:v>
                </c:pt>
                <c:pt idx="3124">
                  <c:v>0.23066375156894039</c:v>
                </c:pt>
                <c:pt idx="3125">
                  <c:v>0.23245569775087976</c:v>
                </c:pt>
                <c:pt idx="3126">
                  <c:v>0.23430920078769352</c:v>
                </c:pt>
                <c:pt idx="3127">
                  <c:v>0.2364274768950746</c:v>
                </c:pt>
                <c:pt idx="3128">
                  <c:v>0.23794679637046406</c:v>
                </c:pt>
                <c:pt idx="3129">
                  <c:v>0.23893943618424873</c:v>
                </c:pt>
                <c:pt idx="3130">
                  <c:v>0.23992659177103048</c:v>
                </c:pt>
                <c:pt idx="3131">
                  <c:v>0.24118517275149765</c:v>
                </c:pt>
                <c:pt idx="3132">
                  <c:v>0.24294959452739096</c:v>
                </c:pt>
                <c:pt idx="3133">
                  <c:v>0.24452293097039979</c:v>
                </c:pt>
                <c:pt idx="3134">
                  <c:v>0.24543075480576312</c:v>
                </c:pt>
                <c:pt idx="3135">
                  <c:v>0.24622421707255907</c:v>
                </c:pt>
                <c:pt idx="3136">
                  <c:v>0.24711485533318525</c:v>
                </c:pt>
                <c:pt idx="3137">
                  <c:v>0.24797167359049604</c:v>
                </c:pt>
                <c:pt idx="3138">
                  <c:v>0.24866311667249402</c:v>
                </c:pt>
                <c:pt idx="3139">
                  <c:v>0.24951478208316877</c:v>
                </c:pt>
                <c:pt idx="3140">
                  <c:v>0.25027618255169809</c:v>
                </c:pt>
                <c:pt idx="3141">
                  <c:v>0.25148424069895597</c:v>
                </c:pt>
                <c:pt idx="3142">
                  <c:v>0.25183912766204303</c:v>
                </c:pt>
                <c:pt idx="3143">
                  <c:v>0.25274127686443959</c:v>
                </c:pt>
                <c:pt idx="3144">
                  <c:v>0.2536116997419956</c:v>
                </c:pt>
                <c:pt idx="3145">
                  <c:v>0.25459385195751338</c:v>
                </c:pt>
                <c:pt idx="3146">
                  <c:v>0.25631903877024348</c:v>
                </c:pt>
                <c:pt idx="3147">
                  <c:v>0.25794446490099437</c:v>
                </c:pt>
                <c:pt idx="3148">
                  <c:v>0.25958611552470578</c:v>
                </c:pt>
                <c:pt idx="3149">
                  <c:v>0.26159359866012133</c:v>
                </c:pt>
                <c:pt idx="3150">
                  <c:v>0.26317889942991557</c:v>
                </c:pt>
                <c:pt idx="3151">
                  <c:v>0.2642566489778293</c:v>
                </c:pt>
                <c:pt idx="3152">
                  <c:v>0.26560793554439344</c:v>
                </c:pt>
                <c:pt idx="3153">
                  <c:v>0.26694777043983231</c:v>
                </c:pt>
                <c:pt idx="3154">
                  <c:v>0.26829510602361351</c:v>
                </c:pt>
                <c:pt idx="3155">
                  <c:v>0.26909393389740938</c:v>
                </c:pt>
                <c:pt idx="3156">
                  <c:v>0.27002014406938551</c:v>
                </c:pt>
                <c:pt idx="3157">
                  <c:v>0.27135252172587937</c:v>
                </c:pt>
                <c:pt idx="3158">
                  <c:v>0.2725902022868551</c:v>
                </c:pt>
                <c:pt idx="3159">
                  <c:v>0.27350897844012573</c:v>
                </c:pt>
                <c:pt idx="3160">
                  <c:v>0.2751773902717744</c:v>
                </c:pt>
                <c:pt idx="3161">
                  <c:v>0.27624232539599958</c:v>
                </c:pt>
                <c:pt idx="3162">
                  <c:v>0.27698534582493012</c:v>
                </c:pt>
                <c:pt idx="3163">
                  <c:v>0.27748055025513141</c:v>
                </c:pt>
                <c:pt idx="3164">
                  <c:v>0.27797899591591407</c:v>
                </c:pt>
                <c:pt idx="3165">
                  <c:v>0.27870036280246724</c:v>
                </c:pt>
                <c:pt idx="3166">
                  <c:v>0.27976271009003628</c:v>
                </c:pt>
                <c:pt idx="3167">
                  <c:v>0.21718037316735245</c:v>
                </c:pt>
                <c:pt idx="3168">
                  <c:v>0.21773405505510912</c:v>
                </c:pt>
                <c:pt idx="3169">
                  <c:v>0.21843827170891672</c:v>
                </c:pt>
                <c:pt idx="3170">
                  <c:v>0.21937514674010664</c:v>
                </c:pt>
                <c:pt idx="3171">
                  <c:v>0.219932094101949</c:v>
                </c:pt>
                <c:pt idx="3172">
                  <c:v>0.22036853306491264</c:v>
                </c:pt>
                <c:pt idx="3173">
                  <c:v>0.22073309436689584</c:v>
                </c:pt>
                <c:pt idx="3174">
                  <c:v>0.28997387392464707</c:v>
                </c:pt>
                <c:pt idx="3175">
                  <c:v>0.29078078039525412</c:v>
                </c:pt>
                <c:pt idx="3176">
                  <c:v>0.29183364170336124</c:v>
                </c:pt>
                <c:pt idx="3177">
                  <c:v>0.29314245742864264</c:v>
                </c:pt>
                <c:pt idx="3178">
                  <c:v>0.29398707931419849</c:v>
                </c:pt>
                <c:pt idx="3179">
                  <c:v>0.294551773184071</c:v>
                </c:pt>
                <c:pt idx="3180">
                  <c:v>0.29527855943838188</c:v>
                </c:pt>
                <c:pt idx="3181">
                  <c:v>0.29630845687419055</c:v>
                </c:pt>
                <c:pt idx="3182">
                  <c:v>0.29746034557698514</c:v>
                </c:pt>
                <c:pt idx="3183">
                  <c:v>0.2983596933165224</c:v>
                </c:pt>
                <c:pt idx="3184">
                  <c:v>0.29908266003821971</c:v>
                </c:pt>
                <c:pt idx="3185">
                  <c:v>0.29961229543952922</c:v>
                </c:pt>
                <c:pt idx="3186">
                  <c:v>0.30022613356879968</c:v>
                </c:pt>
                <c:pt idx="3187">
                  <c:v>0.30082244112567313</c:v>
                </c:pt>
                <c:pt idx="3188">
                  <c:v>0.30181868849883436</c:v>
                </c:pt>
                <c:pt idx="3189">
                  <c:v>0.30334881506724343</c:v>
                </c:pt>
                <c:pt idx="3190">
                  <c:v>0.30486027130370391</c:v>
                </c:pt>
                <c:pt idx="3191">
                  <c:v>0.30632902496876285</c:v>
                </c:pt>
                <c:pt idx="3192">
                  <c:v>0.30722849424067222</c:v>
                </c:pt>
                <c:pt idx="3193">
                  <c:v>0.30783734993625061</c:v>
                </c:pt>
                <c:pt idx="3194">
                  <c:v>0.30823556421325027</c:v>
                </c:pt>
                <c:pt idx="3195">
                  <c:v>0.30900966339783414</c:v>
                </c:pt>
                <c:pt idx="3196">
                  <c:v>0.3094883443843307</c:v>
                </c:pt>
                <c:pt idx="3197">
                  <c:v>0.30985963908348851</c:v>
                </c:pt>
                <c:pt idx="3198">
                  <c:v>0.31035473662187546</c:v>
                </c:pt>
                <c:pt idx="3199">
                  <c:v>0.31068054515454996</c:v>
                </c:pt>
                <c:pt idx="3200">
                  <c:v>0.31113830029736078</c:v>
                </c:pt>
                <c:pt idx="3201">
                  <c:v>0.31151475351046731</c:v>
                </c:pt>
                <c:pt idx="3202">
                  <c:v>0.31183494187934702</c:v>
                </c:pt>
                <c:pt idx="3203">
                  <c:v>0.31200375105258527</c:v>
                </c:pt>
                <c:pt idx="3204">
                  <c:v>0.3122229658558579</c:v>
                </c:pt>
                <c:pt idx="3205">
                  <c:v>0.3123903582009242</c:v>
                </c:pt>
                <c:pt idx="3206">
                  <c:v>0.31219149062445445</c:v>
                </c:pt>
                <c:pt idx="3207">
                  <c:v>0.31209004478279001</c:v>
                </c:pt>
                <c:pt idx="3208">
                  <c:v>0.31177750618406141</c:v>
                </c:pt>
                <c:pt idx="3209">
                  <c:v>0.31165019826936013</c:v>
                </c:pt>
                <c:pt idx="3210">
                  <c:v>0.31127372049789859</c:v>
                </c:pt>
                <c:pt idx="3211">
                  <c:v>0.31092498398590601</c:v>
                </c:pt>
                <c:pt idx="3212">
                  <c:v>0.31063930128646428</c:v>
                </c:pt>
                <c:pt idx="3213">
                  <c:v>0.31040913558211253</c:v>
                </c:pt>
                <c:pt idx="3214">
                  <c:v>0.30998549411961213</c:v>
                </c:pt>
                <c:pt idx="3215">
                  <c:v>0.30937151548821457</c:v>
                </c:pt>
                <c:pt idx="3216">
                  <c:v>0.3086227609982467</c:v>
                </c:pt>
                <c:pt idx="3217">
                  <c:v>0.30801776104311301</c:v>
                </c:pt>
                <c:pt idx="3218">
                  <c:v>0.30754813004656484</c:v>
                </c:pt>
                <c:pt idx="3219">
                  <c:v>0.30714819290650808</c:v>
                </c:pt>
                <c:pt idx="3220">
                  <c:v>0.306557579267207</c:v>
                </c:pt>
                <c:pt idx="3221">
                  <c:v>0.30546247184250791</c:v>
                </c:pt>
                <c:pt idx="3222">
                  <c:v>0.30457381556706897</c:v>
                </c:pt>
                <c:pt idx="3223">
                  <c:v>0.30362888956721723</c:v>
                </c:pt>
                <c:pt idx="3224">
                  <c:v>0.30254401242904644</c:v>
                </c:pt>
                <c:pt idx="3225">
                  <c:v>0.301927859438681</c:v>
                </c:pt>
                <c:pt idx="3226">
                  <c:v>0.30256346429915731</c:v>
                </c:pt>
                <c:pt idx="3227">
                  <c:v>0.30339820727157146</c:v>
                </c:pt>
                <c:pt idx="3228">
                  <c:v>0.30255583900864846</c:v>
                </c:pt>
                <c:pt idx="3229">
                  <c:v>0.30164951173739812</c:v>
                </c:pt>
                <c:pt idx="3230">
                  <c:v>0.30085568455863521</c:v>
                </c:pt>
                <c:pt idx="3231">
                  <c:v>0.30010009206234611</c:v>
                </c:pt>
                <c:pt idx="3232">
                  <c:v>0.29938051061542764</c:v>
                </c:pt>
                <c:pt idx="3233">
                  <c:v>0.29863962267032124</c:v>
                </c:pt>
                <c:pt idx="3234">
                  <c:v>0.29862966551677944</c:v>
                </c:pt>
                <c:pt idx="3235">
                  <c:v>0.29828945453217359</c:v>
                </c:pt>
                <c:pt idx="3236">
                  <c:v>0.29831721546981155</c:v>
                </c:pt>
                <c:pt idx="3237">
                  <c:v>0.29817973890060745</c:v>
                </c:pt>
                <c:pt idx="3238">
                  <c:v>0.29757808872083558</c:v>
                </c:pt>
                <c:pt idx="3239">
                  <c:v>0.29687528787193512</c:v>
                </c:pt>
                <c:pt idx="3240">
                  <c:v>0.29614029345974802</c:v>
                </c:pt>
                <c:pt idx="3241">
                  <c:v>0.29542119412797141</c:v>
                </c:pt>
                <c:pt idx="3242">
                  <c:v>0.29474468331292841</c:v>
                </c:pt>
                <c:pt idx="3243">
                  <c:v>0.29386247155914225</c:v>
                </c:pt>
                <c:pt idx="3244">
                  <c:v>0.2928650638824209</c:v>
                </c:pt>
                <c:pt idx="3245">
                  <c:v>0.29217731195266156</c:v>
                </c:pt>
                <c:pt idx="3246">
                  <c:v>0.29174049587726614</c:v>
                </c:pt>
                <c:pt idx="3247">
                  <c:v>0.29108143463927633</c:v>
                </c:pt>
                <c:pt idx="3248">
                  <c:v>0.29047658872484994</c:v>
                </c:pt>
                <c:pt idx="3249">
                  <c:v>0.28998925768751288</c:v>
                </c:pt>
                <c:pt idx="3250">
                  <c:v>0.28986732120454956</c:v>
                </c:pt>
                <c:pt idx="3251">
                  <c:v>0.28938024220520175</c:v>
                </c:pt>
                <c:pt idx="3252">
                  <c:v>0.28918986575867922</c:v>
                </c:pt>
                <c:pt idx="3253">
                  <c:v>0.28879732564237021</c:v>
                </c:pt>
                <c:pt idx="3254">
                  <c:v>0.28852801517958221</c:v>
                </c:pt>
                <c:pt idx="3255">
                  <c:v>0.28815243268609997</c:v>
                </c:pt>
                <c:pt idx="3256">
                  <c:v>0.28758823494222568</c:v>
                </c:pt>
                <c:pt idx="3257">
                  <c:v>0.2873402260974397</c:v>
                </c:pt>
                <c:pt idx="3258">
                  <c:v>0.2869308464273182</c:v>
                </c:pt>
                <c:pt idx="3259">
                  <c:v>0.28646518223480089</c:v>
                </c:pt>
                <c:pt idx="3260">
                  <c:v>0.2860098539612233</c:v>
                </c:pt>
                <c:pt idx="3261">
                  <c:v>0.28518109315220186</c:v>
                </c:pt>
                <c:pt idx="3262">
                  <c:v>0.2843925199658639</c:v>
                </c:pt>
                <c:pt idx="3263">
                  <c:v>0.28368622624195616</c:v>
                </c:pt>
                <c:pt idx="3264">
                  <c:v>0.28301748334479127</c:v>
                </c:pt>
                <c:pt idx="3265">
                  <c:v>0.28220671822137061</c:v>
                </c:pt>
                <c:pt idx="3266">
                  <c:v>0.28129839849614707</c:v>
                </c:pt>
                <c:pt idx="3267">
                  <c:v>0.28039788612385252</c:v>
                </c:pt>
                <c:pt idx="3268">
                  <c:v>0.27985069039675442</c:v>
                </c:pt>
                <c:pt idx="3269">
                  <c:v>0.28011588324202402</c:v>
                </c:pt>
                <c:pt idx="3270">
                  <c:v>0.28030997886249792</c:v>
                </c:pt>
                <c:pt idx="3271">
                  <c:v>0.28078179248284496</c:v>
                </c:pt>
                <c:pt idx="3272">
                  <c:v>0.2810097787906175</c:v>
                </c:pt>
                <c:pt idx="3273">
                  <c:v>0.28114556303728289</c:v>
                </c:pt>
                <c:pt idx="3274">
                  <c:v>0.28141327964709018</c:v>
                </c:pt>
                <c:pt idx="3275">
                  <c:v>0.28153716851927446</c:v>
                </c:pt>
                <c:pt idx="3276">
                  <c:v>0.2813367954841593</c:v>
                </c:pt>
                <c:pt idx="3277">
                  <c:v>0.28102795645992573</c:v>
                </c:pt>
                <c:pt idx="3278">
                  <c:v>0.28072695926477326</c:v>
                </c:pt>
                <c:pt idx="3279">
                  <c:v>0.28019161955581806</c:v>
                </c:pt>
                <c:pt idx="3280">
                  <c:v>0.27954735630095762</c:v>
                </c:pt>
                <c:pt idx="3281">
                  <c:v>0.2788764192879431</c:v>
                </c:pt>
                <c:pt idx="3282">
                  <c:v>0.27810685529162499</c:v>
                </c:pt>
                <c:pt idx="3283">
                  <c:v>0.27742596608396725</c:v>
                </c:pt>
                <c:pt idx="3284">
                  <c:v>0.27681673485021058</c:v>
                </c:pt>
                <c:pt idx="3285">
                  <c:v>0.27606305113631979</c:v>
                </c:pt>
                <c:pt idx="3286">
                  <c:v>0.27527756262105024</c:v>
                </c:pt>
                <c:pt idx="3287">
                  <c:v>0.27442520272843324</c:v>
                </c:pt>
                <c:pt idx="3288">
                  <c:v>0.27341850199701934</c:v>
                </c:pt>
                <c:pt idx="3289">
                  <c:v>0.27234275057039142</c:v>
                </c:pt>
                <c:pt idx="3290">
                  <c:v>0.27143184820354849</c:v>
                </c:pt>
                <c:pt idx="3291">
                  <c:v>0.27046460220108981</c:v>
                </c:pt>
                <c:pt idx="3292">
                  <c:v>0.26975976954187808</c:v>
                </c:pt>
                <c:pt idx="3293">
                  <c:v>0.26944138164675419</c:v>
                </c:pt>
                <c:pt idx="3294">
                  <c:v>0.26932616108675128</c:v>
                </c:pt>
                <c:pt idx="3295">
                  <c:v>0.26902322055433558</c:v>
                </c:pt>
                <c:pt idx="3296">
                  <c:v>0.26768095792382407</c:v>
                </c:pt>
                <c:pt idx="3297">
                  <c:v>0.26640115868207903</c:v>
                </c:pt>
                <c:pt idx="3298">
                  <c:v>0.26521409769219156</c:v>
                </c:pt>
                <c:pt idx="3299">
                  <c:v>0.26382140975347662</c:v>
                </c:pt>
                <c:pt idx="3300">
                  <c:v>0.26257554551426693</c:v>
                </c:pt>
                <c:pt idx="3301">
                  <c:v>0.26118940544694869</c:v>
                </c:pt>
                <c:pt idx="3302">
                  <c:v>0.26102967286854339</c:v>
                </c:pt>
                <c:pt idx="3303">
                  <c:v>0.26136454603172404</c:v>
                </c:pt>
                <c:pt idx="3304">
                  <c:v>0.26064363630839438</c:v>
                </c:pt>
                <c:pt idx="3305">
                  <c:v>0.25941731249105626</c:v>
                </c:pt>
                <c:pt idx="3306">
                  <c:v>0.25830303616831729</c:v>
                </c:pt>
                <c:pt idx="3307">
                  <c:v>0.25718338770542631</c:v>
                </c:pt>
                <c:pt idx="3308">
                  <c:v>0.25642281663236632</c:v>
                </c:pt>
                <c:pt idx="3309">
                  <c:v>0.25551025634042412</c:v>
                </c:pt>
                <c:pt idx="3310">
                  <c:v>0.25469764139039958</c:v>
                </c:pt>
                <c:pt idx="3311">
                  <c:v>0.25409792463009373</c:v>
                </c:pt>
                <c:pt idx="3312">
                  <c:v>0.25343150375687734</c:v>
                </c:pt>
                <c:pt idx="3313">
                  <c:v>0.252739840751662</c:v>
                </c:pt>
                <c:pt idx="3314">
                  <c:v>0.25156568376048866</c:v>
                </c:pt>
                <c:pt idx="3315">
                  <c:v>0.25043761792142805</c:v>
                </c:pt>
                <c:pt idx="3316">
                  <c:v>0.25024946510800877</c:v>
                </c:pt>
                <c:pt idx="3317">
                  <c:v>0.25081219682828848</c:v>
                </c:pt>
                <c:pt idx="3318">
                  <c:v>0.24942028121835261</c:v>
                </c:pt>
                <c:pt idx="3319">
                  <c:v>0.24799198059512137</c:v>
                </c:pt>
                <c:pt idx="3320">
                  <c:v>0.24653945622449611</c:v>
                </c:pt>
                <c:pt idx="3321">
                  <c:v>0.24512817241602422</c:v>
                </c:pt>
                <c:pt idx="3322">
                  <c:v>0.24357629785002621</c:v>
                </c:pt>
                <c:pt idx="3323">
                  <c:v>0.24243389654352174</c:v>
                </c:pt>
                <c:pt idx="3324">
                  <c:v>0.24271502870572589</c:v>
                </c:pt>
                <c:pt idx="3325">
                  <c:v>0.24289025792097468</c:v>
                </c:pt>
                <c:pt idx="3326">
                  <c:v>0.24234217659755641</c:v>
                </c:pt>
                <c:pt idx="3327">
                  <c:v>0.24230737087539675</c:v>
                </c:pt>
                <c:pt idx="3328">
                  <c:v>0.24134845857753287</c:v>
                </c:pt>
                <c:pt idx="3329">
                  <c:v>0.23960457435569346</c:v>
                </c:pt>
                <c:pt idx="3330">
                  <c:v>0.23823637581965479</c:v>
                </c:pt>
                <c:pt idx="3331">
                  <c:v>0.23696082706242561</c:v>
                </c:pt>
                <c:pt idx="3332">
                  <c:v>0.23572203712499118</c:v>
                </c:pt>
                <c:pt idx="3333">
                  <c:v>0.23428773969780944</c:v>
                </c:pt>
                <c:pt idx="3334">
                  <c:v>0.23295805133861139</c:v>
                </c:pt>
                <c:pt idx="3335">
                  <c:v>0.23152178113562558</c:v>
                </c:pt>
                <c:pt idx="3336">
                  <c:v>0.23026747984207718</c:v>
                </c:pt>
                <c:pt idx="3337">
                  <c:v>0.2291719174581095</c:v>
                </c:pt>
                <c:pt idx="3338">
                  <c:v>0.22832146634789083</c:v>
                </c:pt>
                <c:pt idx="3339">
                  <c:v>0.227016813657342</c:v>
                </c:pt>
                <c:pt idx="3340">
                  <c:v>0.22593774150032972</c:v>
                </c:pt>
                <c:pt idx="3341">
                  <c:v>0.224808317946317</c:v>
                </c:pt>
                <c:pt idx="3342">
                  <c:v>0.22346938580656173</c:v>
                </c:pt>
                <c:pt idx="3343">
                  <c:v>0.22217709580765266</c:v>
                </c:pt>
                <c:pt idx="3344">
                  <c:v>0.22098296555360122</c:v>
                </c:pt>
                <c:pt idx="3345">
                  <c:v>0.21985679865785443</c:v>
                </c:pt>
                <c:pt idx="3346">
                  <c:v>0.21871352167282698</c:v>
                </c:pt>
                <c:pt idx="3347">
                  <c:v>0.21757544948480192</c:v>
                </c:pt>
                <c:pt idx="3348">
                  <c:v>0.21617800918954752</c:v>
                </c:pt>
                <c:pt idx="3349">
                  <c:v>0.21474358881316555</c:v>
                </c:pt>
                <c:pt idx="3350">
                  <c:v>0.21359114660283174</c:v>
                </c:pt>
                <c:pt idx="3351">
                  <c:v>0.21242522988430654</c:v>
                </c:pt>
                <c:pt idx="3352">
                  <c:v>0.21126011013162807</c:v>
                </c:pt>
                <c:pt idx="3353">
                  <c:v>0.21024748383123562</c:v>
                </c:pt>
                <c:pt idx="3354">
                  <c:v>0.20949616889662304</c:v>
                </c:pt>
                <c:pt idx="3355">
                  <c:v>0.20856438295480145</c:v>
                </c:pt>
                <c:pt idx="3356">
                  <c:v>0.20743594330924151</c:v>
                </c:pt>
                <c:pt idx="3357">
                  <c:v>0.20587794143367583</c:v>
                </c:pt>
                <c:pt idx="3358">
                  <c:v>0.20462884013565658</c:v>
                </c:pt>
                <c:pt idx="3359">
                  <c:v>0.20359768439900588</c:v>
                </c:pt>
                <c:pt idx="3360">
                  <c:v>0.20263643535792308</c:v>
                </c:pt>
                <c:pt idx="3361">
                  <c:v>0.20177741440508093</c:v>
                </c:pt>
                <c:pt idx="3362">
                  <c:v>0.20097525352172321</c:v>
                </c:pt>
                <c:pt idx="3363">
                  <c:v>0.19978250554097884</c:v>
                </c:pt>
                <c:pt idx="3364">
                  <c:v>0.19887210244864115</c:v>
                </c:pt>
                <c:pt idx="3365">
                  <c:v>0.19786554686340219</c:v>
                </c:pt>
                <c:pt idx="3366">
                  <c:v>0.19691583418828418</c:v>
                </c:pt>
                <c:pt idx="3367">
                  <c:v>0.19586137705937942</c:v>
                </c:pt>
                <c:pt idx="3368">
                  <c:v>0.19486483766218943</c:v>
                </c:pt>
                <c:pt idx="3369">
                  <c:v>0.19342198023146875</c:v>
                </c:pt>
                <c:pt idx="3370">
                  <c:v>0.19220009628134554</c:v>
                </c:pt>
                <c:pt idx="3371">
                  <c:v>0.19108641030367823</c:v>
                </c:pt>
                <c:pt idx="3372">
                  <c:v>0.19009260373189393</c:v>
                </c:pt>
                <c:pt idx="3373">
                  <c:v>0.18916395653674931</c:v>
                </c:pt>
                <c:pt idx="3374">
                  <c:v>0.18829602869360415</c:v>
                </c:pt>
                <c:pt idx="3375">
                  <c:v>0.18753301744886863</c:v>
                </c:pt>
                <c:pt idx="3376">
                  <c:v>0.18653581048947165</c:v>
                </c:pt>
                <c:pt idx="3377">
                  <c:v>0.18562903416240345</c:v>
                </c:pt>
                <c:pt idx="3378">
                  <c:v>0.1845564280943173</c:v>
                </c:pt>
                <c:pt idx="3379">
                  <c:v>0.18342707010796386</c:v>
                </c:pt>
                <c:pt idx="3380">
                  <c:v>0.18228707221431509</c:v>
                </c:pt>
                <c:pt idx="3381">
                  <c:v>0.18162554018541874</c:v>
                </c:pt>
                <c:pt idx="3382">
                  <c:v>0.18053003510427937</c:v>
                </c:pt>
                <c:pt idx="3383">
                  <c:v>0.17977976319133934</c:v>
                </c:pt>
                <c:pt idx="3384">
                  <c:v>0.17865964394793191</c:v>
                </c:pt>
                <c:pt idx="3385">
                  <c:v>0.17774688726786256</c:v>
                </c:pt>
                <c:pt idx="3386">
                  <c:v>0.17686525271413112</c:v>
                </c:pt>
                <c:pt idx="3387">
                  <c:v>0.17621341580427749</c:v>
                </c:pt>
                <c:pt idx="3388">
                  <c:v>0.17532340834703852</c:v>
                </c:pt>
                <c:pt idx="3389">
                  <c:v>0.17480970997999595</c:v>
                </c:pt>
                <c:pt idx="3390">
                  <c:v>0.17395952531218631</c:v>
                </c:pt>
                <c:pt idx="3391">
                  <c:v>0.17344896372400376</c:v>
                </c:pt>
                <c:pt idx="3392">
                  <c:v>0.17273660810076233</c:v>
                </c:pt>
                <c:pt idx="3393">
                  <c:v>0.17236550939616829</c:v>
                </c:pt>
                <c:pt idx="3394">
                  <c:v>0.17195478822590601</c:v>
                </c:pt>
                <c:pt idx="3395">
                  <c:v>0.17149402830539323</c:v>
                </c:pt>
                <c:pt idx="3396">
                  <c:v>0.17065499336688278</c:v>
                </c:pt>
                <c:pt idx="3397">
                  <c:v>0.17016995507237867</c:v>
                </c:pt>
                <c:pt idx="3398">
                  <c:v>0.17000241443263037</c:v>
                </c:pt>
                <c:pt idx="3399">
                  <c:v>0.16967360608115245</c:v>
                </c:pt>
                <c:pt idx="3400">
                  <c:v>0.16953785331955756</c:v>
                </c:pt>
                <c:pt idx="3401">
                  <c:v>0.16945945171583401</c:v>
                </c:pt>
                <c:pt idx="3402">
                  <c:v>0.169723546361845</c:v>
                </c:pt>
                <c:pt idx="3403">
                  <c:v>0.17017958824454518</c:v>
                </c:pt>
                <c:pt idx="3404">
                  <c:v>0.17063795175763044</c:v>
                </c:pt>
                <c:pt idx="3405">
                  <c:v>0.17108190140544632</c:v>
                </c:pt>
                <c:pt idx="3406">
                  <c:v>0.17187763484780194</c:v>
                </c:pt>
                <c:pt idx="3407">
                  <c:v>0.17261308390440688</c:v>
                </c:pt>
                <c:pt idx="3408">
                  <c:v>0.17320865069628449</c:v>
                </c:pt>
                <c:pt idx="3409">
                  <c:v>0.1736206034050789</c:v>
                </c:pt>
                <c:pt idx="3410">
                  <c:v>0.17394428417668983</c:v>
                </c:pt>
                <c:pt idx="3411">
                  <c:v>0.17421094399010612</c:v>
                </c:pt>
                <c:pt idx="3412">
                  <c:v>0.17450097312481611</c:v>
                </c:pt>
                <c:pt idx="3413">
                  <c:v>0.17466378895746162</c:v>
                </c:pt>
                <c:pt idx="3414">
                  <c:v>0.17480263213615027</c:v>
                </c:pt>
                <c:pt idx="3415">
                  <c:v>0.17501900856031838</c:v>
                </c:pt>
                <c:pt idx="3416">
                  <c:v>0.17525161632544983</c:v>
                </c:pt>
                <c:pt idx="3417">
                  <c:v>0.17533691079822999</c:v>
                </c:pt>
                <c:pt idx="3418">
                  <c:v>0.17553249487541123</c:v>
                </c:pt>
                <c:pt idx="3419">
                  <c:v>0.176001952625359</c:v>
                </c:pt>
                <c:pt idx="3420">
                  <c:v>0.17629127940685901</c:v>
                </c:pt>
                <c:pt idx="3421">
                  <c:v>0.17658888219656221</c:v>
                </c:pt>
                <c:pt idx="3422">
                  <c:v>0.17663279749416619</c:v>
                </c:pt>
                <c:pt idx="3423">
                  <c:v>0.17705308800061456</c:v>
                </c:pt>
                <c:pt idx="3424">
                  <c:v>0.177509692127961</c:v>
                </c:pt>
                <c:pt idx="3425">
                  <c:v>0.17793619133288424</c:v>
                </c:pt>
                <c:pt idx="3426">
                  <c:v>0.17837854618316726</c:v>
                </c:pt>
                <c:pt idx="3427">
                  <c:v>0.17883307568050652</c:v>
                </c:pt>
                <c:pt idx="3428">
                  <c:v>0.17924773673506433</c:v>
                </c:pt>
                <c:pt idx="3429">
                  <c:v>0.17981832256360258</c:v>
                </c:pt>
                <c:pt idx="3430">
                  <c:v>0.18037720066867993</c:v>
                </c:pt>
                <c:pt idx="3431">
                  <c:v>0.180577339612296</c:v>
                </c:pt>
                <c:pt idx="3432">
                  <c:v>0.18070105264036163</c:v>
                </c:pt>
                <c:pt idx="3433">
                  <c:v>0.18089762527004349</c:v>
                </c:pt>
                <c:pt idx="3434">
                  <c:v>0.18112484546733842</c:v>
                </c:pt>
                <c:pt idx="3435">
                  <c:v>0.18149454324372105</c:v>
                </c:pt>
                <c:pt idx="3436">
                  <c:v>0.18179007132470443</c:v>
                </c:pt>
                <c:pt idx="3437">
                  <c:v>0.18191237901664883</c:v>
                </c:pt>
                <c:pt idx="3438">
                  <c:v>0.18199175626399414</c:v>
                </c:pt>
                <c:pt idx="3439">
                  <c:v>0.1822046467398705</c:v>
                </c:pt>
                <c:pt idx="3440">
                  <c:v>0.18269348221258813</c:v>
                </c:pt>
                <c:pt idx="3441">
                  <c:v>0.18314090529338023</c:v>
                </c:pt>
                <c:pt idx="3442">
                  <c:v>0.18351897321832678</c:v>
                </c:pt>
                <c:pt idx="3443">
                  <c:v>0.18383511339426847</c:v>
                </c:pt>
                <c:pt idx="3444">
                  <c:v>0.18420847036554328</c:v>
                </c:pt>
                <c:pt idx="3445">
                  <c:v>0.18445695408390489</c:v>
                </c:pt>
                <c:pt idx="3446">
                  <c:v>0.18470665934428879</c:v>
                </c:pt>
                <c:pt idx="3447">
                  <c:v>0.1849036820530533</c:v>
                </c:pt>
                <c:pt idx="3448">
                  <c:v>0.1853710096805572</c:v>
                </c:pt>
                <c:pt idx="3449">
                  <c:v>0.1862522943564428</c:v>
                </c:pt>
                <c:pt idx="3450">
                  <c:v>0.18762070895877769</c:v>
                </c:pt>
                <c:pt idx="3451">
                  <c:v>0.18836322365876357</c:v>
                </c:pt>
                <c:pt idx="3452">
                  <c:v>0.18887053378371679</c:v>
                </c:pt>
                <c:pt idx="3453">
                  <c:v>0.18942600827396167</c:v>
                </c:pt>
                <c:pt idx="3454">
                  <c:v>0.18988768236349607</c:v>
                </c:pt>
                <c:pt idx="3455">
                  <c:v>0.19040921956853804</c:v>
                </c:pt>
                <c:pt idx="3456">
                  <c:v>0.19098754584423044</c:v>
                </c:pt>
                <c:pt idx="3457">
                  <c:v>0.19133889522351014</c:v>
                </c:pt>
                <c:pt idx="3458">
                  <c:v>0.19183741133213802</c:v>
                </c:pt>
                <c:pt idx="3459">
                  <c:v>0.19233170930716001</c:v>
                </c:pt>
                <c:pt idx="3460">
                  <c:v>0.19268164327509593</c:v>
                </c:pt>
                <c:pt idx="3461">
                  <c:v>0.19321379504195149</c:v>
                </c:pt>
                <c:pt idx="3462">
                  <c:v>0.19410951703948401</c:v>
                </c:pt>
                <c:pt idx="3463">
                  <c:v>0.1945632024220835</c:v>
                </c:pt>
                <c:pt idx="3464">
                  <c:v>0.19517268451313927</c:v>
                </c:pt>
                <c:pt idx="3465">
                  <c:v>0.19575810295838442</c:v>
                </c:pt>
                <c:pt idx="3466">
                  <c:v>0.1962312812991118</c:v>
                </c:pt>
                <c:pt idx="3467">
                  <c:v>0.19670487217297522</c:v>
                </c:pt>
                <c:pt idx="3468">
                  <c:v>0.19713462764260101</c:v>
                </c:pt>
                <c:pt idx="3469">
                  <c:v>0.19783253618382371</c:v>
                </c:pt>
                <c:pt idx="3470">
                  <c:v>0.19913993043688527</c:v>
                </c:pt>
                <c:pt idx="3471">
                  <c:v>0.20167655575998114</c:v>
                </c:pt>
                <c:pt idx="3472">
                  <c:v>0.20392488968811992</c:v>
                </c:pt>
                <c:pt idx="3473">
                  <c:v>0.20603330844963264</c:v>
                </c:pt>
                <c:pt idx="3474">
                  <c:v>0.20778129698654818</c:v>
                </c:pt>
                <c:pt idx="3475">
                  <c:v>0.2092565874245165</c:v>
                </c:pt>
                <c:pt idx="3476">
                  <c:v>0.21074501799922765</c:v>
                </c:pt>
                <c:pt idx="3477">
                  <c:v>0.21210578542892974</c:v>
                </c:pt>
                <c:pt idx="3478">
                  <c:v>0.21318810653036571</c:v>
                </c:pt>
                <c:pt idx="3479">
                  <c:v>0.21415436295705895</c:v>
                </c:pt>
                <c:pt idx="3480">
                  <c:v>0.21472661812403449</c:v>
                </c:pt>
                <c:pt idx="3481">
                  <c:v>0.21556089519611812</c:v>
                </c:pt>
                <c:pt idx="3482">
                  <c:v>0.21676173499740325</c:v>
                </c:pt>
                <c:pt idx="3483">
                  <c:v>0.21842528301536299</c:v>
                </c:pt>
                <c:pt idx="3484">
                  <c:v>0.22008224789864705</c:v>
                </c:pt>
                <c:pt idx="3485">
                  <c:v>0.22166765721322179</c:v>
                </c:pt>
                <c:pt idx="3486">
                  <c:v>0.22278472059440035</c:v>
                </c:pt>
                <c:pt idx="3487">
                  <c:v>0.22354335234454364</c:v>
                </c:pt>
                <c:pt idx="3488">
                  <c:v>0.22453785890815758</c:v>
                </c:pt>
                <c:pt idx="3489">
                  <c:v>0.22557996168896621</c:v>
                </c:pt>
                <c:pt idx="3490">
                  <c:v>0.22652909590462667</c:v>
                </c:pt>
                <c:pt idx="3491">
                  <c:v>0.22730271982207156</c:v>
                </c:pt>
                <c:pt idx="3492">
                  <c:v>0.22802128335666116</c:v>
                </c:pt>
                <c:pt idx="3493">
                  <c:v>0.22882467137064116</c:v>
                </c:pt>
                <c:pt idx="3494">
                  <c:v>0.22969969705065174</c:v>
                </c:pt>
                <c:pt idx="3495">
                  <c:v>0.23049698239213176</c:v>
                </c:pt>
                <c:pt idx="3496">
                  <c:v>0.23165815856101893</c:v>
                </c:pt>
                <c:pt idx="3497">
                  <c:v>0.23300943182514075</c:v>
                </c:pt>
                <c:pt idx="3498">
                  <c:v>0.23403495858217691</c:v>
                </c:pt>
                <c:pt idx="3499">
                  <c:v>0.23496495522744262</c:v>
                </c:pt>
                <c:pt idx="3500">
                  <c:v>0.23572863490022461</c:v>
                </c:pt>
                <c:pt idx="3501">
                  <c:v>0.23632854269619566</c:v>
                </c:pt>
                <c:pt idx="3502">
                  <c:v>0.23709593493106421</c:v>
                </c:pt>
                <c:pt idx="3503">
                  <c:v>0.23801146749237315</c:v>
                </c:pt>
                <c:pt idx="3504">
                  <c:v>0.2393250151876109</c:v>
                </c:pt>
                <c:pt idx="3505">
                  <c:v>0.24059031201232575</c:v>
                </c:pt>
                <c:pt idx="3506">
                  <c:v>0.24125515194144032</c:v>
                </c:pt>
                <c:pt idx="3507">
                  <c:v>0.24191680833636509</c:v>
                </c:pt>
                <c:pt idx="3508">
                  <c:v>0.24239713835342841</c:v>
                </c:pt>
                <c:pt idx="3509">
                  <c:v>0.24311980502240399</c:v>
                </c:pt>
                <c:pt idx="3510">
                  <c:v>0.24353462177063537</c:v>
                </c:pt>
                <c:pt idx="3511">
                  <c:v>0.24409015907359588</c:v>
                </c:pt>
                <c:pt idx="3512">
                  <c:v>0.24443287201932806</c:v>
                </c:pt>
                <c:pt idx="3513">
                  <c:v>0.24483754781991859</c:v>
                </c:pt>
                <c:pt idx="3514">
                  <c:v>0.24534566317554959</c:v>
                </c:pt>
                <c:pt idx="3515">
                  <c:v>0.24571394955493495</c:v>
                </c:pt>
                <c:pt idx="3516">
                  <c:v>0.2463798728853249</c:v>
                </c:pt>
                <c:pt idx="3517">
                  <c:v>0.24721164264382023</c:v>
                </c:pt>
                <c:pt idx="3518">
                  <c:v>0.24795897644869502</c:v>
                </c:pt>
                <c:pt idx="3519">
                  <c:v>0.24873199349140621</c:v>
                </c:pt>
                <c:pt idx="3520">
                  <c:v>0.24957718809039425</c:v>
                </c:pt>
                <c:pt idx="3521">
                  <c:v>0.25093506212083122</c:v>
                </c:pt>
                <c:pt idx="3522">
                  <c:v>0.25234618527673097</c:v>
                </c:pt>
                <c:pt idx="3523">
                  <c:v>0.25370926504872238</c:v>
                </c:pt>
                <c:pt idx="3524">
                  <c:v>0.25515922283511411</c:v>
                </c:pt>
                <c:pt idx="3525">
                  <c:v>0.25681352447499828</c:v>
                </c:pt>
                <c:pt idx="3526">
                  <c:v>0.25850082640438765</c:v>
                </c:pt>
                <c:pt idx="3527">
                  <c:v>0.26011297433636166</c:v>
                </c:pt>
                <c:pt idx="3528">
                  <c:v>0.26165702454749262</c:v>
                </c:pt>
                <c:pt idx="3529">
                  <c:v>0.26357783133038432</c:v>
                </c:pt>
                <c:pt idx="3530">
                  <c:v>0.26569541193255836</c:v>
                </c:pt>
                <c:pt idx="3531">
                  <c:v>0.26807431940690946</c:v>
                </c:pt>
                <c:pt idx="3532">
                  <c:v>0.27023039711961983</c:v>
                </c:pt>
                <c:pt idx="3533">
                  <c:v>0.27233168671662195</c:v>
                </c:pt>
                <c:pt idx="3534">
                  <c:v>0.27422350802877166</c:v>
                </c:pt>
                <c:pt idx="3535">
                  <c:v>0.27547699078920007</c:v>
                </c:pt>
                <c:pt idx="3536">
                  <c:v>0.27722974490638463</c:v>
                </c:pt>
                <c:pt idx="3537">
                  <c:v>0.27870271788573975</c:v>
                </c:pt>
                <c:pt idx="3538">
                  <c:v>0.27990736675085248</c:v>
                </c:pt>
                <c:pt idx="3539">
                  <c:v>0.28121821586069873</c:v>
                </c:pt>
                <c:pt idx="3540">
                  <c:v>0.28249683016181593</c:v>
                </c:pt>
                <c:pt idx="3541">
                  <c:v>0.28369963242754459</c:v>
                </c:pt>
                <c:pt idx="3542">
                  <c:v>0.28482998093421558</c:v>
                </c:pt>
                <c:pt idx="3543">
                  <c:v>0.28554536329599572</c:v>
                </c:pt>
                <c:pt idx="3544">
                  <c:v>0.28637721704091662</c:v>
                </c:pt>
                <c:pt idx="3545">
                  <c:v>0.28718676983169811</c:v>
                </c:pt>
                <c:pt idx="3546">
                  <c:v>0.28796442171292319</c:v>
                </c:pt>
                <c:pt idx="3547">
                  <c:v>0.28838619028600565</c:v>
                </c:pt>
                <c:pt idx="3548">
                  <c:v>0.28936867860465093</c:v>
                </c:pt>
                <c:pt idx="3549">
                  <c:v>0.2909024206824169</c:v>
                </c:pt>
                <c:pt idx="3550">
                  <c:v>0.29244390430931438</c:v>
                </c:pt>
                <c:pt idx="3551">
                  <c:v>0.29373095527120685</c:v>
                </c:pt>
                <c:pt idx="3552">
                  <c:v>0.29488237956921182</c:v>
                </c:pt>
                <c:pt idx="3553">
                  <c:v>0.29643079195814626</c:v>
                </c:pt>
                <c:pt idx="3554">
                  <c:v>0.29811740774913703</c:v>
                </c:pt>
                <c:pt idx="3555">
                  <c:v>0.29951267738491932</c:v>
                </c:pt>
                <c:pt idx="3556">
                  <c:v>0.30152507707151693</c:v>
                </c:pt>
                <c:pt idx="3557">
                  <c:v>0.30443373219145375</c:v>
                </c:pt>
                <c:pt idx="3558">
                  <c:v>0.30770658629892522</c:v>
                </c:pt>
                <c:pt idx="3559">
                  <c:v>0.31156435477566335</c:v>
                </c:pt>
                <c:pt idx="3560">
                  <c:v>0.31429811135230423</c:v>
                </c:pt>
                <c:pt idx="3561">
                  <c:v>0.31652162929887317</c:v>
                </c:pt>
                <c:pt idx="3562">
                  <c:v>0.3188176489405195</c:v>
                </c:pt>
                <c:pt idx="3563">
                  <c:v>0.32094606772722029</c:v>
                </c:pt>
                <c:pt idx="3564">
                  <c:v>0.3226038542921314</c:v>
                </c:pt>
                <c:pt idx="3565">
                  <c:v>0.32434213047192817</c:v>
                </c:pt>
                <c:pt idx="3566">
                  <c:v>0.32615436893922228</c:v>
                </c:pt>
                <c:pt idx="3567">
                  <c:v>0.32842969352274964</c:v>
                </c:pt>
                <c:pt idx="3568">
                  <c:v>0.33027136021958953</c:v>
                </c:pt>
                <c:pt idx="3569">
                  <c:v>0.33240433442371375</c:v>
                </c:pt>
                <c:pt idx="3570">
                  <c:v>0.33383743722860854</c:v>
                </c:pt>
                <c:pt idx="3571">
                  <c:v>0.33477933011419481</c:v>
                </c:pt>
                <c:pt idx="3572">
                  <c:v>0.33535606072651486</c:v>
                </c:pt>
                <c:pt idx="3573">
                  <c:v>0.33613986368853577</c:v>
                </c:pt>
                <c:pt idx="3574">
                  <c:v>0.33724755420036812</c:v>
                </c:pt>
                <c:pt idx="3575">
                  <c:v>0.33904996137568977</c:v>
                </c:pt>
                <c:pt idx="3576">
                  <c:v>0.34135552595259261</c:v>
                </c:pt>
                <c:pt idx="3577">
                  <c:v>0.34375176855576561</c:v>
                </c:pt>
                <c:pt idx="3578">
                  <c:v>0.34614451749680469</c:v>
                </c:pt>
                <c:pt idx="3579">
                  <c:v>0.3482211293316963</c:v>
                </c:pt>
                <c:pt idx="3580">
                  <c:v>0.35087452829460952</c:v>
                </c:pt>
                <c:pt idx="3581">
                  <c:v>0.35276654237410349</c:v>
                </c:pt>
                <c:pt idx="3582">
                  <c:v>0.3546092647653567</c:v>
                </c:pt>
                <c:pt idx="3583">
                  <c:v>0.3557425135980084</c:v>
                </c:pt>
                <c:pt idx="3584">
                  <c:v>0.35682873593581582</c:v>
                </c:pt>
                <c:pt idx="3585">
                  <c:v>0.3575920379451773</c:v>
                </c:pt>
                <c:pt idx="3586">
                  <c:v>0.35806796863205398</c:v>
                </c:pt>
                <c:pt idx="3587">
                  <c:v>0.35834392543579668</c:v>
                </c:pt>
                <c:pt idx="3588">
                  <c:v>0.3584859919772892</c:v>
                </c:pt>
                <c:pt idx="3589">
                  <c:v>0.35854101213796696</c:v>
                </c:pt>
                <c:pt idx="3590">
                  <c:v>0.35885842100482396</c:v>
                </c:pt>
                <c:pt idx="3591">
                  <c:v>0.35908106964859671</c:v>
                </c:pt>
                <c:pt idx="3592">
                  <c:v>0.35928185584654931</c:v>
                </c:pt>
                <c:pt idx="3593">
                  <c:v>0.35962411824092283</c:v>
                </c:pt>
                <c:pt idx="3594">
                  <c:v>0.36071010719564522</c:v>
                </c:pt>
                <c:pt idx="3595">
                  <c:v>0.36092214930629729</c:v>
                </c:pt>
                <c:pt idx="3596">
                  <c:v>0.36026155317112118</c:v>
                </c:pt>
                <c:pt idx="3597">
                  <c:v>0.35941206629118622</c:v>
                </c:pt>
                <c:pt idx="3598">
                  <c:v>0.35870967372493728</c:v>
                </c:pt>
                <c:pt idx="3599">
                  <c:v>0.357949899617724</c:v>
                </c:pt>
                <c:pt idx="3600">
                  <c:v>0.35708695287015541</c:v>
                </c:pt>
                <c:pt idx="3601">
                  <c:v>0.35619378045491834</c:v>
                </c:pt>
                <c:pt idx="3602">
                  <c:v>0.35574650551138287</c:v>
                </c:pt>
                <c:pt idx="3603">
                  <c:v>0.35483183469645324</c:v>
                </c:pt>
                <c:pt idx="3604">
                  <c:v>0.35370141243600461</c:v>
                </c:pt>
                <c:pt idx="3605">
                  <c:v>0.35271613635050564</c:v>
                </c:pt>
                <c:pt idx="3606">
                  <c:v>0.35143410363657285</c:v>
                </c:pt>
                <c:pt idx="3607">
                  <c:v>0.35031304818459447</c:v>
                </c:pt>
                <c:pt idx="3608">
                  <c:v>0.34903162549390238</c:v>
                </c:pt>
                <c:pt idx="3609">
                  <c:v>0.3479435506532601</c:v>
                </c:pt>
                <c:pt idx="3610">
                  <c:v>0.34702589859571864</c:v>
                </c:pt>
                <c:pt idx="3611">
                  <c:v>0.34731757825653625</c:v>
                </c:pt>
                <c:pt idx="3612">
                  <c:v>0.34774862854968586</c:v>
                </c:pt>
                <c:pt idx="3613">
                  <c:v>0.34727478807792617</c:v>
                </c:pt>
                <c:pt idx="3614">
                  <c:v>0.3468199960738117</c:v>
                </c:pt>
                <c:pt idx="3615">
                  <c:v>0.34648431602698709</c:v>
                </c:pt>
                <c:pt idx="3616">
                  <c:v>0.34607992965290701</c:v>
                </c:pt>
                <c:pt idx="3617">
                  <c:v>0.34571862862997282</c:v>
                </c:pt>
                <c:pt idx="3618">
                  <c:v>0.3461226116015873</c:v>
                </c:pt>
                <c:pt idx="3619">
                  <c:v>0.3466637710896841</c:v>
                </c:pt>
                <c:pt idx="3620">
                  <c:v>0.34674544533034685</c:v>
                </c:pt>
                <c:pt idx="3621">
                  <c:v>0.34646787491674169</c:v>
                </c:pt>
                <c:pt idx="3622">
                  <c:v>0.34587325968240695</c:v>
                </c:pt>
                <c:pt idx="3623">
                  <c:v>0.34528522679562113</c:v>
                </c:pt>
                <c:pt idx="3624">
                  <c:v>0.344599580351238</c:v>
                </c:pt>
                <c:pt idx="3625">
                  <c:v>0.34369878264549214</c:v>
                </c:pt>
                <c:pt idx="3626">
                  <c:v>0.34273528045405249</c:v>
                </c:pt>
                <c:pt idx="3627">
                  <c:v>0.34171379653749234</c:v>
                </c:pt>
                <c:pt idx="3628">
                  <c:v>0.34096617369967053</c:v>
                </c:pt>
                <c:pt idx="3629">
                  <c:v>0.34093227805347331</c:v>
                </c:pt>
                <c:pt idx="3630">
                  <c:v>0.34061115001266484</c:v>
                </c:pt>
                <c:pt idx="3631">
                  <c:v>0.33935362645829009</c:v>
                </c:pt>
                <c:pt idx="3632">
                  <c:v>0.33800329081956743</c:v>
                </c:pt>
                <c:pt idx="3633">
                  <c:v>0.3365281365545289</c:v>
                </c:pt>
                <c:pt idx="3634">
                  <c:v>0.33503010641796399</c:v>
                </c:pt>
                <c:pt idx="3635">
                  <c:v>0.33370840251521633</c:v>
                </c:pt>
                <c:pt idx="3636">
                  <c:v>0.33210255569039909</c:v>
                </c:pt>
                <c:pt idx="3637">
                  <c:v>0.33076146879113227</c:v>
                </c:pt>
                <c:pt idx="3638">
                  <c:v>0.33021207398928593</c:v>
                </c:pt>
                <c:pt idx="3639">
                  <c:v>0.32975837412355402</c:v>
                </c:pt>
                <c:pt idx="3640">
                  <c:v>0.32852776046536192</c:v>
                </c:pt>
                <c:pt idx="3641">
                  <c:v>0.32692621332048322</c:v>
                </c:pt>
                <c:pt idx="3642">
                  <c:v>0.32568602623304588</c:v>
                </c:pt>
                <c:pt idx="3643">
                  <c:v>0.32445727216182946</c:v>
                </c:pt>
                <c:pt idx="3644">
                  <c:v>0.32286962764338811</c:v>
                </c:pt>
                <c:pt idx="3645">
                  <c:v>0.32173726708328759</c:v>
                </c:pt>
                <c:pt idx="3646">
                  <c:v>0.32092813028899991</c:v>
                </c:pt>
                <c:pt idx="3647">
                  <c:v>0.32006847963474799</c:v>
                </c:pt>
                <c:pt idx="3648">
                  <c:v>0.31886858359845077</c:v>
                </c:pt>
                <c:pt idx="3649">
                  <c:v>0.31794542165357387</c:v>
                </c:pt>
                <c:pt idx="3650">
                  <c:v>0.31669700909147153</c:v>
                </c:pt>
                <c:pt idx="3651">
                  <c:v>0.31537636780985284</c:v>
                </c:pt>
                <c:pt idx="3652">
                  <c:v>0.31384755613670001</c:v>
                </c:pt>
                <c:pt idx="3653">
                  <c:v>0.31296184174753477</c:v>
                </c:pt>
                <c:pt idx="3654">
                  <c:v>0.31293826234210825</c:v>
                </c:pt>
                <c:pt idx="3655">
                  <c:v>0.31259109024455556</c:v>
                </c:pt>
                <c:pt idx="3656">
                  <c:v>0.31212305483266706</c:v>
                </c:pt>
                <c:pt idx="3657">
                  <c:v>0.31095442740699819</c:v>
                </c:pt>
                <c:pt idx="3658">
                  <c:v>0.31036233097830251</c:v>
                </c:pt>
                <c:pt idx="3659">
                  <c:v>0.30919589766848332</c:v>
                </c:pt>
                <c:pt idx="3660">
                  <c:v>0.30822098213899179</c:v>
                </c:pt>
                <c:pt idx="3661">
                  <c:v>0.30711368172718279</c:v>
                </c:pt>
                <c:pt idx="3662">
                  <c:v>0.30585874097185284</c:v>
                </c:pt>
                <c:pt idx="3663">
                  <c:v>0.30518335669263191</c:v>
                </c:pt>
                <c:pt idx="3664">
                  <c:v>0.30514632237847039</c:v>
                </c:pt>
                <c:pt idx="3665">
                  <c:v>0.3055797159479911</c:v>
                </c:pt>
                <c:pt idx="3666">
                  <c:v>0.30480350435131542</c:v>
                </c:pt>
                <c:pt idx="3667">
                  <c:v>0.30345381809217159</c:v>
                </c:pt>
                <c:pt idx="3668">
                  <c:v>0.30171610329118165</c:v>
                </c:pt>
                <c:pt idx="3669">
                  <c:v>0.30023276290781625</c:v>
                </c:pt>
                <c:pt idx="3670">
                  <c:v>0.29870983004831225</c:v>
                </c:pt>
                <c:pt idx="3671">
                  <c:v>0.29756635840683654</c:v>
                </c:pt>
                <c:pt idx="3672">
                  <c:v>0.29707770176931925</c:v>
                </c:pt>
                <c:pt idx="3673">
                  <c:v>0.29625810162026894</c:v>
                </c:pt>
                <c:pt idx="3674">
                  <c:v>0.29655666155611499</c:v>
                </c:pt>
                <c:pt idx="3675">
                  <c:v>0.29645441378970522</c:v>
                </c:pt>
                <c:pt idx="3676">
                  <c:v>0.29589672479702755</c:v>
                </c:pt>
                <c:pt idx="3677">
                  <c:v>0.29476621532293373</c:v>
                </c:pt>
                <c:pt idx="3678">
                  <c:v>0.29320990828871246</c:v>
                </c:pt>
                <c:pt idx="3679">
                  <c:v>0.29167065474935761</c:v>
                </c:pt>
                <c:pt idx="3680">
                  <c:v>0.29002145888592912</c:v>
                </c:pt>
                <c:pt idx="3681">
                  <c:v>0.28868786936907226</c:v>
                </c:pt>
                <c:pt idx="3682">
                  <c:v>0.28751650652047939</c:v>
                </c:pt>
                <c:pt idx="3683">
                  <c:v>0.28602732116991597</c:v>
                </c:pt>
                <c:pt idx="3684">
                  <c:v>0.28508888353467776</c:v>
                </c:pt>
                <c:pt idx="3685">
                  <c:v>0.28390380193245918</c:v>
                </c:pt>
                <c:pt idx="3686">
                  <c:v>0.28281538744661905</c:v>
                </c:pt>
                <c:pt idx="3687">
                  <c:v>0.28221180998696993</c:v>
                </c:pt>
                <c:pt idx="3688">
                  <c:v>0.28330835423286072</c:v>
                </c:pt>
                <c:pt idx="3689">
                  <c:v>0.28304799733699271</c:v>
                </c:pt>
                <c:pt idx="3690">
                  <c:v>0.28283711033486414</c:v>
                </c:pt>
                <c:pt idx="3691">
                  <c:v>0.2824740228490305</c:v>
                </c:pt>
                <c:pt idx="3692">
                  <c:v>0.28189998066816674</c:v>
                </c:pt>
                <c:pt idx="3693">
                  <c:v>0.28171939804638285</c:v>
                </c:pt>
                <c:pt idx="3694">
                  <c:v>0.282122208356547</c:v>
                </c:pt>
                <c:pt idx="3695">
                  <c:v>0.28280436586155666</c:v>
                </c:pt>
                <c:pt idx="3696">
                  <c:v>0.28391215326869346</c:v>
                </c:pt>
                <c:pt idx="3697">
                  <c:v>0.28434194817337</c:v>
                </c:pt>
                <c:pt idx="3698">
                  <c:v>0.28635515946637213</c:v>
                </c:pt>
                <c:pt idx="3699">
                  <c:v>0.28730632793243682</c:v>
                </c:pt>
                <c:pt idx="3700">
                  <c:v>0.2876089702225223</c:v>
                </c:pt>
                <c:pt idx="3701">
                  <c:v>0.28820671845750861</c:v>
                </c:pt>
                <c:pt idx="3702">
                  <c:v>0.28813846260289916</c:v>
                </c:pt>
                <c:pt idx="3703">
                  <c:v>0.28783340832027621</c:v>
                </c:pt>
                <c:pt idx="3704">
                  <c:v>0.2872109305302385</c:v>
                </c:pt>
                <c:pt idx="3705">
                  <c:v>0.28690722459575924</c:v>
                </c:pt>
                <c:pt idx="3706">
                  <c:v>0.28701233923526226</c:v>
                </c:pt>
                <c:pt idx="3707">
                  <c:v>0.28691101508339528</c:v>
                </c:pt>
                <c:pt idx="3708">
                  <c:v>0.2860242446849659</c:v>
                </c:pt>
                <c:pt idx="3709">
                  <c:v>0.28540013187521773</c:v>
                </c:pt>
                <c:pt idx="3710">
                  <c:v>0.28477031940187181</c:v>
                </c:pt>
                <c:pt idx="3711">
                  <c:v>0.28390010786785153</c:v>
                </c:pt>
                <c:pt idx="3712">
                  <c:v>0.28314392746658373</c:v>
                </c:pt>
                <c:pt idx="3713">
                  <c:v>0.28234663173503044</c:v>
                </c:pt>
                <c:pt idx="3714">
                  <c:v>0.28157167891147294</c:v>
                </c:pt>
                <c:pt idx="3715">
                  <c:v>0.28077854771019317</c:v>
                </c:pt>
                <c:pt idx="3716">
                  <c:v>0.28014556957043502</c:v>
                </c:pt>
                <c:pt idx="3717">
                  <c:v>0.28007131203168906</c:v>
                </c:pt>
                <c:pt idx="3718">
                  <c:v>0.27994044748471286</c:v>
                </c:pt>
                <c:pt idx="3719">
                  <c:v>0.2814676923820455</c:v>
                </c:pt>
                <c:pt idx="3720">
                  <c:v>0.28398572057598159</c:v>
                </c:pt>
                <c:pt idx="3721">
                  <c:v>0.28581466635979219</c:v>
                </c:pt>
                <c:pt idx="3722">
                  <c:v>0.28678785091882092</c:v>
                </c:pt>
                <c:pt idx="3723">
                  <c:v>0.28716554976002867</c:v>
                </c:pt>
                <c:pt idx="3724">
                  <c:v>0.28730469763548694</c:v>
                </c:pt>
                <c:pt idx="3725">
                  <c:v>0.28733626228449061</c:v>
                </c:pt>
                <c:pt idx="3726">
                  <c:v>0.28742785038672325</c:v>
                </c:pt>
                <c:pt idx="3727">
                  <c:v>0.28747390218249785</c:v>
                </c:pt>
                <c:pt idx="3728">
                  <c:v>0.28771811447877177</c:v>
                </c:pt>
                <c:pt idx="3729">
                  <c:v>0.28793200507791217</c:v>
                </c:pt>
                <c:pt idx="3730">
                  <c:v>0.28867027189090044</c:v>
                </c:pt>
                <c:pt idx="3731">
                  <c:v>0.28928149156428373</c:v>
                </c:pt>
                <c:pt idx="3732">
                  <c:v>0.28936528506504111</c:v>
                </c:pt>
                <c:pt idx="3733">
                  <c:v>0.28890751063762465</c:v>
                </c:pt>
                <c:pt idx="3734">
                  <c:v>0.2881476331806675</c:v>
                </c:pt>
                <c:pt idx="3735">
                  <c:v>0.28709183085212614</c:v>
                </c:pt>
                <c:pt idx="3736">
                  <c:v>0.28624803592194664</c:v>
                </c:pt>
                <c:pt idx="3737">
                  <c:v>0.28540388969709313</c:v>
                </c:pt>
                <c:pt idx="3738">
                  <c:v>0.28502432819911533</c:v>
                </c:pt>
                <c:pt idx="3739">
                  <c:v>0.2841287434764902</c:v>
                </c:pt>
                <c:pt idx="3740">
                  <c:v>0.28332953581403159</c:v>
                </c:pt>
                <c:pt idx="3741">
                  <c:v>0.28251993563821892</c:v>
                </c:pt>
                <c:pt idx="3742">
                  <c:v>0.2819761359695363</c:v>
                </c:pt>
                <c:pt idx="3743">
                  <c:v>0.28170810356447207</c:v>
                </c:pt>
                <c:pt idx="3744">
                  <c:v>0.28106944362889363</c:v>
                </c:pt>
                <c:pt idx="3745">
                  <c:v>0.28050859007178125</c:v>
                </c:pt>
                <c:pt idx="3746">
                  <c:v>0.27978375116908005</c:v>
                </c:pt>
                <c:pt idx="3747">
                  <c:v>0.27918495133273941</c:v>
                </c:pt>
                <c:pt idx="3748">
                  <c:v>0.2786463079740506</c:v>
                </c:pt>
                <c:pt idx="3749">
                  <c:v>0.27827097791212108</c:v>
                </c:pt>
                <c:pt idx="3750">
                  <c:v>0.27803442829487718</c:v>
                </c:pt>
                <c:pt idx="3751">
                  <c:v>0.27773785931746348</c:v>
                </c:pt>
                <c:pt idx="3752">
                  <c:v>0.27745444645546585</c:v>
                </c:pt>
                <c:pt idx="3753">
                  <c:v>0.27700965103994402</c:v>
                </c:pt>
                <c:pt idx="3754">
                  <c:v>0.27682540788515253</c:v>
                </c:pt>
                <c:pt idx="3755">
                  <c:v>0.27662728878752096</c:v>
                </c:pt>
                <c:pt idx="3756">
                  <c:v>0.27655697561969311</c:v>
                </c:pt>
                <c:pt idx="3757">
                  <c:v>0.27652205749583181</c:v>
                </c:pt>
                <c:pt idx="3758">
                  <c:v>0.27633284591820462</c:v>
                </c:pt>
                <c:pt idx="3759">
                  <c:v>0.27609699196359322</c:v>
                </c:pt>
                <c:pt idx="3760">
                  <c:v>0.27569662473747353</c:v>
                </c:pt>
                <c:pt idx="3761">
                  <c:v>0.27538040128352043</c:v>
                </c:pt>
                <c:pt idx="3762">
                  <c:v>0.2748994196042106</c:v>
                </c:pt>
                <c:pt idx="3763">
                  <c:v>0.27427298288140978</c:v>
                </c:pt>
                <c:pt idx="3764">
                  <c:v>0.27356331679160206</c:v>
                </c:pt>
                <c:pt idx="3765">
                  <c:v>0.2729701008325125</c:v>
                </c:pt>
                <c:pt idx="3766">
                  <c:v>0.27273275991673462</c:v>
                </c:pt>
                <c:pt idx="3767">
                  <c:v>0.27297550902307022</c:v>
                </c:pt>
                <c:pt idx="3768">
                  <c:v>0.27336703146318836</c:v>
                </c:pt>
                <c:pt idx="3769">
                  <c:v>0.27351304631123274</c:v>
                </c:pt>
                <c:pt idx="3770">
                  <c:v>0.27364377059222</c:v>
                </c:pt>
                <c:pt idx="3771">
                  <c:v>0.27345255341560282</c:v>
                </c:pt>
                <c:pt idx="3772">
                  <c:v>0.27359331033558837</c:v>
                </c:pt>
                <c:pt idx="3773">
                  <c:v>0.27368865059238373</c:v>
                </c:pt>
                <c:pt idx="3774">
                  <c:v>0.27389786408430317</c:v>
                </c:pt>
                <c:pt idx="3775">
                  <c:v>0.27398894803184459</c:v>
                </c:pt>
                <c:pt idx="3776">
                  <c:v>0.2741288443074284</c:v>
                </c:pt>
                <c:pt idx="3777">
                  <c:v>0.27461983107629978</c:v>
                </c:pt>
                <c:pt idx="3778">
                  <c:v>0.27496394715419831</c:v>
                </c:pt>
                <c:pt idx="3779">
                  <c:v>0.27523276479692049</c:v>
                </c:pt>
                <c:pt idx="3780">
                  <c:v>0.27559263828675878</c:v>
                </c:pt>
                <c:pt idx="3781">
                  <c:v>0.2757982860944454</c:v>
                </c:pt>
                <c:pt idx="3782">
                  <c:v>0.27611006480099781</c:v>
                </c:pt>
                <c:pt idx="3783">
                  <c:v>0.27622411860300111</c:v>
                </c:pt>
                <c:pt idx="3784">
                  <c:v>0.2764265996422981</c:v>
                </c:pt>
                <c:pt idx="3785">
                  <c:v>0.27636138335639354</c:v>
                </c:pt>
                <c:pt idx="3786">
                  <c:v>0.27643820708580957</c:v>
                </c:pt>
                <c:pt idx="3787">
                  <c:v>0.27668350467246317</c:v>
                </c:pt>
                <c:pt idx="3788">
                  <c:v>0.27696697767094547</c:v>
                </c:pt>
                <c:pt idx="3789">
                  <c:v>0.27705760902059862</c:v>
                </c:pt>
                <c:pt idx="3790">
                  <c:v>0.27730103592178917</c:v>
                </c:pt>
                <c:pt idx="3791">
                  <c:v>0.27757857831368166</c:v>
                </c:pt>
                <c:pt idx="3792">
                  <c:v>0.2777929358364174</c:v>
                </c:pt>
                <c:pt idx="3793">
                  <c:v>0.27836035544755477</c:v>
                </c:pt>
                <c:pt idx="3794">
                  <c:v>0.27868671890459662</c:v>
                </c:pt>
                <c:pt idx="3795">
                  <c:v>0.27897135023882214</c:v>
                </c:pt>
                <c:pt idx="3796">
                  <c:v>0.27929577240513037</c:v>
                </c:pt>
                <c:pt idx="3797">
                  <c:v>0.28029127295241962</c:v>
                </c:pt>
                <c:pt idx="3798">
                  <c:v>0.28135147988489689</c:v>
                </c:pt>
                <c:pt idx="3799">
                  <c:v>0.28217453984963042</c:v>
                </c:pt>
                <c:pt idx="3800">
                  <c:v>0.2828205190408325</c:v>
                </c:pt>
                <c:pt idx="3801">
                  <c:v>0.28370887888433283</c:v>
                </c:pt>
                <c:pt idx="3802">
                  <c:v>0.28467698128070879</c:v>
                </c:pt>
                <c:pt idx="3803">
                  <c:v>0.28555570464611019</c:v>
                </c:pt>
                <c:pt idx="3804">
                  <c:v>0.28683999279306738</c:v>
                </c:pt>
                <c:pt idx="3805">
                  <c:v>0.28908452151429964</c:v>
                </c:pt>
                <c:pt idx="3806">
                  <c:v>0.29142618396065495</c:v>
                </c:pt>
                <c:pt idx="3807">
                  <c:v>0.29272170267482994</c:v>
                </c:pt>
                <c:pt idx="3808">
                  <c:v>0.29369676146139212</c:v>
                </c:pt>
                <c:pt idx="3809">
                  <c:v>0.29446037147345566</c:v>
                </c:pt>
                <c:pt idx="3810">
                  <c:v>0.2952612515441459</c:v>
                </c:pt>
                <c:pt idx="3811">
                  <c:v>0.29590927340800854</c:v>
                </c:pt>
                <c:pt idx="3812">
                  <c:v>0.29642734135184612</c:v>
                </c:pt>
                <c:pt idx="3813">
                  <c:v>0.29713551788296905</c:v>
                </c:pt>
                <c:pt idx="3814">
                  <c:v>0.2977436677619798</c:v>
                </c:pt>
                <c:pt idx="3815">
                  <c:v>0.29837904585123587</c:v>
                </c:pt>
                <c:pt idx="3816">
                  <c:v>0.29894912878448576</c:v>
                </c:pt>
                <c:pt idx="3817">
                  <c:v>0.29943446508518207</c:v>
                </c:pt>
                <c:pt idx="3818">
                  <c:v>0.300246119425706</c:v>
                </c:pt>
                <c:pt idx="3819">
                  <c:v>0.3009870486949674</c:v>
                </c:pt>
                <c:pt idx="3820">
                  <c:v>0.30215175158531266</c:v>
                </c:pt>
                <c:pt idx="3821">
                  <c:v>0.30385963750923495</c:v>
                </c:pt>
                <c:pt idx="3822">
                  <c:v>0.30515017323872912</c:v>
                </c:pt>
                <c:pt idx="3823">
                  <c:v>0.306648219904956</c:v>
                </c:pt>
                <c:pt idx="3824">
                  <c:v>0.30787705072103172</c:v>
                </c:pt>
                <c:pt idx="3825">
                  <c:v>0.30972027624371146</c:v>
                </c:pt>
                <c:pt idx="3826">
                  <c:v>0.31111292907657279</c:v>
                </c:pt>
                <c:pt idx="3827">
                  <c:v>0.31290884064571467</c:v>
                </c:pt>
                <c:pt idx="3828">
                  <c:v>0.31477354024587006</c:v>
                </c:pt>
                <c:pt idx="3829">
                  <c:v>0.31664429836071406</c:v>
                </c:pt>
                <c:pt idx="3830">
                  <c:v>0.31851317579358512</c:v>
                </c:pt>
                <c:pt idx="3831">
                  <c:v>0.32072933969352746</c:v>
                </c:pt>
                <c:pt idx="3832">
                  <c:v>0.32435967607844629</c:v>
                </c:pt>
                <c:pt idx="3833">
                  <c:v>0.32705431859459461</c:v>
                </c:pt>
                <c:pt idx="3834">
                  <c:v>0.32924832385291625</c:v>
                </c:pt>
                <c:pt idx="3835">
                  <c:v>0.33129859378229681</c:v>
                </c:pt>
                <c:pt idx="3836">
                  <c:v>0.33273386346845518</c:v>
                </c:pt>
                <c:pt idx="3837">
                  <c:v>0.33411003937680339</c:v>
                </c:pt>
                <c:pt idx="3838">
                  <c:v>0.33535504155478318</c:v>
                </c:pt>
                <c:pt idx="3839">
                  <c:v>0.33698786368601702</c:v>
                </c:pt>
                <c:pt idx="3840">
                  <c:v>0.33877824277728552</c:v>
                </c:pt>
                <c:pt idx="3841">
                  <c:v>0.34022581273593144</c:v>
                </c:pt>
                <c:pt idx="3842">
                  <c:v>0.34146642707577524</c:v>
                </c:pt>
                <c:pt idx="3843">
                  <c:v>0.3425372206270661</c:v>
                </c:pt>
                <c:pt idx="3844">
                  <c:v>0.34343093584491841</c:v>
                </c:pt>
                <c:pt idx="3845">
                  <c:v>0.34435041419397355</c:v>
                </c:pt>
                <c:pt idx="3846">
                  <c:v>0.34546759721841996</c:v>
                </c:pt>
                <c:pt idx="3847">
                  <c:v>0.34802035431094369</c:v>
                </c:pt>
                <c:pt idx="3848">
                  <c:v>0.35309440231654554</c:v>
                </c:pt>
                <c:pt idx="3849">
                  <c:v>0.35786486080371632</c:v>
                </c:pt>
                <c:pt idx="3850">
                  <c:v>0.36138722087107539</c:v>
                </c:pt>
                <c:pt idx="3851">
                  <c:v>0.36404588736499399</c:v>
                </c:pt>
                <c:pt idx="3852">
                  <c:v>0.36619805856758353</c:v>
                </c:pt>
                <c:pt idx="3853">
                  <c:v>0.368467416100552</c:v>
                </c:pt>
                <c:pt idx="3854">
                  <c:v>0.37069999119992275</c:v>
                </c:pt>
                <c:pt idx="3855">
                  <c:v>0.37280966574347191</c:v>
                </c:pt>
                <c:pt idx="3856">
                  <c:v>0.37496011313845229</c:v>
                </c:pt>
                <c:pt idx="3857">
                  <c:v>0.37643056077901621</c:v>
                </c:pt>
                <c:pt idx="3858">
                  <c:v>0.37793039878832857</c:v>
                </c:pt>
                <c:pt idx="3859">
                  <c:v>0.37939048296051597</c:v>
                </c:pt>
                <c:pt idx="3860">
                  <c:v>0.38061467327076515</c:v>
                </c:pt>
                <c:pt idx="3861">
                  <c:v>0.38164375618780028</c:v>
                </c:pt>
                <c:pt idx="3862">
                  <c:v>0.38270618218804553</c:v>
                </c:pt>
                <c:pt idx="3863">
                  <c:v>0.3839721951406887</c:v>
                </c:pt>
                <c:pt idx="3864">
                  <c:v>0.38534480316084918</c:v>
                </c:pt>
                <c:pt idx="3865">
                  <c:v>0.38693595818593729</c:v>
                </c:pt>
                <c:pt idx="3866">
                  <c:v>0.38953008492940339</c:v>
                </c:pt>
                <c:pt idx="3867">
                  <c:v>0.39238156505043831</c:v>
                </c:pt>
                <c:pt idx="3868">
                  <c:v>0.39519622778944741</c:v>
                </c:pt>
                <c:pt idx="3869">
                  <c:v>0.39822376392368214</c:v>
                </c:pt>
                <c:pt idx="3870">
                  <c:v>0.40141495048106829</c:v>
                </c:pt>
                <c:pt idx="3871">
                  <c:v>0.40372569254167484</c:v>
                </c:pt>
                <c:pt idx="3872">
                  <c:v>0.4056314912573043</c:v>
                </c:pt>
                <c:pt idx="3873">
                  <c:v>0.40768266291910371</c:v>
                </c:pt>
                <c:pt idx="3874">
                  <c:v>0.41062495700320062</c:v>
                </c:pt>
                <c:pt idx="3875">
                  <c:v>0.41510433176322536</c:v>
                </c:pt>
                <c:pt idx="3876">
                  <c:v>0.42059213979938032</c:v>
                </c:pt>
                <c:pt idx="3877">
                  <c:v>0.42575683017441002</c:v>
                </c:pt>
                <c:pt idx="3878">
                  <c:v>0.42957909962773627</c:v>
                </c:pt>
                <c:pt idx="3879">
                  <c:v>0.4328389368625159</c:v>
                </c:pt>
                <c:pt idx="3880">
                  <c:v>0.43644004990698526</c:v>
                </c:pt>
                <c:pt idx="3881">
                  <c:v>0.44018639437223256</c:v>
                </c:pt>
                <c:pt idx="3882">
                  <c:v>0.4436940288721245</c:v>
                </c:pt>
                <c:pt idx="3883">
                  <c:v>0.44827138485665713</c:v>
                </c:pt>
                <c:pt idx="3884">
                  <c:v>0.45329735571061247</c:v>
                </c:pt>
                <c:pt idx="3885">
                  <c:v>0.45825745900998033</c:v>
                </c:pt>
                <c:pt idx="3886">
                  <c:v>0.4628116197069464</c:v>
                </c:pt>
                <c:pt idx="3887">
                  <c:v>0.46697969811169859</c:v>
                </c:pt>
                <c:pt idx="3888">
                  <c:v>0.47137060997758734</c:v>
                </c:pt>
                <c:pt idx="3889">
                  <c:v>0.47555449703623159</c:v>
                </c:pt>
                <c:pt idx="3890">
                  <c:v>0.48108457196912513</c:v>
                </c:pt>
                <c:pt idx="3891">
                  <c:v>0.4873042496816466</c:v>
                </c:pt>
                <c:pt idx="3892">
                  <c:v>0.49314923443263986</c:v>
                </c:pt>
                <c:pt idx="3893">
                  <c:v>0.49805018216474656</c:v>
                </c:pt>
                <c:pt idx="3894">
                  <c:v>0.50265712333190127</c:v>
                </c:pt>
                <c:pt idx="3895">
                  <c:v>0.5074795479279125</c:v>
                </c:pt>
                <c:pt idx="3896">
                  <c:v>0.51178051639293809</c:v>
                </c:pt>
                <c:pt idx="3897">
                  <c:v>0.51627074138052909</c:v>
                </c:pt>
                <c:pt idx="3898">
                  <c:v>0.52077608258659935</c:v>
                </c:pt>
                <c:pt idx="3899">
                  <c:v>0.52669852911196202</c:v>
                </c:pt>
                <c:pt idx="3900">
                  <c:v>0.54625814514837889</c:v>
                </c:pt>
                <c:pt idx="3901">
                  <c:v>0.5657997495205217</c:v>
                </c:pt>
                <c:pt idx="3902">
                  <c:v>0.58134765271715372</c:v>
                </c:pt>
                <c:pt idx="3903">
                  <c:v>0.59379746094946062</c:v>
                </c:pt>
                <c:pt idx="3904">
                  <c:v>0.60330109574342305</c:v>
                </c:pt>
                <c:pt idx="3905">
                  <c:v>0.61185528548536683</c:v>
                </c:pt>
                <c:pt idx="3906">
                  <c:v>0.61907868410351852</c:v>
                </c:pt>
                <c:pt idx="3907">
                  <c:v>0.62510276357057704</c:v>
                </c:pt>
                <c:pt idx="3908">
                  <c:v>0.6304317469790468</c:v>
                </c:pt>
                <c:pt idx="3909">
                  <c:v>0.63592334353502089</c:v>
                </c:pt>
                <c:pt idx="3910">
                  <c:v>0.64118534103919944</c:v>
                </c:pt>
                <c:pt idx="3911">
                  <c:v>0.64612074272651587</c:v>
                </c:pt>
                <c:pt idx="3912">
                  <c:v>0.65090339664088925</c:v>
                </c:pt>
                <c:pt idx="3913">
                  <c:v>0.65448406021078942</c:v>
                </c:pt>
                <c:pt idx="3914">
                  <c:v>0.65705724048784853</c:v>
                </c:pt>
                <c:pt idx="3915">
                  <c:v>0.6594641841580664</c:v>
                </c:pt>
                <c:pt idx="3916">
                  <c:v>0.66182444215932801</c:v>
                </c:pt>
                <c:pt idx="3917">
                  <c:v>0.66379542906043676</c:v>
                </c:pt>
                <c:pt idx="3918">
                  <c:v>0.66581773505218733</c:v>
                </c:pt>
                <c:pt idx="3919">
                  <c:v>0.66786912750304339</c:v>
                </c:pt>
                <c:pt idx="3920">
                  <c:v>0.66980032404434542</c:v>
                </c:pt>
                <c:pt idx="3921">
                  <c:v>0.67151361390834097</c:v>
                </c:pt>
                <c:pt idx="3922">
                  <c:v>0.67302468862445974</c:v>
                </c:pt>
                <c:pt idx="3923">
                  <c:v>0.67434308872004844</c:v>
                </c:pt>
                <c:pt idx="3924">
                  <c:v>0.67552156506932937</c:v>
                </c:pt>
                <c:pt idx="3925">
                  <c:v>0.67658568488765414</c:v>
                </c:pt>
                <c:pt idx="3926">
                  <c:v>0.67508556461468494</c:v>
                </c:pt>
                <c:pt idx="3927">
                  <c:v>0.67603901126173749</c:v>
                </c:pt>
                <c:pt idx="3928">
                  <c:v>0.67673042340965361</c:v>
                </c:pt>
                <c:pt idx="3929">
                  <c:v>0.67718341486129963</c:v>
                </c:pt>
                <c:pt idx="3930">
                  <c:v>0.67722930435153583</c:v>
                </c:pt>
                <c:pt idx="3931">
                  <c:v>0.67788073045993236</c:v>
                </c:pt>
                <c:pt idx="3932">
                  <c:v>0.67874554663356113</c:v>
                </c:pt>
                <c:pt idx="3933">
                  <c:v>0.68005327903627977</c:v>
                </c:pt>
                <c:pt idx="3934">
                  <c:v>0.68148096955755766</c:v>
                </c:pt>
                <c:pt idx="3935">
                  <c:v>0.68229722000995874</c:v>
                </c:pt>
                <c:pt idx="3936">
                  <c:v>0.68287512847876575</c:v>
                </c:pt>
                <c:pt idx="3937">
                  <c:v>0.68336259608259609</c:v>
                </c:pt>
                <c:pt idx="3938">
                  <c:v>0.68447645916378486</c:v>
                </c:pt>
                <c:pt idx="3939">
                  <c:v>0.68823506816596469</c:v>
                </c:pt>
                <c:pt idx="3940">
                  <c:v>0.69620512019661795</c:v>
                </c:pt>
                <c:pt idx="3941">
                  <c:v>0.71321988842635575</c:v>
                </c:pt>
                <c:pt idx="3942">
                  <c:v>0.72590364907244198</c:v>
                </c:pt>
                <c:pt idx="3943">
                  <c:v>0.73432259949557765</c:v>
                </c:pt>
                <c:pt idx="3944">
                  <c:v>0.74006988426245512</c:v>
                </c:pt>
                <c:pt idx="3945">
                  <c:v>0.74323334671973584</c:v>
                </c:pt>
                <c:pt idx="3946">
                  <c:v>0.74553781774142791</c:v>
                </c:pt>
                <c:pt idx="3947">
                  <c:v>0.74742763038479321</c:v>
                </c:pt>
                <c:pt idx="3948">
                  <c:v>0.74921645466456832</c:v>
                </c:pt>
                <c:pt idx="3949">
                  <c:v>0.75044248330937058</c:v>
                </c:pt>
                <c:pt idx="3950">
                  <c:v>0.75144851002413804</c:v>
                </c:pt>
                <c:pt idx="3951">
                  <c:v>0.75308809506980001</c:v>
                </c:pt>
                <c:pt idx="3952">
                  <c:v>0.75413458010014456</c:v>
                </c:pt>
                <c:pt idx="3953">
                  <c:v>0.75503151104567112</c:v>
                </c:pt>
                <c:pt idx="3954">
                  <c:v>0.75513706474448217</c:v>
                </c:pt>
                <c:pt idx="3955">
                  <c:v>0.75497066614695307</c:v>
                </c:pt>
                <c:pt idx="3956">
                  <c:v>0.75709409801333927</c:v>
                </c:pt>
                <c:pt idx="3957">
                  <c:v>0.75983676250354792</c:v>
                </c:pt>
                <c:pt idx="3958">
                  <c:v>0.76247166934001154</c:v>
                </c:pt>
                <c:pt idx="3959">
                  <c:v>0.76456542652746273</c:v>
                </c:pt>
                <c:pt idx="3960">
                  <c:v>0.76556932799997224</c:v>
                </c:pt>
                <c:pt idx="3961">
                  <c:v>0.76649475293429048</c:v>
                </c:pt>
                <c:pt idx="3962">
                  <c:v>0.76755792505199361</c:v>
                </c:pt>
                <c:pt idx="3963">
                  <c:v>0.76823485406748537</c:v>
                </c:pt>
                <c:pt idx="3964">
                  <c:v>0.76901946202404614</c:v>
                </c:pt>
                <c:pt idx="3965">
                  <c:v>0.76981587688203978</c:v>
                </c:pt>
                <c:pt idx="3966">
                  <c:v>0.77025005600406915</c:v>
                </c:pt>
                <c:pt idx="3967">
                  <c:v>0.77047100248621858</c:v>
                </c:pt>
                <c:pt idx="3968">
                  <c:v>0.7701969249476206</c:v>
                </c:pt>
                <c:pt idx="3969">
                  <c:v>0.77021211649413113</c:v>
                </c:pt>
                <c:pt idx="3970">
                  <c:v>0.77175126416493645</c:v>
                </c:pt>
                <c:pt idx="3971">
                  <c:v>0.7742109565841343</c:v>
                </c:pt>
                <c:pt idx="3972">
                  <c:v>0.77595515077649269</c:v>
                </c:pt>
                <c:pt idx="3973">
                  <c:v>0.77779663383665887</c:v>
                </c:pt>
                <c:pt idx="3974">
                  <c:v>0.77840531896186793</c:v>
                </c:pt>
                <c:pt idx="3975">
                  <c:v>0.77893143448972224</c:v>
                </c:pt>
                <c:pt idx="3976">
                  <c:v>0.77883713670361077</c:v>
                </c:pt>
                <c:pt idx="3977">
                  <c:v>0.779078784619606</c:v>
                </c:pt>
                <c:pt idx="3978">
                  <c:v>0.77923132978612031</c:v>
                </c:pt>
                <c:pt idx="3979">
                  <c:v>0.77896842944754563</c:v>
                </c:pt>
                <c:pt idx="3980">
                  <c:v>0.77866160743564017</c:v>
                </c:pt>
                <c:pt idx="3981">
                  <c:v>0.7780171867554273</c:v>
                </c:pt>
                <c:pt idx="3982">
                  <c:v>0.77770422515477666</c:v>
                </c:pt>
                <c:pt idx="3983">
                  <c:v>0.77763424958561711</c:v>
                </c:pt>
                <c:pt idx="3984">
                  <c:v>0.77877739378235977</c:v>
                </c:pt>
                <c:pt idx="3985">
                  <c:v>0.78235165769683246</c:v>
                </c:pt>
                <c:pt idx="3986">
                  <c:v>0.78580328726175441</c:v>
                </c:pt>
                <c:pt idx="3987">
                  <c:v>0.78861671444788484</c:v>
                </c:pt>
                <c:pt idx="3988">
                  <c:v>0.79186400590533979</c:v>
                </c:pt>
                <c:pt idx="3989">
                  <c:v>0.79507934001624947</c:v>
                </c:pt>
                <c:pt idx="3990">
                  <c:v>0.79429748700335645</c:v>
                </c:pt>
                <c:pt idx="3991">
                  <c:v>0.7923555665683335</c:v>
                </c:pt>
                <c:pt idx="3992">
                  <c:v>0.79148508308201693</c:v>
                </c:pt>
                <c:pt idx="3993">
                  <c:v>0.79023063916109915</c:v>
                </c:pt>
                <c:pt idx="3994">
                  <c:v>0.79059043480410063</c:v>
                </c:pt>
                <c:pt idx="3995">
                  <c:v>0.79968914789907208</c:v>
                </c:pt>
                <c:pt idx="3996">
                  <c:v>0.80906666129321458</c:v>
                </c:pt>
                <c:pt idx="3997">
                  <c:v>0.81246460881295457</c:v>
                </c:pt>
                <c:pt idx="3998">
                  <c:v>0.81326739939772208</c:v>
                </c:pt>
                <c:pt idx="3999">
                  <c:v>0.81306589494659898</c:v>
                </c:pt>
                <c:pt idx="4000">
                  <c:v>0.81299914659716443</c:v>
                </c:pt>
                <c:pt idx="4001">
                  <c:v>0.81299355799715278</c:v>
                </c:pt>
                <c:pt idx="4002">
                  <c:v>0.81264950488939536</c:v>
                </c:pt>
                <c:pt idx="4003">
                  <c:v>0.8124938112158322</c:v>
                </c:pt>
                <c:pt idx="4004">
                  <c:v>0.81259180849772605</c:v>
                </c:pt>
                <c:pt idx="4005">
                  <c:v>0.81305896823109158</c:v>
                </c:pt>
                <c:pt idx="4006">
                  <c:v>0.81380823419602955</c:v>
                </c:pt>
                <c:pt idx="4007">
                  <c:v>0.81449153893829507</c:v>
                </c:pt>
                <c:pt idx="4008">
                  <c:v>0.81497640902381008</c:v>
                </c:pt>
                <c:pt idx="4009">
                  <c:v>0.81511840669171098</c:v>
                </c:pt>
                <c:pt idx="4010">
                  <c:v>0.81498931790271023</c:v>
                </c:pt>
                <c:pt idx="4011">
                  <c:v>0.81511935124382562</c:v>
                </c:pt>
                <c:pt idx="4012">
                  <c:v>0.81467722214149796</c:v>
                </c:pt>
                <c:pt idx="4013">
                  <c:v>0.81416228381366695</c:v>
                </c:pt>
                <c:pt idx="4014">
                  <c:v>0.81409970723607206</c:v>
                </c:pt>
                <c:pt idx="4015">
                  <c:v>0.81363427918158338</c:v>
                </c:pt>
                <c:pt idx="4016">
                  <c:v>0.81331021909358581</c:v>
                </c:pt>
                <c:pt idx="4017">
                  <c:v>0.8130136297295889</c:v>
                </c:pt>
                <c:pt idx="4018">
                  <c:v>0.81250498841585539</c:v>
                </c:pt>
                <c:pt idx="4019">
                  <c:v>0.8118638736680438</c:v>
                </c:pt>
                <c:pt idx="4020">
                  <c:v>0.81048010482009669</c:v>
                </c:pt>
                <c:pt idx="4021">
                  <c:v>0.80871686216009309</c:v>
                </c:pt>
                <c:pt idx="4022">
                  <c:v>0.80684161136182853</c:v>
                </c:pt>
                <c:pt idx="4023">
                  <c:v>0.80503082624538802</c:v>
                </c:pt>
                <c:pt idx="4024">
                  <c:v>0.80352481661127129</c:v>
                </c:pt>
                <c:pt idx="4025">
                  <c:v>0.80172103692301444</c:v>
                </c:pt>
                <c:pt idx="4026">
                  <c:v>0.80027075586366148</c:v>
                </c:pt>
                <c:pt idx="4027">
                  <c:v>0.79944136039433167</c:v>
                </c:pt>
                <c:pt idx="4028">
                  <c:v>0.7984357272429452</c:v>
                </c:pt>
                <c:pt idx="4029">
                  <c:v>0.79797777689269744</c:v>
                </c:pt>
                <c:pt idx="4030">
                  <c:v>0.79840676097809626</c:v>
                </c:pt>
                <c:pt idx="4031">
                  <c:v>0.79930274737150819</c:v>
                </c:pt>
                <c:pt idx="4032">
                  <c:v>0.80061937430663976</c:v>
                </c:pt>
                <c:pt idx="4033">
                  <c:v>0.80146364647177515</c:v>
                </c:pt>
                <c:pt idx="4034">
                  <c:v>0.80169655728070999</c:v>
                </c:pt>
                <c:pt idx="4035">
                  <c:v>0.80170781319340945</c:v>
                </c:pt>
                <c:pt idx="4036">
                  <c:v>0.80140539909137232</c:v>
                </c:pt>
                <c:pt idx="4037">
                  <c:v>0.8009757853045637</c:v>
                </c:pt>
                <c:pt idx="4038">
                  <c:v>0.80006602419281336</c:v>
                </c:pt>
                <c:pt idx="4039">
                  <c:v>0.79883818515645799</c:v>
                </c:pt>
                <c:pt idx="4040">
                  <c:v>0.79729093008000196</c:v>
                </c:pt>
                <c:pt idx="4041">
                  <c:v>0.79531587160829043</c:v>
                </c:pt>
                <c:pt idx="4042">
                  <c:v>0.79325659057302356</c:v>
                </c:pt>
                <c:pt idx="4043">
                  <c:v>0.7911700749517846</c:v>
                </c:pt>
                <c:pt idx="4044">
                  <c:v>0.78937652791143631</c:v>
                </c:pt>
                <c:pt idx="4045">
                  <c:v>0.78764114953881459</c:v>
                </c:pt>
                <c:pt idx="4046">
                  <c:v>0.78555636559645237</c:v>
                </c:pt>
                <c:pt idx="4047">
                  <c:v>0.78368292518974081</c:v>
                </c:pt>
                <c:pt idx="4048">
                  <c:v>0.78182932037743669</c:v>
                </c:pt>
                <c:pt idx="4049">
                  <c:v>0.78072269886246015</c:v>
                </c:pt>
                <c:pt idx="4050">
                  <c:v>0.78118639523807198</c:v>
                </c:pt>
                <c:pt idx="4051">
                  <c:v>0.78316019430696404</c:v>
                </c:pt>
                <c:pt idx="4052">
                  <c:v>0.78551763895975213</c:v>
                </c:pt>
                <c:pt idx="4053">
                  <c:v>0.78913149535036353</c:v>
                </c:pt>
                <c:pt idx="4054">
                  <c:v>0.79435353042882506</c:v>
                </c:pt>
                <c:pt idx="4055">
                  <c:v>0.7983209641610165</c:v>
                </c:pt>
                <c:pt idx="4056">
                  <c:v>0.80149607609437779</c:v>
                </c:pt>
                <c:pt idx="4057">
                  <c:v>0.80395073090229763</c:v>
                </c:pt>
                <c:pt idx="4058">
                  <c:v>0.80555615464648012</c:v>
                </c:pt>
                <c:pt idx="4059">
                  <c:v>0.80854125417944633</c:v>
                </c:pt>
                <c:pt idx="4060">
                  <c:v>0.81439991738317508</c:v>
                </c:pt>
                <c:pt idx="4061">
                  <c:v>0.81823165046156321</c:v>
                </c:pt>
                <c:pt idx="4062">
                  <c:v>0.82110844135205074</c:v>
                </c:pt>
                <c:pt idx="4063">
                  <c:v>0.82319495697328982</c:v>
                </c:pt>
                <c:pt idx="4064">
                  <c:v>0.82456369170007893</c:v>
                </c:pt>
                <c:pt idx="4065">
                  <c:v>0.82561907787470101</c:v>
                </c:pt>
                <c:pt idx="4066">
                  <c:v>0.8265312650685579</c:v>
                </c:pt>
                <c:pt idx="4067">
                  <c:v>0.82786572861097152</c:v>
                </c:pt>
                <c:pt idx="4068">
                  <c:v>0.83169286305867696</c:v>
                </c:pt>
                <c:pt idx="4069">
                  <c:v>0.83423910699209436</c:v>
                </c:pt>
                <c:pt idx="4070">
                  <c:v>0.83662961687234549</c:v>
                </c:pt>
                <c:pt idx="4071">
                  <c:v>0.83808379232006713</c:v>
                </c:pt>
                <c:pt idx="4072">
                  <c:v>0.83902965870026169</c:v>
                </c:pt>
                <c:pt idx="4073">
                  <c:v>0.83946598376598291</c:v>
                </c:pt>
                <c:pt idx="4074">
                  <c:v>0.83941799768490277</c:v>
                </c:pt>
                <c:pt idx="4075">
                  <c:v>0.83891712153410369</c:v>
                </c:pt>
                <c:pt idx="4076">
                  <c:v>0.8389796753637353</c:v>
                </c:pt>
                <c:pt idx="4077">
                  <c:v>0.83849853389769269</c:v>
                </c:pt>
                <c:pt idx="4078">
                  <c:v>0.83817790481653887</c:v>
                </c:pt>
                <c:pt idx="4079">
                  <c:v>0.83769904239732373</c:v>
                </c:pt>
                <c:pt idx="4080">
                  <c:v>0.83731643401036204</c:v>
                </c:pt>
                <c:pt idx="4081">
                  <c:v>0.83685819848408827</c:v>
                </c:pt>
                <c:pt idx="4082">
                  <c:v>0.83633558031786381</c:v>
                </c:pt>
                <c:pt idx="4083">
                  <c:v>0.83579068607070583</c:v>
                </c:pt>
                <c:pt idx="4084">
                  <c:v>0.83549272907395966</c:v>
                </c:pt>
                <c:pt idx="4085">
                  <c:v>0.83519676311435831</c:v>
                </c:pt>
                <c:pt idx="4086">
                  <c:v>0.83538220892012982</c:v>
                </c:pt>
                <c:pt idx="4087">
                  <c:v>0.83597655416998506</c:v>
                </c:pt>
                <c:pt idx="4088">
                  <c:v>0.83622083966904781</c:v>
                </c:pt>
                <c:pt idx="4089">
                  <c:v>0.83608641148436835</c:v>
                </c:pt>
                <c:pt idx="4090">
                  <c:v>0.83668090864968869</c:v>
                </c:pt>
                <c:pt idx="4091">
                  <c:v>0.8366527587927175</c:v>
                </c:pt>
                <c:pt idx="4092">
                  <c:v>0.83630042802379079</c:v>
                </c:pt>
                <c:pt idx="4093">
                  <c:v>0.83622759353151821</c:v>
                </c:pt>
                <c:pt idx="4094">
                  <c:v>0.83531210441960657</c:v>
                </c:pt>
                <c:pt idx="4095">
                  <c:v>0.83427994352208057</c:v>
                </c:pt>
                <c:pt idx="4096">
                  <c:v>0.83312176441705321</c:v>
                </c:pt>
                <c:pt idx="4097">
                  <c:v>0.83203889783677099</c:v>
                </c:pt>
                <c:pt idx="4098">
                  <c:v>0.83147836629321692</c:v>
                </c:pt>
                <c:pt idx="4099">
                  <c:v>0.83152423760082506</c:v>
                </c:pt>
                <c:pt idx="4100">
                  <c:v>0.83172264895862347</c:v>
                </c:pt>
                <c:pt idx="4101">
                  <c:v>0.83150384794788967</c:v>
                </c:pt>
                <c:pt idx="4102">
                  <c:v>0.83159517802996963</c:v>
                </c:pt>
                <c:pt idx="4103">
                  <c:v>0.83150660234056861</c:v>
                </c:pt>
                <c:pt idx="4104">
                  <c:v>0.83142747587180987</c:v>
                </c:pt>
                <c:pt idx="4105">
                  <c:v>0.83113145685986478</c:v>
                </c:pt>
                <c:pt idx="4106">
                  <c:v>0.83099985288600819</c:v>
                </c:pt>
                <c:pt idx="4107">
                  <c:v>0.83090554667764016</c:v>
                </c:pt>
                <c:pt idx="4108">
                  <c:v>0.83089340068199824</c:v>
                </c:pt>
                <c:pt idx="4109">
                  <c:v>0.83058536712458031</c:v>
                </c:pt>
                <c:pt idx="4110">
                  <c:v>0.83010888167076158</c:v>
                </c:pt>
                <c:pt idx="4111">
                  <c:v>0.82979662470598847</c:v>
                </c:pt>
                <c:pt idx="4112">
                  <c:v>0.82950449724875586</c:v>
                </c:pt>
                <c:pt idx="4113">
                  <c:v>0.82971095508859349</c:v>
                </c:pt>
                <c:pt idx="4114">
                  <c:v>0.82974365918229809</c:v>
                </c:pt>
                <c:pt idx="4115">
                  <c:v>0.82969197628166669</c:v>
                </c:pt>
                <c:pt idx="4116">
                  <c:v>0.82945910065729811</c:v>
                </c:pt>
                <c:pt idx="4117">
                  <c:v>0.82977863728521872</c:v>
                </c:pt>
                <c:pt idx="4118">
                  <c:v>0.83009368634604264</c:v>
                </c:pt>
                <c:pt idx="4119">
                  <c:v>0.83075828635892002</c:v>
                </c:pt>
                <c:pt idx="4120">
                  <c:v>0.83149628885474169</c:v>
                </c:pt>
                <c:pt idx="4121">
                  <c:v>0.83203339857564695</c:v>
                </c:pt>
                <c:pt idx="4122">
                  <c:v>0.83275070971284515</c:v>
                </c:pt>
                <c:pt idx="4123">
                  <c:v>0.83340381798984509</c:v>
                </c:pt>
                <c:pt idx="4124">
                  <c:v>0.8335598275373779</c:v>
                </c:pt>
                <c:pt idx="4125">
                  <c:v>0.83375552661377916</c:v>
                </c:pt>
                <c:pt idx="4126">
                  <c:v>0.83395908475733749</c:v>
                </c:pt>
                <c:pt idx="4127">
                  <c:v>0.83402518750540178</c:v>
                </c:pt>
                <c:pt idx="4128">
                  <c:v>0.83407698453941359</c:v>
                </c:pt>
                <c:pt idx="4129">
                  <c:v>0.83426503959168896</c:v>
                </c:pt>
                <c:pt idx="4130">
                  <c:v>0.83460910230239305</c:v>
                </c:pt>
                <c:pt idx="4131">
                  <c:v>0.83469629579719962</c:v>
                </c:pt>
                <c:pt idx="4132">
                  <c:v>0.83475863623676583</c:v>
                </c:pt>
                <c:pt idx="4133">
                  <c:v>0.83483073618234394</c:v>
                </c:pt>
                <c:pt idx="4134">
                  <c:v>0.83484279795542249</c:v>
                </c:pt>
                <c:pt idx="4135">
                  <c:v>0.83472642866262281</c:v>
                </c:pt>
                <c:pt idx="4136">
                  <c:v>0.83480968738945782</c:v>
                </c:pt>
                <c:pt idx="4137">
                  <c:v>0.83487186158785187</c:v>
                </c:pt>
                <c:pt idx="4138">
                  <c:v>0.83479398798876048</c:v>
                </c:pt>
                <c:pt idx="4139">
                  <c:v>0.83475594032760536</c:v>
                </c:pt>
                <c:pt idx="4140">
                  <c:v>0.83501757181783931</c:v>
                </c:pt>
                <c:pt idx="4141">
                  <c:v>0.83511415534135558</c:v>
                </c:pt>
                <c:pt idx="4142">
                  <c:v>0.83530807094593895</c:v>
                </c:pt>
                <c:pt idx="4143">
                  <c:v>0.83570038311033767</c:v>
                </c:pt>
                <c:pt idx="4144">
                  <c:v>0.8364264133293936</c:v>
                </c:pt>
                <c:pt idx="4145">
                  <c:v>0.83643685653371092</c:v>
                </c:pt>
                <c:pt idx="4146">
                  <c:v>0.83625708394407805</c:v>
                </c:pt>
                <c:pt idx="4147">
                  <c:v>0.83599033455563621</c:v>
                </c:pt>
                <c:pt idx="4148">
                  <c:v>0.83610858775762864</c:v>
                </c:pt>
                <c:pt idx="4149">
                  <c:v>0.83650251424030375</c:v>
                </c:pt>
                <c:pt idx="4150">
                  <c:v>0.83645961976739769</c:v>
                </c:pt>
                <c:pt idx="4151">
                  <c:v>0.83646361034265682</c:v>
                </c:pt>
                <c:pt idx="4152">
                  <c:v>0.83641579593392357</c:v>
                </c:pt>
                <c:pt idx="4153">
                  <c:v>0.83642293289098912</c:v>
                </c:pt>
                <c:pt idx="4154">
                  <c:v>0.83652282762065588</c:v>
                </c:pt>
                <c:pt idx="4155">
                  <c:v>0.83686375882624908</c:v>
                </c:pt>
                <c:pt idx="4156">
                  <c:v>0.83698745115288098</c:v>
                </c:pt>
                <c:pt idx="4157">
                  <c:v>0.83702588182991866</c:v>
                </c:pt>
                <c:pt idx="4158">
                  <c:v>0.83698825614742067</c:v>
                </c:pt>
                <c:pt idx="4159">
                  <c:v>0.83686599954000307</c:v>
                </c:pt>
                <c:pt idx="4160">
                  <c:v>0.83731862836234972</c:v>
                </c:pt>
                <c:pt idx="4161">
                  <c:v>0.83777288574996722</c:v>
                </c:pt>
                <c:pt idx="4162">
                  <c:v>0.83847355954621827</c:v>
                </c:pt>
                <c:pt idx="4163">
                  <c:v>0.83903293779164034</c:v>
                </c:pt>
                <c:pt idx="4164">
                  <c:v>0.83877845931585771</c:v>
                </c:pt>
                <c:pt idx="4165">
                  <c:v>0.83829463784061531</c:v>
                </c:pt>
                <c:pt idx="4166">
                  <c:v>0.83821183792997001</c:v>
                </c:pt>
                <c:pt idx="4167">
                  <c:v>0.8377898743855885</c:v>
                </c:pt>
                <c:pt idx="4168">
                  <c:v>0.83768456201984287</c:v>
                </c:pt>
                <c:pt idx="4169">
                  <c:v>0.83784965855228177</c:v>
                </c:pt>
                <c:pt idx="4170">
                  <c:v>0.83816719312328281</c:v>
                </c:pt>
                <c:pt idx="4171">
                  <c:v>0.83797621806685763</c:v>
                </c:pt>
                <c:pt idx="4172">
                  <c:v>0.83783023974149506</c:v>
                </c:pt>
                <c:pt idx="4173">
                  <c:v>0.83799526787261824</c:v>
                </c:pt>
                <c:pt idx="4174">
                  <c:v>0.8375954119640433</c:v>
                </c:pt>
                <c:pt idx="4175">
                  <c:v>0.83766905113600498</c:v>
                </c:pt>
                <c:pt idx="4176">
                  <c:v>0.83830562896387195</c:v>
                </c:pt>
                <c:pt idx="4177">
                  <c:v>0.83899498049263754</c:v>
                </c:pt>
                <c:pt idx="4178">
                  <c:v>0.83935965309434479</c:v>
                </c:pt>
                <c:pt idx="4179">
                  <c:v>0.83936404148346944</c:v>
                </c:pt>
                <c:pt idx="4180">
                  <c:v>0.83916761998212586</c:v>
                </c:pt>
                <c:pt idx="4181">
                  <c:v>0.83895628486873164</c:v>
                </c:pt>
                <c:pt idx="4182">
                  <c:v>0.83864279542087428</c:v>
                </c:pt>
                <c:pt idx="4183">
                  <c:v>0.83732609465325258</c:v>
                </c:pt>
                <c:pt idx="4184">
                  <c:v>0.83537676546629314</c:v>
                </c:pt>
                <c:pt idx="4185">
                  <c:v>0.83399471617547072</c:v>
                </c:pt>
                <c:pt idx="4186">
                  <c:v>0.83268384172014276</c:v>
                </c:pt>
                <c:pt idx="4187">
                  <c:v>0.83123910030151682</c:v>
                </c:pt>
                <c:pt idx="4188">
                  <c:v>0.83018928359972588</c:v>
                </c:pt>
                <c:pt idx="4189">
                  <c:v>0.83074908642132339</c:v>
                </c:pt>
                <c:pt idx="4190">
                  <c:v>0.83196843165150047</c:v>
                </c:pt>
                <c:pt idx="4191">
                  <c:v>0.83345533228792401</c:v>
                </c:pt>
                <c:pt idx="4192">
                  <c:v>0.83510751734394462</c:v>
                </c:pt>
                <c:pt idx="4193">
                  <c:v>0.8366339762952052</c:v>
                </c:pt>
                <c:pt idx="4194">
                  <c:v>0.83757510920990264</c:v>
                </c:pt>
                <c:pt idx="4195">
                  <c:v>0.83836389680957057</c:v>
                </c:pt>
                <c:pt idx="4196">
                  <c:v>0.83963211686565498</c:v>
                </c:pt>
                <c:pt idx="4197">
                  <c:v>0.84082622437174293</c:v>
                </c:pt>
                <c:pt idx="4198">
                  <c:v>0.84135963782408563</c:v>
                </c:pt>
                <c:pt idx="4199">
                  <c:v>0.84211156199481219</c:v>
                </c:pt>
                <c:pt idx="4200">
                  <c:v>0.84252584404783404</c:v>
                </c:pt>
                <c:pt idx="4201">
                  <c:v>0.84293436559235935</c:v>
                </c:pt>
                <c:pt idx="4202">
                  <c:v>0.84395964881237528</c:v>
                </c:pt>
                <c:pt idx="4203">
                  <c:v>0.84513998860555306</c:v>
                </c:pt>
                <c:pt idx="4204">
                  <c:v>0.84752112050013406</c:v>
                </c:pt>
                <c:pt idx="4205">
                  <c:v>0.85084824329836339</c:v>
                </c:pt>
                <c:pt idx="4206">
                  <c:v>0.85379654292351792</c:v>
                </c:pt>
                <c:pt idx="4207">
                  <c:v>0.85522824385564911</c:v>
                </c:pt>
                <c:pt idx="4208">
                  <c:v>0.85601914481196095</c:v>
                </c:pt>
                <c:pt idx="4209">
                  <c:v>0.85689292407674356</c:v>
                </c:pt>
                <c:pt idx="4210">
                  <c:v>0.85752236864704079</c:v>
                </c:pt>
                <c:pt idx="4211">
                  <c:v>0.85803378340192094</c:v>
                </c:pt>
                <c:pt idx="4212">
                  <c:v>0.85907547191791456</c:v>
                </c:pt>
                <c:pt idx="4213">
                  <c:v>0.86002734021838367</c:v>
                </c:pt>
                <c:pt idx="4214">
                  <c:v>0.86014309885824114</c:v>
                </c:pt>
                <c:pt idx="4215">
                  <c:v>0.85946293624729764</c:v>
                </c:pt>
                <c:pt idx="4216">
                  <c:v>0.85958955337955234</c:v>
                </c:pt>
                <c:pt idx="4217">
                  <c:v>0.86018842948847618</c:v>
                </c:pt>
                <c:pt idx="4218">
                  <c:v>0.8601937718752366</c:v>
                </c:pt>
                <c:pt idx="4219">
                  <c:v>0.86056451747476514</c:v>
                </c:pt>
                <c:pt idx="4220">
                  <c:v>0.86125030355543586</c:v>
                </c:pt>
                <c:pt idx="4221">
                  <c:v>0.86197111118842451</c:v>
                </c:pt>
                <c:pt idx="4222">
                  <c:v>0.86238682636314212</c:v>
                </c:pt>
                <c:pt idx="4223">
                  <c:v>0.86263585894499506</c:v>
                </c:pt>
                <c:pt idx="4224">
                  <c:v>0.8636970510453279</c:v>
                </c:pt>
                <c:pt idx="4225">
                  <c:v>0.86441282838731737</c:v>
                </c:pt>
                <c:pt idx="4226">
                  <c:v>0.86455147942836341</c:v>
                </c:pt>
                <c:pt idx="4227">
                  <c:v>0.86498894708729257</c:v>
                </c:pt>
                <c:pt idx="4228">
                  <c:v>0.86553368249227003</c:v>
                </c:pt>
                <c:pt idx="4229">
                  <c:v>0.86619224516416871</c:v>
                </c:pt>
                <c:pt idx="4230">
                  <c:v>0.86678336264331024</c:v>
                </c:pt>
                <c:pt idx="4231">
                  <c:v>0.86766775702089527</c:v>
                </c:pt>
                <c:pt idx="4232">
                  <c:v>0.86850948920668181</c:v>
                </c:pt>
                <c:pt idx="4233">
                  <c:v>0.86946735785317164</c:v>
                </c:pt>
                <c:pt idx="4234">
                  <c:v>0.87051397079161497</c:v>
                </c:pt>
                <c:pt idx="4235">
                  <c:v>0.87178070774345395</c:v>
                </c:pt>
                <c:pt idx="4236">
                  <c:v>0.87368397277674859</c:v>
                </c:pt>
                <c:pt idx="4237">
                  <c:v>0.87593223011745347</c:v>
                </c:pt>
                <c:pt idx="4238">
                  <c:v>0.87781032252204227</c:v>
                </c:pt>
                <c:pt idx="4239">
                  <c:v>0.87927898661207571</c:v>
                </c:pt>
                <c:pt idx="4240">
                  <c:v>0.88105242547601892</c:v>
                </c:pt>
                <c:pt idx="4241">
                  <c:v>0.88309375663646239</c:v>
                </c:pt>
                <c:pt idx="4242">
                  <c:v>0.88342381683434301</c:v>
                </c:pt>
                <c:pt idx="4243">
                  <c:v>0.8829650054461301</c:v>
                </c:pt>
                <c:pt idx="4244">
                  <c:v>0.88282262310938053</c:v>
                </c:pt>
                <c:pt idx="4245">
                  <c:v>0.88313807683207302</c:v>
                </c:pt>
                <c:pt idx="4246">
                  <c:v>0.88388103082750469</c:v>
                </c:pt>
                <c:pt idx="4247">
                  <c:v>0.88699879734901999</c:v>
                </c:pt>
                <c:pt idx="4248">
                  <c:v>0.88966009709680882</c:v>
                </c:pt>
                <c:pt idx="4249">
                  <c:v>0.89115194687146237</c:v>
                </c:pt>
                <c:pt idx="4250">
                  <c:v>0.89202460936079486</c:v>
                </c:pt>
                <c:pt idx="4251">
                  <c:v>0.89281955843133187</c:v>
                </c:pt>
                <c:pt idx="4252">
                  <c:v>0.89284500545242707</c:v>
                </c:pt>
                <c:pt idx="4253">
                  <c:v>0.89366269681907906</c:v>
                </c:pt>
                <c:pt idx="4254">
                  <c:v>0.89404953058121284</c:v>
                </c:pt>
                <c:pt idx="4255">
                  <c:v>0.89425365136298085</c:v>
                </c:pt>
                <c:pt idx="4256">
                  <c:v>0.8948114141881488</c:v>
                </c:pt>
                <c:pt idx="4257">
                  <c:v>0.89554077836131851</c:v>
                </c:pt>
                <c:pt idx="4258">
                  <c:v>0.8963900606670081</c:v>
                </c:pt>
                <c:pt idx="4259">
                  <c:v>0.89706007225508833</c:v>
                </c:pt>
                <c:pt idx="4260">
                  <c:v>0.89841356537410488</c:v>
                </c:pt>
                <c:pt idx="4261">
                  <c:v>0.89989185350563439</c:v>
                </c:pt>
                <c:pt idx="4262">
                  <c:v>0.90093875350920793</c:v>
                </c:pt>
                <c:pt idx="4263">
                  <c:v>0.90098602212424417</c:v>
                </c:pt>
                <c:pt idx="4264">
                  <c:v>0.90083480775294666</c:v>
                </c:pt>
                <c:pt idx="4265">
                  <c:v>0.90047925551032026</c:v>
                </c:pt>
                <c:pt idx="4266">
                  <c:v>0.90056631298962242</c:v>
                </c:pt>
                <c:pt idx="4267">
                  <c:v>0.9013555031259165</c:v>
                </c:pt>
                <c:pt idx="4268">
                  <c:v>0.90232770542945862</c:v>
                </c:pt>
                <c:pt idx="4269">
                  <c:v>0.90314402113466852</c:v>
                </c:pt>
                <c:pt idx="4270">
                  <c:v>0.90388709626890895</c:v>
                </c:pt>
                <c:pt idx="4271">
                  <c:v>0.90454604455420839</c:v>
                </c:pt>
                <c:pt idx="4272">
                  <c:v>0.90526923914910329</c:v>
                </c:pt>
                <c:pt idx="4273">
                  <c:v>0.90575405555257316</c:v>
                </c:pt>
                <c:pt idx="4274">
                  <c:v>0.90594518472841845</c:v>
                </c:pt>
                <c:pt idx="4275">
                  <c:v>0.90578396518884674</c:v>
                </c:pt>
                <c:pt idx="4276">
                  <c:v>0.90524608825548625</c:v>
                </c:pt>
                <c:pt idx="4277">
                  <c:v>0.90445119743232949</c:v>
                </c:pt>
                <c:pt idx="4278">
                  <c:v>0.90344842202336595</c:v>
                </c:pt>
                <c:pt idx="4279">
                  <c:v>0.90258930236482793</c:v>
                </c:pt>
                <c:pt idx="4280">
                  <c:v>0.90172874187075158</c:v>
                </c:pt>
                <c:pt idx="4281">
                  <c:v>0.90148919660647608</c:v>
                </c:pt>
                <c:pt idx="4282">
                  <c:v>0.9010471462168248</c:v>
                </c:pt>
                <c:pt idx="4283">
                  <c:v>0.90063024673118064</c:v>
                </c:pt>
                <c:pt idx="4284">
                  <c:v>0.90019785273393527</c:v>
                </c:pt>
                <c:pt idx="4285">
                  <c:v>0.89984018264804233</c:v>
                </c:pt>
                <c:pt idx="4286">
                  <c:v>0.89974475021870315</c:v>
                </c:pt>
                <c:pt idx="4287">
                  <c:v>0.90000590699278693</c:v>
                </c:pt>
                <c:pt idx="4288">
                  <c:v>0.90065442891828162</c:v>
                </c:pt>
                <c:pt idx="4289">
                  <c:v>0.90226823587733229</c:v>
                </c:pt>
                <c:pt idx="4290">
                  <c:v>0.90544546022278516</c:v>
                </c:pt>
                <c:pt idx="4291">
                  <c:v>0.90894961121447837</c:v>
                </c:pt>
                <c:pt idx="4292">
                  <c:v>0.91139206319620369</c:v>
                </c:pt>
                <c:pt idx="4293">
                  <c:v>0.91228234095277283</c:v>
                </c:pt>
                <c:pt idx="4294">
                  <c:v>0.91271470322880977</c:v>
                </c:pt>
                <c:pt idx="4295">
                  <c:v>0.91307550867673448</c:v>
                </c:pt>
                <c:pt idx="4296">
                  <c:v>0.91332288026369379</c:v>
                </c:pt>
                <c:pt idx="4297">
                  <c:v>0.91390550558962325</c:v>
                </c:pt>
                <c:pt idx="4298">
                  <c:v>0.9145138622468344</c:v>
                </c:pt>
                <c:pt idx="4299">
                  <c:v>0.91492340768585212</c:v>
                </c:pt>
                <c:pt idx="4300">
                  <c:v>0.91538095494848504</c:v>
                </c:pt>
                <c:pt idx="4301">
                  <c:v>0.91621448920904303</c:v>
                </c:pt>
                <c:pt idx="4302">
                  <c:v>0.91701493761941699</c:v>
                </c:pt>
                <c:pt idx="4303">
                  <c:v>0.91789764455464917</c:v>
                </c:pt>
                <c:pt idx="4304">
                  <c:v>0.91762501399117824</c:v>
                </c:pt>
                <c:pt idx="4305">
                  <c:v>0.91684621912318165</c:v>
                </c:pt>
                <c:pt idx="4306">
                  <c:v>0.91564853011161296</c:v>
                </c:pt>
                <c:pt idx="4307">
                  <c:v>0.91474965299516686</c:v>
                </c:pt>
                <c:pt idx="4308">
                  <c:v>0.91357522562595073</c:v>
                </c:pt>
                <c:pt idx="4309">
                  <c:v>0.91237934291287592</c:v>
                </c:pt>
                <c:pt idx="4310">
                  <c:v>0.91127572830084369</c:v>
                </c:pt>
                <c:pt idx="4311">
                  <c:v>0.91013448454295565</c:v>
                </c:pt>
                <c:pt idx="4312">
                  <c:v>0.90899448121813209</c:v>
                </c:pt>
                <c:pt idx="4313">
                  <c:v>0.90769597960837922</c:v>
                </c:pt>
                <c:pt idx="4314">
                  <c:v>0.9064092333432564</c:v>
                </c:pt>
                <c:pt idx="4315">
                  <c:v>0.90544537371755407</c:v>
                </c:pt>
                <c:pt idx="4316">
                  <c:v>0.90469926539033541</c:v>
                </c:pt>
                <c:pt idx="4317">
                  <c:v>0.90461763294610376</c:v>
                </c:pt>
                <c:pt idx="4318">
                  <c:v>0.90420563710276269</c:v>
                </c:pt>
                <c:pt idx="4319">
                  <c:v>0.90379547117171855</c:v>
                </c:pt>
                <c:pt idx="4320">
                  <c:v>0.90335068449330369</c:v>
                </c:pt>
                <c:pt idx="4321">
                  <c:v>0.90287814474851857</c:v>
                </c:pt>
                <c:pt idx="4322">
                  <c:v>0.90215065897465396</c:v>
                </c:pt>
                <c:pt idx="4323">
                  <c:v>0.90117829310617059</c:v>
                </c:pt>
                <c:pt idx="4324">
                  <c:v>0.89992434924688502</c:v>
                </c:pt>
                <c:pt idx="4325">
                  <c:v>0.89816298545846285</c:v>
                </c:pt>
                <c:pt idx="4326">
                  <c:v>0.89689120751070062</c:v>
                </c:pt>
                <c:pt idx="4327">
                  <c:v>0.89545768154645855</c:v>
                </c:pt>
                <c:pt idx="4328">
                  <c:v>0.89426977998390167</c:v>
                </c:pt>
                <c:pt idx="4329">
                  <c:v>0.89413898863971419</c:v>
                </c:pt>
                <c:pt idx="4330">
                  <c:v>0.89558757438544689</c:v>
                </c:pt>
                <c:pt idx="4331">
                  <c:v>0.89766645912757703</c:v>
                </c:pt>
                <c:pt idx="4332">
                  <c:v>0.89838442326513712</c:v>
                </c:pt>
                <c:pt idx="4333">
                  <c:v>0.89849399752873682</c:v>
                </c:pt>
                <c:pt idx="4334">
                  <c:v>0.89755993560988234</c:v>
                </c:pt>
                <c:pt idx="4335">
                  <c:v>0.89849864307217475</c:v>
                </c:pt>
                <c:pt idx="4336">
                  <c:v>0.89794545046241325</c:v>
                </c:pt>
                <c:pt idx="4337">
                  <c:v>0.89674200243788904</c:v>
                </c:pt>
                <c:pt idx="4338">
                  <c:v>0.89550906714931178</c:v>
                </c:pt>
                <c:pt idx="4339">
                  <c:v>0.89433088368989921</c:v>
                </c:pt>
                <c:pt idx="4340">
                  <c:v>0.89325481206010438</c:v>
                </c:pt>
                <c:pt idx="4341">
                  <c:v>0.89195736346853394</c:v>
                </c:pt>
                <c:pt idx="4342">
                  <c:v>0.89074029146044598</c:v>
                </c:pt>
                <c:pt idx="4343">
                  <c:v>0.88900617863023257</c:v>
                </c:pt>
                <c:pt idx="4344">
                  <c:v>0.88733425062462445</c:v>
                </c:pt>
                <c:pt idx="4345">
                  <c:v>0.88584639599056525</c:v>
                </c:pt>
                <c:pt idx="4346">
                  <c:v>0.88490342781110909</c:v>
                </c:pt>
                <c:pt idx="4347">
                  <c:v>0.88621182100674456</c:v>
                </c:pt>
                <c:pt idx="4348">
                  <c:v>0.8888921656013955</c:v>
                </c:pt>
                <c:pt idx="4349">
                  <c:v>0.89229932085128705</c:v>
                </c:pt>
                <c:pt idx="4350">
                  <c:v>0.89439330268471628</c:v>
                </c:pt>
                <c:pt idx="4351">
                  <c:v>0.89680137320560682</c:v>
                </c:pt>
                <c:pt idx="4352">
                  <c:v>0.89993914242854101</c:v>
                </c:pt>
                <c:pt idx="4353">
                  <c:v>0.90231175084226489</c:v>
                </c:pt>
                <c:pt idx="4354">
                  <c:v>0.90287058927615338</c:v>
                </c:pt>
                <c:pt idx="4355">
                  <c:v>0.90165025911425889</c:v>
                </c:pt>
                <c:pt idx="4356">
                  <c:v>0.90011118637792131</c:v>
                </c:pt>
                <c:pt idx="4357">
                  <c:v>0.89850861541726301</c:v>
                </c:pt>
                <c:pt idx="4358">
                  <c:v>0.89708672035290982</c:v>
                </c:pt>
                <c:pt idx="4359">
                  <c:v>0.89632392808683947</c:v>
                </c:pt>
                <c:pt idx="4360">
                  <c:v>0.89588695261827489</c:v>
                </c:pt>
                <c:pt idx="4361">
                  <c:v>0.89537909402339377</c:v>
                </c:pt>
                <c:pt idx="4362">
                  <c:v>0.89499556957830628</c:v>
                </c:pt>
                <c:pt idx="4363">
                  <c:v>0.89440626083775165</c:v>
                </c:pt>
                <c:pt idx="4364">
                  <c:v>0.89398280655399531</c:v>
                </c:pt>
                <c:pt idx="4365">
                  <c:v>0.89342451903012754</c:v>
                </c:pt>
                <c:pt idx="4366">
                  <c:v>0.89288929943671635</c:v>
                </c:pt>
                <c:pt idx="4367">
                  <c:v>0.89227566005695325</c:v>
                </c:pt>
                <c:pt idx="4368">
                  <c:v>0.89167748952845904</c:v>
                </c:pt>
                <c:pt idx="4369">
                  <c:v>0.89050569911260913</c:v>
                </c:pt>
                <c:pt idx="4370">
                  <c:v>0.88986135061192029</c:v>
                </c:pt>
                <c:pt idx="4371">
                  <c:v>0.88913290580280868</c:v>
                </c:pt>
                <c:pt idx="4372">
                  <c:v>0.88834722034842317</c:v>
                </c:pt>
                <c:pt idx="4373">
                  <c:v>0.88805595715637553</c:v>
                </c:pt>
                <c:pt idx="4374">
                  <c:v>0.88775454955332922</c:v>
                </c:pt>
                <c:pt idx="4375">
                  <c:v>0.88716051435270549</c:v>
                </c:pt>
                <c:pt idx="4376">
                  <c:v>0.88612078987540888</c:v>
                </c:pt>
                <c:pt idx="4377">
                  <c:v>0.88480613099332095</c:v>
                </c:pt>
                <c:pt idx="4378">
                  <c:v>0.88349309154583355</c:v>
                </c:pt>
                <c:pt idx="4379">
                  <c:v>0.88216049979086031</c:v>
                </c:pt>
                <c:pt idx="4380">
                  <c:v>0.8807469463023696</c:v>
                </c:pt>
                <c:pt idx="4381">
                  <c:v>0.87900047825822059</c:v>
                </c:pt>
                <c:pt idx="4382">
                  <c:v>0.87698815224668802</c:v>
                </c:pt>
                <c:pt idx="4383">
                  <c:v>0.87470632206047116</c:v>
                </c:pt>
                <c:pt idx="4384">
                  <c:v>0.87247797280854866</c:v>
                </c:pt>
                <c:pt idx="4385">
                  <c:v>0.86990604154423556</c:v>
                </c:pt>
                <c:pt idx="4386">
                  <c:v>0.86715266111028644</c:v>
                </c:pt>
                <c:pt idx="4387">
                  <c:v>0.86473513058511697</c:v>
                </c:pt>
                <c:pt idx="4388">
                  <c:v>0.86180208783799417</c:v>
                </c:pt>
                <c:pt idx="4389">
                  <c:v>0.85900464050582659</c:v>
                </c:pt>
                <c:pt idx="4390">
                  <c:v>0.85630000596642086</c:v>
                </c:pt>
                <c:pt idx="4391">
                  <c:v>0.85354211435157212</c:v>
                </c:pt>
                <c:pt idx="4392">
                  <c:v>0.85114932841557522</c:v>
                </c:pt>
                <c:pt idx="4393">
                  <c:v>0.84914765537764225</c:v>
                </c:pt>
                <c:pt idx="4394">
                  <c:v>0.84728083698966838</c:v>
                </c:pt>
                <c:pt idx="4395">
                  <c:v>0.84543549866133338</c:v>
                </c:pt>
                <c:pt idx="4396">
                  <c:v>0.84350360039652306</c:v>
                </c:pt>
                <c:pt idx="4397">
                  <c:v>0.84135463193401616</c:v>
                </c:pt>
                <c:pt idx="4398">
                  <c:v>0.83912148915882434</c:v>
                </c:pt>
                <c:pt idx="4399">
                  <c:v>0.83665972203090677</c:v>
                </c:pt>
                <c:pt idx="4400">
                  <c:v>0.83406501060968163</c:v>
                </c:pt>
                <c:pt idx="4401">
                  <c:v>0.83175903365706805</c:v>
                </c:pt>
                <c:pt idx="4402">
                  <c:v>0.82964307162365514</c:v>
                </c:pt>
                <c:pt idx="4403">
                  <c:v>0.8277168845932058</c:v>
                </c:pt>
                <c:pt idx="4404">
                  <c:v>0.82590579895176752</c:v>
                </c:pt>
                <c:pt idx="4405">
                  <c:v>0.82395370624145869</c:v>
                </c:pt>
                <c:pt idx="4406">
                  <c:v>0.82221204573143514</c:v>
                </c:pt>
                <c:pt idx="4407">
                  <c:v>0.82005781406712019</c:v>
                </c:pt>
                <c:pt idx="4408">
                  <c:v>0.81797382315497091</c:v>
                </c:pt>
                <c:pt idx="4409">
                  <c:v>0.81620432708769242</c:v>
                </c:pt>
                <c:pt idx="4410">
                  <c:v>0.81442865994659819</c:v>
                </c:pt>
                <c:pt idx="4411">
                  <c:v>0.81289515022865244</c:v>
                </c:pt>
                <c:pt idx="4412">
                  <c:v>0.81221556922567351</c:v>
                </c:pt>
                <c:pt idx="4413">
                  <c:v>0.81264186362021329</c:v>
                </c:pt>
                <c:pt idx="4414">
                  <c:v>0.81276198845222059</c:v>
                </c:pt>
                <c:pt idx="4415">
                  <c:v>0.8127449066995035</c:v>
                </c:pt>
                <c:pt idx="4416">
                  <c:v>0.81250429487846521</c:v>
                </c:pt>
                <c:pt idx="4417">
                  <c:v>0.81181265139399361</c:v>
                </c:pt>
                <c:pt idx="4418">
                  <c:v>0.81057164797739123</c:v>
                </c:pt>
                <c:pt idx="4419">
                  <c:v>0.80899204986227646</c:v>
                </c:pt>
                <c:pt idx="4420">
                  <c:v>0.80755746300858422</c:v>
                </c:pt>
                <c:pt idx="4421">
                  <c:v>0.80641406016198758</c:v>
                </c:pt>
                <c:pt idx="4422">
                  <c:v>0.805447076666304</c:v>
                </c:pt>
                <c:pt idx="4423">
                  <c:v>0.8044381216038432</c:v>
                </c:pt>
                <c:pt idx="4424">
                  <c:v>0.80330134573488277</c:v>
                </c:pt>
                <c:pt idx="4425">
                  <c:v>0.80187184482205187</c:v>
                </c:pt>
                <c:pt idx="4426">
                  <c:v>0.80007757756071618</c:v>
                </c:pt>
                <c:pt idx="4427">
                  <c:v>0.79838129183873907</c:v>
                </c:pt>
                <c:pt idx="4428">
                  <c:v>0.79666960204602588</c:v>
                </c:pt>
                <c:pt idx="4429">
                  <c:v>0.79494622192535302</c:v>
                </c:pt>
                <c:pt idx="4430">
                  <c:v>0.79348640372329848</c:v>
                </c:pt>
                <c:pt idx="4431">
                  <c:v>0.79174568737182627</c:v>
                </c:pt>
                <c:pt idx="4432">
                  <c:v>0.79011414660424861</c:v>
                </c:pt>
                <c:pt idx="4433">
                  <c:v>0.78875580698833181</c:v>
                </c:pt>
                <c:pt idx="4434">
                  <c:v>0.78781366796820695</c:v>
                </c:pt>
                <c:pt idx="4435">
                  <c:v>0.78705452592378367</c:v>
                </c:pt>
                <c:pt idx="4436">
                  <c:v>0.78681171006909867</c:v>
                </c:pt>
                <c:pt idx="4437">
                  <c:v>0.78654926823186289</c:v>
                </c:pt>
                <c:pt idx="4438">
                  <c:v>0.78598932357002282</c:v>
                </c:pt>
                <c:pt idx="4439">
                  <c:v>0.7855566110225769</c:v>
                </c:pt>
                <c:pt idx="4440">
                  <c:v>0.78647496511847759</c:v>
                </c:pt>
                <c:pt idx="4441">
                  <c:v>0.7892408470932275</c:v>
                </c:pt>
                <c:pt idx="4442">
                  <c:v>0.79100593485707427</c:v>
                </c:pt>
                <c:pt idx="4443">
                  <c:v>0.79829017105366529</c:v>
                </c:pt>
                <c:pt idx="4444">
                  <c:v>0.81949036430902777</c:v>
                </c:pt>
                <c:pt idx="4445">
                  <c:v>0.83301720761428644</c:v>
                </c:pt>
                <c:pt idx="4446">
                  <c:v>0.85155214817126046</c:v>
                </c:pt>
                <c:pt idx="4447">
                  <c:v>0.86623947229762455</c:v>
                </c:pt>
                <c:pt idx="4448">
                  <c:v>0.87655612371239833</c:v>
                </c:pt>
                <c:pt idx="4449">
                  <c:v>0.88367880245589847</c:v>
                </c:pt>
                <c:pt idx="4450">
                  <c:v>0.88805610049215888</c:v>
                </c:pt>
                <c:pt idx="4451">
                  <c:v>0.89228053496912973</c:v>
                </c:pt>
                <c:pt idx="4452">
                  <c:v>0.89604485811803969</c:v>
                </c:pt>
                <c:pt idx="4453">
                  <c:v>0.89778311981470416</c:v>
                </c:pt>
                <c:pt idx="4454">
                  <c:v>0.89926316457702882</c:v>
                </c:pt>
                <c:pt idx="4455">
                  <c:v>0.90018719055095253</c:v>
                </c:pt>
                <c:pt idx="4456">
                  <c:v>0.90001417450002097</c:v>
                </c:pt>
                <c:pt idx="4457">
                  <c:v>0.89945110895928149</c:v>
                </c:pt>
                <c:pt idx="4458">
                  <c:v>0.90033762637516945</c:v>
                </c:pt>
                <c:pt idx="4459">
                  <c:v>0.90236769540461226</c:v>
                </c:pt>
                <c:pt idx="4460">
                  <c:v>0.90346085862620873</c:v>
                </c:pt>
                <c:pt idx="4461">
                  <c:v>0.90473087687338138</c:v>
                </c:pt>
                <c:pt idx="4462">
                  <c:v>0.90579475614576777</c:v>
                </c:pt>
                <c:pt idx="4463">
                  <c:v>0.90592464678080109</c:v>
                </c:pt>
                <c:pt idx="4464">
                  <c:v>0.90565249187803254</c:v>
                </c:pt>
                <c:pt idx="4465">
                  <c:v>0.90490731424949744</c:v>
                </c:pt>
                <c:pt idx="4466">
                  <c:v>0.90398823702024034</c:v>
                </c:pt>
                <c:pt idx="4467">
                  <c:v>0.90319062998005262</c:v>
                </c:pt>
                <c:pt idx="4468">
                  <c:v>0.90243324952532322</c:v>
                </c:pt>
                <c:pt idx="4469">
                  <c:v>0.90173560073593206</c:v>
                </c:pt>
                <c:pt idx="4470">
                  <c:v>0.90132592856950577</c:v>
                </c:pt>
                <c:pt idx="4471">
                  <c:v>0.90130733545469244</c:v>
                </c:pt>
                <c:pt idx="4472">
                  <c:v>0.90092157013842566</c:v>
                </c:pt>
                <c:pt idx="4473">
                  <c:v>0.90054356353065401</c:v>
                </c:pt>
                <c:pt idx="4474">
                  <c:v>0.89946177043385001</c:v>
                </c:pt>
                <c:pt idx="4475">
                  <c:v>0.89860625904310265</c:v>
                </c:pt>
                <c:pt idx="4476">
                  <c:v>0.89838238759790479</c:v>
                </c:pt>
                <c:pt idx="4477">
                  <c:v>0.89759189760047553</c:v>
                </c:pt>
                <c:pt idx="4478">
                  <c:v>0.89710673714389799</c:v>
                </c:pt>
                <c:pt idx="4479">
                  <c:v>0.89560146780250105</c:v>
                </c:pt>
                <c:pt idx="4480">
                  <c:v>0.89408581043437274</c:v>
                </c:pt>
                <c:pt idx="4481">
                  <c:v>0.89277836667103783</c:v>
                </c:pt>
                <c:pt idx="4482">
                  <c:v>0.89156991913217076</c:v>
                </c:pt>
                <c:pt idx="4483">
                  <c:v>0.89049132200615944</c:v>
                </c:pt>
                <c:pt idx="4484">
                  <c:v>0.88969121513008753</c:v>
                </c:pt>
                <c:pt idx="4485">
                  <c:v>0.88873593172273557</c:v>
                </c:pt>
                <c:pt idx="4486">
                  <c:v>0.88782722693509997</c:v>
                </c:pt>
                <c:pt idx="4487">
                  <c:v>0.88665901778859246</c:v>
                </c:pt>
                <c:pt idx="4488">
                  <c:v>0.88559905431442276</c:v>
                </c:pt>
                <c:pt idx="4489">
                  <c:v>0.88450125601817442</c:v>
                </c:pt>
                <c:pt idx="4490">
                  <c:v>0.88327914852405076</c:v>
                </c:pt>
                <c:pt idx="4491">
                  <c:v>0.88238979524786398</c:v>
                </c:pt>
                <c:pt idx="4492">
                  <c:v>0.88243086539707316</c:v>
                </c:pt>
                <c:pt idx="4493">
                  <c:v>0.88299180986732662</c:v>
                </c:pt>
                <c:pt idx="4494">
                  <c:v>0.88283612650512422</c:v>
                </c:pt>
                <c:pt idx="4495">
                  <c:v>0.8823618231241156</c:v>
                </c:pt>
                <c:pt idx="4496">
                  <c:v>0.88220245687450538</c:v>
                </c:pt>
                <c:pt idx="4497">
                  <c:v>0.88238601814138273</c:v>
                </c:pt>
                <c:pt idx="4498">
                  <c:v>0.882939618482807</c:v>
                </c:pt>
                <c:pt idx="4499">
                  <c:v>0.88208026119069916</c:v>
                </c:pt>
                <c:pt idx="4500">
                  <c:v>0.88079272622456062</c:v>
                </c:pt>
                <c:pt idx="4501">
                  <c:v>0.87968539173016291</c:v>
                </c:pt>
                <c:pt idx="4502">
                  <c:v>0.87875307243124723</c:v>
                </c:pt>
                <c:pt idx="4503">
                  <c:v>0.87777805182033297</c:v>
                </c:pt>
                <c:pt idx="4504">
                  <c:v>0.87744850608850422</c:v>
                </c:pt>
                <c:pt idx="4505">
                  <c:v>0.87685971905556748</c:v>
                </c:pt>
                <c:pt idx="4506">
                  <c:v>0.87672375495043697</c:v>
                </c:pt>
                <c:pt idx="4507">
                  <c:v>0.8767278354942849</c:v>
                </c:pt>
                <c:pt idx="4508">
                  <c:v>0.87671335472324063</c:v>
                </c:pt>
                <c:pt idx="4509">
                  <c:v>0.87644928062123817</c:v>
                </c:pt>
                <c:pt idx="4510">
                  <c:v>0.876137181711519</c:v>
                </c:pt>
                <c:pt idx="4511">
                  <c:v>0.87588278627760996</c:v>
                </c:pt>
                <c:pt idx="4512">
                  <c:v>0.87565340644061751</c:v>
                </c:pt>
                <c:pt idx="4513">
                  <c:v>0.8754351030514228</c:v>
                </c:pt>
                <c:pt idx="4514">
                  <c:v>0.87506817950331361</c:v>
                </c:pt>
                <c:pt idx="4515">
                  <c:v>0.8748602003835827</c:v>
                </c:pt>
                <c:pt idx="4516">
                  <c:v>0.87439959836069825</c:v>
                </c:pt>
                <c:pt idx="4517">
                  <c:v>0.87448607155580482</c:v>
                </c:pt>
                <c:pt idx="4518">
                  <c:v>0.87451509417893003</c:v>
                </c:pt>
                <c:pt idx="4519">
                  <c:v>0.87479570140629648</c:v>
                </c:pt>
                <c:pt idx="4520">
                  <c:v>0.87520158654844438</c:v>
                </c:pt>
                <c:pt idx="4521">
                  <c:v>0.87556388761592996</c:v>
                </c:pt>
                <c:pt idx="4522">
                  <c:v>0.87577890278307557</c:v>
                </c:pt>
                <c:pt idx="4523">
                  <c:v>0.87603090881498535</c:v>
                </c:pt>
                <c:pt idx="4524">
                  <c:v>0.87639883232893334</c:v>
                </c:pt>
                <c:pt idx="4525">
                  <c:v>0.87672844126704119</c:v>
                </c:pt>
                <c:pt idx="4526">
                  <c:v>0.8772534074323971</c:v>
                </c:pt>
                <c:pt idx="4527">
                  <c:v>0.87803886029082445</c:v>
                </c:pt>
                <c:pt idx="4528">
                  <c:v>0.88026373941570324</c:v>
                </c:pt>
                <c:pt idx="4529">
                  <c:v>0.88163485323313107</c:v>
                </c:pt>
                <c:pt idx="4530">
                  <c:v>0.88251847732846656</c:v>
                </c:pt>
                <c:pt idx="4531">
                  <c:v>0.88344287616433759</c:v>
                </c:pt>
                <c:pt idx="4532">
                  <c:v>0.8843736539542022</c:v>
                </c:pt>
                <c:pt idx="4533">
                  <c:v>0.88540059785426084</c:v>
                </c:pt>
                <c:pt idx="4534">
                  <c:v>0.88676800981452608</c:v>
                </c:pt>
                <c:pt idx="4535">
                  <c:v>0.88740063217298781</c:v>
                </c:pt>
                <c:pt idx="4536">
                  <c:v>0.88795741502533676</c:v>
                </c:pt>
                <c:pt idx="4537">
                  <c:v>0.88845803291984515</c:v>
                </c:pt>
                <c:pt idx="4538">
                  <c:v>0.8888478450909344</c:v>
                </c:pt>
                <c:pt idx="4539">
                  <c:v>0.89038355120739743</c:v>
                </c:pt>
                <c:pt idx="4540">
                  <c:v>0.89518265866861912</c:v>
                </c:pt>
                <c:pt idx="4541">
                  <c:v>0.89951410806652232</c:v>
                </c:pt>
                <c:pt idx="4542">
                  <c:v>0.90236711119912938</c:v>
                </c:pt>
                <c:pt idx="4543">
                  <c:v>0.903807186530309</c:v>
                </c:pt>
                <c:pt idx="4544">
                  <c:v>0.90492787470894009</c:v>
                </c:pt>
                <c:pt idx="4545">
                  <c:v>0.90585832773030261</c:v>
                </c:pt>
                <c:pt idx="4546">
                  <c:v>0.90651349190369279</c:v>
                </c:pt>
                <c:pt idx="4547">
                  <c:v>0.9073224260128393</c:v>
                </c:pt>
                <c:pt idx="4548">
                  <c:v>0.9076813998167883</c:v>
                </c:pt>
                <c:pt idx="4549">
                  <c:v>0.90824945542634961</c:v>
                </c:pt>
                <c:pt idx="4550">
                  <c:v>0.90851544602459267</c:v>
                </c:pt>
                <c:pt idx="4551">
                  <c:v>0.90884605949387431</c:v>
                </c:pt>
                <c:pt idx="4552">
                  <c:v>0.9092272711243965</c:v>
                </c:pt>
                <c:pt idx="4553">
                  <c:v>0.91001231829769036</c:v>
                </c:pt>
                <c:pt idx="4554">
                  <c:v>0.91089330898173038</c:v>
                </c:pt>
                <c:pt idx="4555">
                  <c:v>0.9108579297590117</c:v>
                </c:pt>
                <c:pt idx="4556">
                  <c:v>0.91287081974686946</c:v>
                </c:pt>
                <c:pt idx="4557">
                  <c:v>0.91536134266193991</c:v>
                </c:pt>
                <c:pt idx="4558">
                  <c:v>0.91753100004297705</c:v>
                </c:pt>
                <c:pt idx="4559">
                  <c:v>0.91968328978685709</c:v>
                </c:pt>
                <c:pt idx="4560">
                  <c:v>0.92056933272273289</c:v>
                </c:pt>
                <c:pt idx="4561">
                  <c:v>0.92117655701938395</c:v>
                </c:pt>
                <c:pt idx="4562">
                  <c:v>0.92235030376008886</c:v>
                </c:pt>
                <c:pt idx="4563">
                  <c:v>0.92359219678735793</c:v>
                </c:pt>
                <c:pt idx="4564">
                  <c:v>0.92361752290578236</c:v>
                </c:pt>
                <c:pt idx="4565">
                  <c:v>0.92384061178955312</c:v>
                </c:pt>
                <c:pt idx="4566">
                  <c:v>0.92458846045404297</c:v>
                </c:pt>
                <c:pt idx="4567">
                  <c:v>0.92559414689391117</c:v>
                </c:pt>
                <c:pt idx="4568">
                  <c:v>0.9267251251807046</c:v>
                </c:pt>
                <c:pt idx="4569">
                  <c:v>0.92803221820035431</c:v>
                </c:pt>
                <c:pt idx="4570">
                  <c:v>0.92863682789803925</c:v>
                </c:pt>
                <c:pt idx="4571">
                  <c:v>0.92871842893591317</c:v>
                </c:pt>
                <c:pt idx="4572">
                  <c:v>0.9289959378749183</c:v>
                </c:pt>
                <c:pt idx="4573">
                  <c:v>0.92886015646190923</c:v>
                </c:pt>
                <c:pt idx="4574">
                  <c:v>0.92890929584112125</c:v>
                </c:pt>
                <c:pt idx="4575">
                  <c:v>0.93107494682565151</c:v>
                </c:pt>
                <c:pt idx="4576">
                  <c:v>0.93289088966891398</c:v>
                </c:pt>
                <c:pt idx="4577">
                  <c:v>0.93491680621112283</c:v>
                </c:pt>
                <c:pt idx="4578">
                  <c:v>0.93738135047968296</c:v>
                </c:pt>
                <c:pt idx="4579">
                  <c:v>0.93944949904891473</c:v>
                </c:pt>
                <c:pt idx="4580">
                  <c:v>0.94178427067274317</c:v>
                </c:pt>
                <c:pt idx="4581">
                  <c:v>0.94349682953211444</c:v>
                </c:pt>
                <c:pt idx="4582">
                  <c:v>0.94463846386230188</c:v>
                </c:pt>
                <c:pt idx="4583">
                  <c:v>0.94571010609366779</c:v>
                </c:pt>
                <c:pt idx="4584">
                  <c:v>0.94605096236479325</c:v>
                </c:pt>
                <c:pt idx="4585">
                  <c:v>0.94639252303565824</c:v>
                </c:pt>
                <c:pt idx="4586">
                  <c:v>0.94672387238974987</c:v>
                </c:pt>
                <c:pt idx="4587">
                  <c:v>0.9472077000832938</c:v>
                </c:pt>
                <c:pt idx="4588">
                  <c:v>0.94780663813909383</c:v>
                </c:pt>
                <c:pt idx="4589">
                  <c:v>0.94772154461977598</c:v>
                </c:pt>
                <c:pt idx="4590">
                  <c:v>0.94767309114282461</c:v>
                </c:pt>
                <c:pt idx="4591">
                  <c:v>0.94816306125876992</c:v>
                </c:pt>
                <c:pt idx="4592">
                  <c:v>0.94875588318220239</c:v>
                </c:pt>
                <c:pt idx="4593">
                  <c:v>0.94845442567531946</c:v>
                </c:pt>
                <c:pt idx="4594">
                  <c:v>0.94839628510801821</c:v>
                </c:pt>
                <c:pt idx="4595">
                  <c:v>0.94874936577261126</c:v>
                </c:pt>
                <c:pt idx="4596">
                  <c:v>0.94934362176229181</c:v>
                </c:pt>
                <c:pt idx="4597">
                  <c:v>0.94984459047919811</c:v>
                </c:pt>
                <c:pt idx="4598">
                  <c:v>0.95041618020920882</c:v>
                </c:pt>
                <c:pt idx="4599">
                  <c:v>0.95106284498782079</c:v>
                </c:pt>
                <c:pt idx="4600">
                  <c:v>0.95143453285679636</c:v>
                </c:pt>
                <c:pt idx="4601">
                  <c:v>0.95178756283042598</c:v>
                </c:pt>
                <c:pt idx="4602">
                  <c:v>0.95219299348558162</c:v>
                </c:pt>
                <c:pt idx="4603">
                  <c:v>0.95294184282432415</c:v>
                </c:pt>
                <c:pt idx="4604">
                  <c:v>0.95396871478099687</c:v>
                </c:pt>
                <c:pt idx="4605">
                  <c:v>0.95502109043189176</c:v>
                </c:pt>
                <c:pt idx="4606">
                  <c:v>0.95565219465896722</c:v>
                </c:pt>
                <c:pt idx="4607">
                  <c:v>0.95601305252953417</c:v>
                </c:pt>
                <c:pt idx="4608">
                  <c:v>0.9564738503895569</c:v>
                </c:pt>
                <c:pt idx="4609">
                  <c:v>0.95686351182587126</c:v>
                </c:pt>
                <c:pt idx="4610">
                  <c:v>0.95715512395121261</c:v>
                </c:pt>
                <c:pt idx="4611">
                  <c:v>0.95746945027224362</c:v>
                </c:pt>
                <c:pt idx="4612">
                  <c:v>0.95827515810621711</c:v>
                </c:pt>
                <c:pt idx="4613">
                  <c:v>0.96049653003038149</c:v>
                </c:pt>
                <c:pt idx="4614">
                  <c:v>0.96181714604523105</c:v>
                </c:pt>
                <c:pt idx="4615">
                  <c:v>0.96275217573643967</c:v>
                </c:pt>
                <c:pt idx="4616">
                  <c:v>0.96312007500688346</c:v>
                </c:pt>
                <c:pt idx="4617">
                  <c:v>0.96296555116111437</c:v>
                </c:pt>
                <c:pt idx="4618">
                  <c:v>0.96260049507124845</c:v>
                </c:pt>
                <c:pt idx="4619">
                  <c:v>0.96347854465614136</c:v>
                </c:pt>
                <c:pt idx="4620">
                  <c:v>0.96524955657213851</c:v>
                </c:pt>
                <c:pt idx="4621">
                  <c:v>0.96697425938062254</c:v>
                </c:pt>
                <c:pt idx="4622">
                  <c:v>0.96829342834163257</c:v>
                </c:pt>
                <c:pt idx="4623">
                  <c:v>0.96955351863766615</c:v>
                </c:pt>
                <c:pt idx="4624">
                  <c:v>0.97025518035671632</c:v>
                </c:pt>
                <c:pt idx="4625">
                  <c:v>0.97063030419143426</c:v>
                </c:pt>
                <c:pt idx="4626">
                  <c:v>0.97093449704252854</c:v>
                </c:pt>
                <c:pt idx="4627">
                  <c:v>0.9710917786656218</c:v>
                </c:pt>
                <c:pt idx="4628">
                  <c:v>0.97116877564163817</c:v>
                </c:pt>
                <c:pt idx="4629">
                  <c:v>0.9709985446813294</c:v>
                </c:pt>
                <c:pt idx="4630">
                  <c:v>0.97155061815426014</c:v>
                </c:pt>
                <c:pt idx="4631">
                  <c:v>0.97216881129848054</c:v>
                </c:pt>
                <c:pt idx="4632">
                  <c:v>0.97276182173877246</c:v>
                </c:pt>
                <c:pt idx="4633">
                  <c:v>0.97386904139137553</c:v>
                </c:pt>
                <c:pt idx="4634">
                  <c:v>0.97505386284819939</c:v>
                </c:pt>
                <c:pt idx="4635">
                  <c:v>0.97621664821903908</c:v>
                </c:pt>
                <c:pt idx="4636">
                  <c:v>0.97713577417144282</c:v>
                </c:pt>
                <c:pt idx="4637">
                  <c:v>0.97807932128263253</c:v>
                </c:pt>
                <c:pt idx="4638">
                  <c:v>0.97910126236241624</c:v>
                </c:pt>
                <c:pt idx="4639">
                  <c:v>0.97988985215712876</c:v>
                </c:pt>
                <c:pt idx="4640">
                  <c:v>0.98093046750449486</c:v>
                </c:pt>
                <c:pt idx="4641">
                  <c:v>0.98163183279160648</c:v>
                </c:pt>
                <c:pt idx="4642">
                  <c:v>0.98200846649287954</c:v>
                </c:pt>
                <c:pt idx="4643">
                  <c:v>0.98192328709803212</c:v>
                </c:pt>
                <c:pt idx="4644">
                  <c:v>0.98274845734961502</c:v>
                </c:pt>
                <c:pt idx="4645">
                  <c:v>0.98389853707768471</c:v>
                </c:pt>
                <c:pt idx="4646">
                  <c:v>0.98504614766781418</c:v>
                </c:pt>
                <c:pt idx="4647">
                  <c:v>0.98614361544953522</c:v>
                </c:pt>
                <c:pt idx="4648">
                  <c:v>0.98661874665175953</c:v>
                </c:pt>
                <c:pt idx="4649">
                  <c:v>0.98681175430562273</c:v>
                </c:pt>
                <c:pt idx="4650">
                  <c:v>0.98683939205792248</c:v>
                </c:pt>
                <c:pt idx="4651">
                  <c:v>0.98707782849672798</c:v>
                </c:pt>
                <c:pt idx="4652">
                  <c:v>0.98739038386125666</c:v>
                </c:pt>
                <c:pt idx="4653">
                  <c:v>0.98681116915558764</c:v>
                </c:pt>
                <c:pt idx="4654">
                  <c:v>0.98559038970173718</c:v>
                </c:pt>
                <c:pt idx="4655">
                  <c:v>0.98504472776984797</c:v>
                </c:pt>
                <c:pt idx="4656">
                  <c:v>0.98547163643811286</c:v>
                </c:pt>
                <c:pt idx="4657">
                  <c:v>0.98659733050681364</c:v>
                </c:pt>
                <c:pt idx="4658">
                  <c:v>0.98742403982735472</c:v>
                </c:pt>
                <c:pt idx="4659">
                  <c:v>0.9869643127745793</c:v>
                </c:pt>
                <c:pt idx="4660">
                  <c:v>0.9866583530600419</c:v>
                </c:pt>
                <c:pt idx="4661">
                  <c:v>0.9863621327010712</c:v>
                </c:pt>
                <c:pt idx="4662">
                  <c:v>0.98682708249733919</c:v>
                </c:pt>
                <c:pt idx="4663">
                  <c:v>0.98761489028161342</c:v>
                </c:pt>
                <c:pt idx="4664">
                  <c:v>0.98749580130842496</c:v>
                </c:pt>
                <c:pt idx="4665">
                  <c:v>0.98722115782568509</c:v>
                </c:pt>
                <c:pt idx="4666">
                  <c:v>0.98686419245438251</c:v>
                </c:pt>
                <c:pt idx="4667">
                  <c:v>0.98729415879526783</c:v>
                </c:pt>
                <c:pt idx="4668">
                  <c:v>0.98832263995389324</c:v>
                </c:pt>
                <c:pt idx="4669">
                  <c:v>0.98974335826373694</c:v>
                </c:pt>
                <c:pt idx="4670">
                  <c:v>0.990782896428129</c:v>
                </c:pt>
                <c:pt idx="4671">
                  <c:v>0.99125578211512611</c:v>
                </c:pt>
                <c:pt idx="4672">
                  <c:v>0.99162613005821421</c:v>
                </c:pt>
                <c:pt idx="4673">
                  <c:v>0.99217977125151735</c:v>
                </c:pt>
                <c:pt idx="4674">
                  <c:v>0.99186250572044377</c:v>
                </c:pt>
                <c:pt idx="4675">
                  <c:v>0.99186208161654432</c:v>
                </c:pt>
                <c:pt idx="4676">
                  <c:v>0.99163289092611295</c:v>
                </c:pt>
                <c:pt idx="4677">
                  <c:v>0.99056364888038306</c:v>
                </c:pt>
                <c:pt idx="4678">
                  <c:v>0.98949574920063332</c:v>
                </c:pt>
                <c:pt idx="4679">
                  <c:v>0.9883804356022472</c:v>
                </c:pt>
                <c:pt idx="4680">
                  <c:v>0.98699844038703333</c:v>
                </c:pt>
                <c:pt idx="4681">
                  <c:v>0.98572382374531597</c:v>
                </c:pt>
                <c:pt idx="4682">
                  <c:v>0.98390734290091164</c:v>
                </c:pt>
                <c:pt idx="4683">
                  <c:v>0.98220641486271654</c:v>
                </c:pt>
                <c:pt idx="4684">
                  <c:v>0.98057409869656531</c:v>
                </c:pt>
                <c:pt idx="4685">
                  <c:v>0.97907873581774674</c:v>
                </c:pt>
                <c:pt idx="4686">
                  <c:v>0.9782355201341516</c:v>
                </c:pt>
                <c:pt idx="4687">
                  <c:v>0.97735803806765409</c:v>
                </c:pt>
                <c:pt idx="4688">
                  <c:v>0.97637138970535786</c:v>
                </c:pt>
                <c:pt idx="4689">
                  <c:v>0.97531835097887865</c:v>
                </c:pt>
                <c:pt idx="4690">
                  <c:v>0.97458838363047107</c:v>
                </c:pt>
                <c:pt idx="4691">
                  <c:v>0.97359105380058653</c:v>
                </c:pt>
                <c:pt idx="4692">
                  <c:v>0.97278088705093035</c:v>
                </c:pt>
                <c:pt idx="4693">
                  <c:v>0.97296059855952644</c:v>
                </c:pt>
                <c:pt idx="4694">
                  <c:v>0.9742265869538147</c:v>
                </c:pt>
                <c:pt idx="4695">
                  <c:v>0.97674312417223785</c:v>
                </c:pt>
                <c:pt idx="4696">
                  <c:v>0.97843704678224941</c:v>
                </c:pt>
                <c:pt idx="4697">
                  <c:v>0.97970395328119297</c:v>
                </c:pt>
                <c:pt idx="4698">
                  <c:v>0.9798240374974595</c:v>
                </c:pt>
                <c:pt idx="4699">
                  <c:v>0.97938059743550954</c:v>
                </c:pt>
                <c:pt idx="4700">
                  <c:v>0.97835103515827615</c:v>
                </c:pt>
                <c:pt idx="4701">
                  <c:v>0.97710885758468269</c:v>
                </c:pt>
                <c:pt idx="4702">
                  <c:v>0.97570667933730848</c:v>
                </c:pt>
                <c:pt idx="4703">
                  <c:v>0.97406030768470275</c:v>
                </c:pt>
                <c:pt idx="4704">
                  <c:v>0.97228712935971806</c:v>
                </c:pt>
                <c:pt idx="4705">
                  <c:v>0.97018389256853166</c:v>
                </c:pt>
                <c:pt idx="4706">
                  <c:v>0.96840321544430863</c:v>
                </c:pt>
                <c:pt idx="4707">
                  <c:v>0.96682481659552877</c:v>
                </c:pt>
                <c:pt idx="4708">
                  <c:v>0.96488460060479675</c:v>
                </c:pt>
                <c:pt idx="4709">
                  <c:v>0.96303695150842616</c:v>
                </c:pt>
                <c:pt idx="4710">
                  <c:v>0.96100453691994459</c:v>
                </c:pt>
                <c:pt idx="4711">
                  <c:v>0.95937965870813291</c:v>
                </c:pt>
                <c:pt idx="4712">
                  <c:v>0.95768648638735099</c:v>
                </c:pt>
                <c:pt idx="4713">
                  <c:v>0.95555870832183465</c:v>
                </c:pt>
                <c:pt idx="4714">
                  <c:v>0.95395416049231319</c:v>
                </c:pt>
                <c:pt idx="4715">
                  <c:v>0.95216573316056419</c:v>
                </c:pt>
                <c:pt idx="4716">
                  <c:v>0.95011757501357397</c:v>
                </c:pt>
                <c:pt idx="4717">
                  <c:v>0.94855100542062709</c:v>
                </c:pt>
                <c:pt idx="4718">
                  <c:v>0.94784403035979403</c:v>
                </c:pt>
                <c:pt idx="4719">
                  <c:v>0.94672911386685932</c:v>
                </c:pt>
                <c:pt idx="4720">
                  <c:v>0.94561370297960545</c:v>
                </c:pt>
                <c:pt idx="4721">
                  <c:v>0.94383432264672329</c:v>
                </c:pt>
                <c:pt idx="4722">
                  <c:v>0.94239024831802809</c:v>
                </c:pt>
                <c:pt idx="4723">
                  <c:v>0.94113029458848774</c:v>
                </c:pt>
                <c:pt idx="4724">
                  <c:v>0.9398041923788184</c:v>
                </c:pt>
                <c:pt idx="4725">
                  <c:v>0.93827136407651057</c:v>
                </c:pt>
                <c:pt idx="4726">
                  <c:v>0.93699644856276165</c:v>
                </c:pt>
                <c:pt idx="4727">
                  <c:v>0.93468255838866965</c:v>
                </c:pt>
                <c:pt idx="4728">
                  <c:v>0.93278786776333356</c:v>
                </c:pt>
                <c:pt idx="4729">
                  <c:v>0.93033255287091099</c:v>
                </c:pt>
                <c:pt idx="4730">
                  <c:v>0.92786687262100775</c:v>
                </c:pt>
                <c:pt idx="4731">
                  <c:v>0.9257178703907627</c:v>
                </c:pt>
                <c:pt idx="4732">
                  <c:v>0.92459137337405195</c:v>
                </c:pt>
                <c:pt idx="4733">
                  <c:v>0.92369642331173507</c:v>
                </c:pt>
                <c:pt idx="4734">
                  <c:v>0.92193559264426894</c:v>
                </c:pt>
                <c:pt idx="4735">
                  <c:v>0.92025735369241957</c:v>
                </c:pt>
                <c:pt idx="4736">
                  <c:v>0.91867358380546515</c:v>
                </c:pt>
                <c:pt idx="4737">
                  <c:v>0.91698990297403249</c:v>
                </c:pt>
                <c:pt idx="4738">
                  <c:v>0.91552969907986459</c:v>
                </c:pt>
                <c:pt idx="4739">
                  <c:v>0.91358664533972944</c:v>
                </c:pt>
                <c:pt idx="4740">
                  <c:v>0.91151304560281865</c:v>
                </c:pt>
                <c:pt idx="4741">
                  <c:v>0.90929743757179582</c:v>
                </c:pt>
                <c:pt idx="4742">
                  <c:v>0.90701466055079671</c:v>
                </c:pt>
                <c:pt idx="4743">
                  <c:v>0.90453916545987023</c:v>
                </c:pt>
                <c:pt idx="4744">
                  <c:v>0.90201220038610141</c:v>
                </c:pt>
                <c:pt idx="4745">
                  <c:v>0.89900791361504184</c:v>
                </c:pt>
                <c:pt idx="4746">
                  <c:v>0.89559112298902899</c:v>
                </c:pt>
                <c:pt idx="4747">
                  <c:v>0.89258755203104678</c:v>
                </c:pt>
                <c:pt idx="4748">
                  <c:v>0.8894976750636826</c:v>
                </c:pt>
                <c:pt idx="4749">
                  <c:v>0.88661334696217087</c:v>
                </c:pt>
                <c:pt idx="4750">
                  <c:v>0.88352518278264103</c:v>
                </c:pt>
                <c:pt idx="4751">
                  <c:v>0.88050757861389184</c:v>
                </c:pt>
                <c:pt idx="4752">
                  <c:v>0.877768340958755</c:v>
                </c:pt>
                <c:pt idx="4753">
                  <c:v>0.87454570018625</c:v>
                </c:pt>
                <c:pt idx="4754">
                  <c:v>0.87145040274915042</c:v>
                </c:pt>
                <c:pt idx="4755">
                  <c:v>0.86860326048370196</c:v>
                </c:pt>
                <c:pt idx="4756">
                  <c:v>0.86594243923027192</c:v>
                </c:pt>
                <c:pt idx="4757">
                  <c:v>0.86309252942712755</c:v>
                </c:pt>
                <c:pt idx="4758">
                  <c:v>0.85979365306632316</c:v>
                </c:pt>
                <c:pt idx="4759">
                  <c:v>0.85593179916555107</c:v>
                </c:pt>
                <c:pt idx="4760">
                  <c:v>0.85226819014526733</c:v>
                </c:pt>
                <c:pt idx="4761">
                  <c:v>0.84881143614898535</c:v>
                </c:pt>
                <c:pt idx="4762">
                  <c:v>0.84537655593314898</c:v>
                </c:pt>
                <c:pt idx="4763">
                  <c:v>0.84180440986194272</c:v>
                </c:pt>
                <c:pt idx="4764">
                  <c:v>0.83840358869981935</c:v>
                </c:pt>
                <c:pt idx="4765">
                  <c:v>0.8353327019527198</c:v>
                </c:pt>
                <c:pt idx="4766">
                  <c:v>0.83347647254493973</c:v>
                </c:pt>
                <c:pt idx="4767">
                  <c:v>0.83105079942955351</c:v>
                </c:pt>
                <c:pt idx="4768">
                  <c:v>0.82825765287930186</c:v>
                </c:pt>
                <c:pt idx="4769">
                  <c:v>0.82577946014753589</c:v>
                </c:pt>
                <c:pt idx="4770">
                  <c:v>0.82357196361522278</c:v>
                </c:pt>
                <c:pt idx="4771">
                  <c:v>0.81940155004150528</c:v>
                </c:pt>
                <c:pt idx="4772">
                  <c:v>0.81608588993417575</c:v>
                </c:pt>
                <c:pt idx="4773">
                  <c:v>0.81259392610485448</c:v>
                </c:pt>
                <c:pt idx="4774">
                  <c:v>0.80938064954330113</c:v>
                </c:pt>
                <c:pt idx="4775">
                  <c:v>0.80619508511752669</c:v>
                </c:pt>
                <c:pt idx="4776">
                  <c:v>0.80324863350858444</c:v>
                </c:pt>
                <c:pt idx="4777">
                  <c:v>0.80046417754620169</c:v>
                </c:pt>
                <c:pt idx="4778">
                  <c:v>0.79761369022815176</c:v>
                </c:pt>
                <c:pt idx="4779">
                  <c:v>0.79493761760657733</c:v>
                </c:pt>
                <c:pt idx="4780">
                  <c:v>0.79196721774460788</c:v>
                </c:pt>
                <c:pt idx="4781">
                  <c:v>0.78906895317020809</c:v>
                </c:pt>
                <c:pt idx="4782">
                  <c:v>0.78628551181422179</c:v>
                </c:pt>
                <c:pt idx="4783">
                  <c:v>0.78350668333591256</c:v>
                </c:pt>
                <c:pt idx="4784">
                  <c:v>0.78081019823472642</c:v>
                </c:pt>
                <c:pt idx="4785">
                  <c:v>0.77820394328468312</c:v>
                </c:pt>
                <c:pt idx="4786">
                  <c:v>0.77568085134686049</c:v>
                </c:pt>
                <c:pt idx="4787">
                  <c:v>0.77306055681032315</c:v>
                </c:pt>
                <c:pt idx="4788">
                  <c:v>0.77083408768938466</c:v>
                </c:pt>
                <c:pt idx="4789">
                  <c:v>0.76864924970289905</c:v>
                </c:pt>
                <c:pt idx="4790">
                  <c:v>0.7661113402612032</c:v>
                </c:pt>
                <c:pt idx="4791">
                  <c:v>0.76396366977072727</c:v>
                </c:pt>
                <c:pt idx="4792">
                  <c:v>0.76174511804303913</c:v>
                </c:pt>
                <c:pt idx="4793">
                  <c:v>0.75925336965031276</c:v>
                </c:pt>
                <c:pt idx="4794">
                  <c:v>0.75703558796873605</c:v>
                </c:pt>
                <c:pt idx="4795">
                  <c:v>0.75532953833283711</c:v>
                </c:pt>
                <c:pt idx="4796">
                  <c:v>0.75322589223573433</c:v>
                </c:pt>
                <c:pt idx="4797">
                  <c:v>0.75168570941452417</c:v>
                </c:pt>
                <c:pt idx="4798">
                  <c:v>0.75010928137373134</c:v>
                </c:pt>
                <c:pt idx="4799">
                  <c:v>0.74831530582157391</c:v>
                </c:pt>
                <c:pt idx="4800">
                  <c:v>0.74672627265409852</c:v>
                </c:pt>
                <c:pt idx="4801">
                  <c:v>0.74488810198077304</c:v>
                </c:pt>
                <c:pt idx="4802">
                  <c:v>0.74311632167163055</c:v>
                </c:pt>
                <c:pt idx="4803">
                  <c:v>0.74133273076155926</c:v>
                </c:pt>
                <c:pt idx="4804">
                  <c:v>0.73966049963343505</c:v>
                </c:pt>
                <c:pt idx="4805">
                  <c:v>0.73833662089944352</c:v>
                </c:pt>
                <c:pt idx="4806">
                  <c:v>0.73822063509480229</c:v>
                </c:pt>
                <c:pt idx="4807">
                  <c:v>0.73903536292919469</c:v>
                </c:pt>
                <c:pt idx="4808">
                  <c:v>0.73925315862162766</c:v>
                </c:pt>
                <c:pt idx="4809">
                  <c:v>0.73922038825184966</c:v>
                </c:pt>
                <c:pt idx="4810">
                  <c:v>0.73872954836083227</c:v>
                </c:pt>
                <c:pt idx="4811">
                  <c:v>0.7377623938225033</c:v>
                </c:pt>
                <c:pt idx="4812">
                  <c:v>0.73632336285111166</c:v>
                </c:pt>
                <c:pt idx="4813">
                  <c:v>0.73467713225162179</c:v>
                </c:pt>
                <c:pt idx="4814">
                  <c:v>0.73352682181669804</c:v>
                </c:pt>
                <c:pt idx="4815">
                  <c:v>0.73236265031562997</c:v>
                </c:pt>
                <c:pt idx="4816">
                  <c:v>0.73166555471892725</c:v>
                </c:pt>
                <c:pt idx="4817">
                  <c:v>0.73022978064193955</c:v>
                </c:pt>
                <c:pt idx="4818">
                  <c:v>0.72862737340364792</c:v>
                </c:pt>
                <c:pt idx="4819">
                  <c:v>0.72774605873823262</c:v>
                </c:pt>
                <c:pt idx="4820">
                  <c:v>0.72637968554915555</c:v>
                </c:pt>
                <c:pt idx="4821">
                  <c:v>0.72408108948419114</c:v>
                </c:pt>
                <c:pt idx="4822">
                  <c:v>0.72182942805637773</c:v>
                </c:pt>
                <c:pt idx="4823">
                  <c:v>0.7196459573877908</c:v>
                </c:pt>
                <c:pt idx="4824">
                  <c:v>0.7174076315402953</c:v>
                </c:pt>
                <c:pt idx="4825">
                  <c:v>0.71529586882815865</c:v>
                </c:pt>
                <c:pt idx="4826">
                  <c:v>0.71339471652180653</c:v>
                </c:pt>
                <c:pt idx="4827">
                  <c:v>0.71191418736167233</c:v>
                </c:pt>
                <c:pt idx="4828">
                  <c:v>0.71108957707206788</c:v>
                </c:pt>
                <c:pt idx="4829">
                  <c:v>0.71096606680785612</c:v>
                </c:pt>
                <c:pt idx="4830">
                  <c:v>0.71020633308024583</c:v>
                </c:pt>
                <c:pt idx="4831">
                  <c:v>0.70930979278573125</c:v>
                </c:pt>
                <c:pt idx="4832">
                  <c:v>0.70810445140649314</c:v>
                </c:pt>
                <c:pt idx="4833">
                  <c:v>0.706724466985306</c:v>
                </c:pt>
                <c:pt idx="4834">
                  <c:v>0.70550200174206901</c:v>
                </c:pt>
                <c:pt idx="4835">
                  <c:v>0.70488458265830656</c:v>
                </c:pt>
                <c:pt idx="4836">
                  <c:v>0.70467288751313117</c:v>
                </c:pt>
                <c:pt idx="4837">
                  <c:v>0.70443355674089858</c:v>
                </c:pt>
                <c:pt idx="4838">
                  <c:v>0.70353637950340797</c:v>
                </c:pt>
                <c:pt idx="4839">
                  <c:v>0.70311115505027622</c:v>
                </c:pt>
                <c:pt idx="4840">
                  <c:v>0.70247312717748789</c:v>
                </c:pt>
                <c:pt idx="4841">
                  <c:v>0.70165598113225669</c:v>
                </c:pt>
                <c:pt idx="4842">
                  <c:v>0.70040244531948459</c:v>
                </c:pt>
                <c:pt idx="4843">
                  <c:v>0.69899415692190614</c:v>
                </c:pt>
                <c:pt idx="4844">
                  <c:v>0.69774346854019631</c:v>
                </c:pt>
                <c:pt idx="4845">
                  <c:v>0.69636471786149634</c:v>
                </c:pt>
                <c:pt idx="4846">
                  <c:v>0.69518860367962865</c:v>
                </c:pt>
                <c:pt idx="4847">
                  <c:v>0.69400106561221075</c:v>
                </c:pt>
                <c:pt idx="4848">
                  <c:v>0.69304388137244055</c:v>
                </c:pt>
                <c:pt idx="4849">
                  <c:v>0.6923017626759288</c:v>
                </c:pt>
                <c:pt idx="4850">
                  <c:v>0.69202459936428495</c:v>
                </c:pt>
                <c:pt idx="4851">
                  <c:v>0.69154882200970158</c:v>
                </c:pt>
                <c:pt idx="4852">
                  <c:v>0.69062230477957542</c:v>
                </c:pt>
                <c:pt idx="4853">
                  <c:v>0.68962417798384412</c:v>
                </c:pt>
                <c:pt idx="4854">
                  <c:v>0.68909695984882136</c:v>
                </c:pt>
                <c:pt idx="4855">
                  <c:v>0.6883100874859911</c:v>
                </c:pt>
                <c:pt idx="4856">
                  <c:v>0.68751791547738372</c:v>
                </c:pt>
                <c:pt idx="4857">
                  <c:v>0.68682007006372736</c:v>
                </c:pt>
                <c:pt idx="4858">
                  <c:v>0.68568621081427172</c:v>
                </c:pt>
                <c:pt idx="4859">
                  <c:v>0.6848340470736437</c:v>
                </c:pt>
                <c:pt idx="4860">
                  <c:v>0.68398480010994589</c:v>
                </c:pt>
                <c:pt idx="4861">
                  <c:v>0.68306228502584221</c:v>
                </c:pt>
                <c:pt idx="4862">
                  <c:v>0.68224728862379858</c:v>
                </c:pt>
                <c:pt idx="4863">
                  <c:v>0.68132447655676753</c:v>
                </c:pt>
                <c:pt idx="4864">
                  <c:v>0.68040063288140196</c:v>
                </c:pt>
                <c:pt idx="4865">
                  <c:v>0.67948156108331936</c:v>
                </c:pt>
                <c:pt idx="4866">
                  <c:v>0.67846700215058775</c:v>
                </c:pt>
                <c:pt idx="4867">
                  <c:v>0.67756035018954797</c:v>
                </c:pt>
                <c:pt idx="4868">
                  <c:v>0.67730673314529399</c:v>
                </c:pt>
                <c:pt idx="4869">
                  <c:v>0.67699838103767551</c:v>
                </c:pt>
                <c:pt idx="4870">
                  <c:v>0.67780624819649593</c:v>
                </c:pt>
                <c:pt idx="4871">
                  <c:v>0.67751361438061697</c:v>
                </c:pt>
                <c:pt idx="4872">
                  <c:v>0.67694327759898631</c:v>
                </c:pt>
                <c:pt idx="4873">
                  <c:v>0.67643344441790954</c:v>
                </c:pt>
                <c:pt idx="4874">
                  <c:v>0.67576869178115284</c:v>
                </c:pt>
                <c:pt idx="4875">
                  <c:v>0.6752274261096558</c:v>
                </c:pt>
                <c:pt idx="4876">
                  <c:v>0.67557621535914147</c:v>
                </c:pt>
                <c:pt idx="4877">
                  <c:v>0.67628600069865363</c:v>
                </c:pt>
                <c:pt idx="4878">
                  <c:v>0.67558768702328653</c:v>
                </c:pt>
                <c:pt idx="4879">
                  <c:v>0.67517568338739054</c:v>
                </c:pt>
                <c:pt idx="4880">
                  <c:v>0.67493697476015069</c:v>
                </c:pt>
                <c:pt idx="4881">
                  <c:v>0.67496599958723069</c:v>
                </c:pt>
                <c:pt idx="4882">
                  <c:v>0.67522887206151805</c:v>
                </c:pt>
                <c:pt idx="4883">
                  <c:v>0.6764613473532155</c:v>
                </c:pt>
                <c:pt idx="4884">
                  <c:v>0.67758400334875213</c:v>
                </c:pt>
                <c:pt idx="4885">
                  <c:v>0.67921651039314301</c:v>
                </c:pt>
                <c:pt idx="4886">
                  <c:v>0.6802632016506992</c:v>
                </c:pt>
                <c:pt idx="4887">
                  <c:v>0.68115796532139883</c:v>
                </c:pt>
                <c:pt idx="4888">
                  <c:v>0.68203309364273923</c:v>
                </c:pt>
                <c:pt idx="4889">
                  <c:v>0.68302557201682501</c:v>
                </c:pt>
                <c:pt idx="4890">
                  <c:v>0.68470498693605708</c:v>
                </c:pt>
                <c:pt idx="4891">
                  <c:v>0.68584993302338382</c:v>
                </c:pt>
                <c:pt idx="4892">
                  <c:v>0.68698815035758387</c:v>
                </c:pt>
                <c:pt idx="4893">
                  <c:v>0.6877196986500933</c:v>
                </c:pt>
                <c:pt idx="4894">
                  <c:v>0.68836340304495269</c:v>
                </c:pt>
                <c:pt idx="4895">
                  <c:v>0.68906161030078161</c:v>
                </c:pt>
                <c:pt idx="4896">
                  <c:v>0.69024094674347558</c:v>
                </c:pt>
                <c:pt idx="4897">
                  <c:v>0.69153641028006441</c:v>
                </c:pt>
                <c:pt idx="4898">
                  <c:v>0.69236690906497678</c:v>
                </c:pt>
                <c:pt idx="4899">
                  <c:v>0.6936236062936767</c:v>
                </c:pt>
                <c:pt idx="4900">
                  <c:v>0.69538594304948964</c:v>
                </c:pt>
                <c:pt idx="4901">
                  <c:v>0.69879950968299731</c:v>
                </c:pt>
                <c:pt idx="4902">
                  <c:v>0.70144519889670021</c:v>
                </c:pt>
                <c:pt idx="4903">
                  <c:v>0.70394474299287946</c:v>
                </c:pt>
                <c:pt idx="4904">
                  <c:v>0.7059159457241464</c:v>
                </c:pt>
                <c:pt idx="4905">
                  <c:v>0.70755947214964476</c:v>
                </c:pt>
                <c:pt idx="4906">
                  <c:v>0.70884058463367994</c:v>
                </c:pt>
                <c:pt idx="4907">
                  <c:v>0.71004542744682675</c:v>
                </c:pt>
                <c:pt idx="4908">
                  <c:v>0.71090451727326065</c:v>
                </c:pt>
                <c:pt idx="4909">
                  <c:v>0.7117014542324358</c:v>
                </c:pt>
                <c:pt idx="4910">
                  <c:v>0.71265454706600861</c:v>
                </c:pt>
                <c:pt idx="4911">
                  <c:v>0.71371336180738165</c:v>
                </c:pt>
                <c:pt idx="4912">
                  <c:v>0.71520144053642998</c:v>
                </c:pt>
                <c:pt idx="4913">
                  <c:v>0.71656886619270099</c:v>
                </c:pt>
                <c:pt idx="4914">
                  <c:v>0.71790503087347302</c:v>
                </c:pt>
                <c:pt idx="4915">
                  <c:v>0.71944082672238685</c:v>
                </c:pt>
                <c:pt idx="4916">
                  <c:v>0.72113878886694205</c:v>
                </c:pt>
                <c:pt idx="4917">
                  <c:v>0.72324505751299106</c:v>
                </c:pt>
                <c:pt idx="4918">
                  <c:v>0.72456817541025453</c:v>
                </c:pt>
                <c:pt idx="4919">
                  <c:v>0.72627952177956134</c:v>
                </c:pt>
                <c:pt idx="4920">
                  <c:v>0.72780260017880372</c:v>
                </c:pt>
                <c:pt idx="4921">
                  <c:v>0.72943125620551064</c:v>
                </c:pt>
                <c:pt idx="4922">
                  <c:v>0.73080553293440698</c:v>
                </c:pt>
                <c:pt idx="4923">
                  <c:v>0.7322944989914546</c:v>
                </c:pt>
                <c:pt idx="4924">
                  <c:v>0.73450211469475934</c:v>
                </c:pt>
                <c:pt idx="4925">
                  <c:v>0.73688797194743194</c:v>
                </c:pt>
                <c:pt idx="4926">
                  <c:v>0.73875461913533491</c:v>
                </c:pt>
                <c:pt idx="4927">
                  <c:v>0.74082014554918385</c:v>
                </c:pt>
                <c:pt idx="4928">
                  <c:v>0.74251133753774468</c:v>
                </c:pt>
                <c:pt idx="4929">
                  <c:v>0.74357606659218345</c:v>
                </c:pt>
                <c:pt idx="4930">
                  <c:v>0.74430797326350784</c:v>
                </c:pt>
                <c:pt idx="4931">
                  <c:v>0.74545406328215802</c:v>
                </c:pt>
                <c:pt idx="4932">
                  <c:v>0.7468401987841411</c:v>
                </c:pt>
                <c:pt idx="4933">
                  <c:v>0.74826357986510861</c:v>
                </c:pt>
                <c:pt idx="4934">
                  <c:v>0.74908945530355775</c:v>
                </c:pt>
                <c:pt idx="4935">
                  <c:v>0.75059234948994968</c:v>
                </c:pt>
                <c:pt idx="4936">
                  <c:v>0.75147815306057719</c:v>
                </c:pt>
                <c:pt idx="4937">
                  <c:v>0.75258408513122266</c:v>
                </c:pt>
                <c:pt idx="4938">
                  <c:v>0.75433557465055112</c:v>
                </c:pt>
                <c:pt idx="4939">
                  <c:v>0.75619934394558619</c:v>
                </c:pt>
                <c:pt idx="4940">
                  <c:v>0.75823884417046838</c:v>
                </c:pt>
                <c:pt idx="4941">
                  <c:v>0.75996256385762639</c:v>
                </c:pt>
                <c:pt idx="4942">
                  <c:v>0.76161908188904759</c:v>
                </c:pt>
                <c:pt idx="4943">
                  <c:v>0.76266639119853752</c:v>
                </c:pt>
                <c:pt idx="4944">
                  <c:v>0.76390515232713241</c:v>
                </c:pt>
                <c:pt idx="4945">
                  <c:v>0.76603222953497963</c:v>
                </c:pt>
                <c:pt idx="4946">
                  <c:v>0.76758935195381395</c:v>
                </c:pt>
                <c:pt idx="4947">
                  <c:v>0.76936601339343413</c:v>
                </c:pt>
                <c:pt idx="4948">
                  <c:v>0.77279347368013407</c:v>
                </c:pt>
                <c:pt idx="4949">
                  <c:v>0.77797258555556259</c:v>
                </c:pt>
                <c:pt idx="4950">
                  <c:v>0.78460984936440303</c:v>
                </c:pt>
                <c:pt idx="4951">
                  <c:v>0.79098321176685238</c:v>
                </c:pt>
                <c:pt idx="4952">
                  <c:v>0.79641608166093825</c:v>
                </c:pt>
                <c:pt idx="4953">
                  <c:v>0.8007547360236591</c:v>
                </c:pt>
                <c:pt idx="4954">
                  <c:v>0.80391789882178144</c:v>
                </c:pt>
                <c:pt idx="4955">
                  <c:v>0.80702348007002911</c:v>
                </c:pt>
                <c:pt idx="4956">
                  <c:v>0.80979482313025508</c:v>
                </c:pt>
                <c:pt idx="4957">
                  <c:v>0.8121311802635206</c:v>
                </c:pt>
                <c:pt idx="4958">
                  <c:v>0.81440472531086394</c:v>
                </c:pt>
                <c:pt idx="4959">
                  <c:v>0.817041954643552</c:v>
                </c:pt>
                <c:pt idx="4960">
                  <c:v>0.81954069295806486</c:v>
                </c:pt>
                <c:pt idx="4961">
                  <c:v>0.82180616751600266</c:v>
                </c:pt>
                <c:pt idx="4962">
                  <c:v>0.8236690800235571</c:v>
                </c:pt>
                <c:pt idx="4963">
                  <c:v>0.82523738255478363</c:v>
                </c:pt>
                <c:pt idx="4964">
                  <c:v>0.82745838271897831</c:v>
                </c:pt>
                <c:pt idx="4965">
                  <c:v>0.83003753366737942</c:v>
                </c:pt>
                <c:pt idx="4966">
                  <c:v>0.83351129298637006</c:v>
                </c:pt>
                <c:pt idx="4967">
                  <c:v>0.83821288803578331</c:v>
                </c:pt>
                <c:pt idx="4968">
                  <c:v>0.84312259420608582</c:v>
                </c:pt>
                <c:pt idx="4969">
                  <c:v>0.84770441658400519</c:v>
                </c:pt>
                <c:pt idx="4970">
                  <c:v>0.8515300372295217</c:v>
                </c:pt>
                <c:pt idx="4971">
                  <c:v>0.85487455670988566</c:v>
                </c:pt>
                <c:pt idx="4972">
                  <c:v>0.85831771332748863</c:v>
                </c:pt>
                <c:pt idx="4973">
                  <c:v>0.86241274566029469</c:v>
                </c:pt>
                <c:pt idx="4974">
                  <c:v>0.86529991033051923</c:v>
                </c:pt>
                <c:pt idx="4975">
                  <c:v>0.8682628635010422</c:v>
                </c:pt>
                <c:pt idx="4976">
                  <c:v>0.87074361014430079</c:v>
                </c:pt>
                <c:pt idx="4977">
                  <c:v>0.87311320976597617</c:v>
                </c:pt>
                <c:pt idx="4978">
                  <c:v>0.87471858297662053</c:v>
                </c:pt>
                <c:pt idx="4979">
                  <c:v>0.87650523140188696</c:v>
                </c:pt>
                <c:pt idx="4980">
                  <c:v>0.87898470888195424</c:v>
                </c:pt>
                <c:pt idx="4981">
                  <c:v>0.88172641441562849</c:v>
                </c:pt>
                <c:pt idx="4982">
                  <c:v>0.88561922246988722</c:v>
                </c:pt>
                <c:pt idx="4983">
                  <c:v>0.89018561031526466</c:v>
                </c:pt>
                <c:pt idx="4984">
                  <c:v>0.89636995556039734</c:v>
                </c:pt>
                <c:pt idx="4985">
                  <c:v>0.90141506902235846</c:v>
                </c:pt>
                <c:pt idx="4986">
                  <c:v>0.90619329157048634</c:v>
                </c:pt>
                <c:pt idx="4987">
                  <c:v>0.91046723065348678</c:v>
                </c:pt>
                <c:pt idx="4988">
                  <c:v>0.91342335904141803</c:v>
                </c:pt>
                <c:pt idx="4989">
                  <c:v>0.9160186213726641</c:v>
                </c:pt>
                <c:pt idx="4990">
                  <c:v>0.91858155585679768</c:v>
                </c:pt>
                <c:pt idx="4991">
                  <c:v>0.91987939675234642</c:v>
                </c:pt>
                <c:pt idx="4992">
                  <c:v>0.92125453152812631</c:v>
                </c:pt>
                <c:pt idx="4993">
                  <c:v>0.92223066922934149</c:v>
                </c:pt>
                <c:pt idx="4994">
                  <c:v>0.92294173939586766</c:v>
                </c:pt>
                <c:pt idx="4995">
                  <c:v>0.92369221942512347</c:v>
                </c:pt>
                <c:pt idx="4996">
                  <c:v>0.92384155114663113</c:v>
                </c:pt>
                <c:pt idx="4997">
                  <c:v>0.92381467021671337</c:v>
                </c:pt>
                <c:pt idx="4998">
                  <c:v>0.92398621504901357</c:v>
                </c:pt>
                <c:pt idx="4999">
                  <c:v>0.9242578156571164</c:v>
                </c:pt>
                <c:pt idx="5000">
                  <c:v>0.92441214783751868</c:v>
                </c:pt>
                <c:pt idx="5001">
                  <c:v>0.92416961086184546</c:v>
                </c:pt>
                <c:pt idx="5002">
                  <c:v>0.92427963599165452</c:v>
                </c:pt>
                <c:pt idx="5003">
                  <c:v>0.92439321484136949</c:v>
                </c:pt>
                <c:pt idx="5004">
                  <c:v>0.92444347957571349</c:v>
                </c:pt>
                <c:pt idx="5005">
                  <c:v>0.92398620906685025</c:v>
                </c:pt>
                <c:pt idx="5006">
                  <c:v>0.9238358337726813</c:v>
                </c:pt>
                <c:pt idx="5007">
                  <c:v>0.92428125290744956</c:v>
                </c:pt>
                <c:pt idx="5008">
                  <c:v>0.92683565352065278</c:v>
                </c:pt>
                <c:pt idx="5009">
                  <c:v>0.92913138161054631</c:v>
                </c:pt>
                <c:pt idx="5010">
                  <c:v>0.93537817851625649</c:v>
                </c:pt>
                <c:pt idx="5011">
                  <c:v>0.93897559356048454</c:v>
                </c:pt>
                <c:pt idx="5012">
                  <c:v>0.94143488344305615</c:v>
                </c:pt>
                <c:pt idx="5013">
                  <c:v>0.9433766095364815</c:v>
                </c:pt>
                <c:pt idx="5014">
                  <c:v>0.94515415232193745</c:v>
                </c:pt>
                <c:pt idx="5015">
                  <c:v>0.94635038365345514</c:v>
                </c:pt>
                <c:pt idx="5016">
                  <c:v>0.94666411309626242</c:v>
                </c:pt>
                <c:pt idx="5017">
                  <c:v>0.94692774813895686</c:v>
                </c:pt>
                <c:pt idx="5018">
                  <c:v>0.94771516385539101</c:v>
                </c:pt>
                <c:pt idx="5019">
                  <c:v>0.94852360892268017</c:v>
                </c:pt>
                <c:pt idx="5020">
                  <c:v>0.94866566200430491</c:v>
                </c:pt>
                <c:pt idx="5021">
                  <c:v>0.94887807272641977</c:v>
                </c:pt>
                <c:pt idx="5022">
                  <c:v>0.94950169617945979</c:v>
                </c:pt>
                <c:pt idx="5023">
                  <c:v>0.95083363737416393</c:v>
                </c:pt>
                <c:pt idx="5024">
                  <c:v>0.95195436829377833</c:v>
                </c:pt>
                <c:pt idx="5025">
                  <c:v>0.95345457908632525</c:v>
                </c:pt>
                <c:pt idx="5026">
                  <c:v>0.95398132557499227</c:v>
                </c:pt>
                <c:pt idx="5027">
                  <c:v>0.95368982821273263</c:v>
                </c:pt>
                <c:pt idx="5028">
                  <c:v>0.95330669701617565</c:v>
                </c:pt>
                <c:pt idx="5029">
                  <c:v>0.9523597837573875</c:v>
                </c:pt>
                <c:pt idx="5030">
                  <c:v>0.95152433300058858</c:v>
                </c:pt>
                <c:pt idx="5031">
                  <c:v>0.95147524864153732</c:v>
                </c:pt>
                <c:pt idx="5032">
                  <c:v>0.95254389105409965</c:v>
                </c:pt>
                <c:pt idx="5033">
                  <c:v>0.95119097781136897</c:v>
                </c:pt>
                <c:pt idx="5034">
                  <c:v>0.94948756394814593</c:v>
                </c:pt>
                <c:pt idx="5035">
                  <c:v>0.94772672659010238</c:v>
                </c:pt>
                <c:pt idx="5036">
                  <c:v>0.94579411510973266</c:v>
                </c:pt>
                <c:pt idx="5037">
                  <c:v>0.94388706179275672</c:v>
                </c:pt>
                <c:pt idx="5038">
                  <c:v>0.94219624408297131</c:v>
                </c:pt>
                <c:pt idx="5039">
                  <c:v>0.94155210472186335</c:v>
                </c:pt>
                <c:pt idx="5040">
                  <c:v>0.94044703612927572</c:v>
                </c:pt>
                <c:pt idx="5041">
                  <c:v>0.93898204453657674</c:v>
                </c:pt>
                <c:pt idx="5042">
                  <c:v>0.9377530553505965</c:v>
                </c:pt>
                <c:pt idx="5043">
                  <c:v>0.93707980780568423</c:v>
                </c:pt>
                <c:pt idx="5044">
                  <c:v>0.9362926367282477</c:v>
                </c:pt>
                <c:pt idx="5045">
                  <c:v>0.93549382624995325</c:v>
                </c:pt>
                <c:pt idx="5046">
                  <c:v>0.93505277220535765</c:v>
                </c:pt>
                <c:pt idx="5047">
                  <c:v>0.93476065183226587</c:v>
                </c:pt>
                <c:pt idx="5048">
                  <c:v>0.93403630661546977</c:v>
                </c:pt>
                <c:pt idx="5049">
                  <c:v>0.93403453109363233</c:v>
                </c:pt>
                <c:pt idx="5050">
                  <c:v>0.93319283251815865</c:v>
                </c:pt>
                <c:pt idx="5051">
                  <c:v>0.9315450838659951</c:v>
                </c:pt>
                <c:pt idx="5052">
                  <c:v>0.93073344141108527</c:v>
                </c:pt>
                <c:pt idx="5053">
                  <c:v>0.92969493816096027</c:v>
                </c:pt>
                <c:pt idx="5054">
                  <c:v>0.92846217375760309</c:v>
                </c:pt>
                <c:pt idx="5055">
                  <c:v>0.92635923646814955</c:v>
                </c:pt>
                <c:pt idx="5056">
                  <c:v>0.92457950114109766</c:v>
                </c:pt>
                <c:pt idx="5057">
                  <c:v>0.92304264117551393</c:v>
                </c:pt>
                <c:pt idx="5058">
                  <c:v>0.92183525200729133</c:v>
                </c:pt>
                <c:pt idx="5059">
                  <c:v>0.92070808018680728</c:v>
                </c:pt>
                <c:pt idx="5060">
                  <c:v>0.91941974951422478</c:v>
                </c:pt>
                <c:pt idx="5061">
                  <c:v>0.91831379083869469</c:v>
                </c:pt>
                <c:pt idx="5062">
                  <c:v>0.9173776780610613</c:v>
                </c:pt>
                <c:pt idx="5063">
                  <c:v>0.91646178885261642</c:v>
                </c:pt>
                <c:pt idx="5064">
                  <c:v>0.9154659520185362</c:v>
                </c:pt>
                <c:pt idx="5065">
                  <c:v>0.91538986808332978</c:v>
                </c:pt>
                <c:pt idx="5066">
                  <c:v>0.91529470851417694</c:v>
                </c:pt>
                <c:pt idx="5067">
                  <c:v>0.91485788566242232</c:v>
                </c:pt>
                <c:pt idx="5068">
                  <c:v>0.91420708481795487</c:v>
                </c:pt>
                <c:pt idx="5069">
                  <c:v>0.9129326020915477</c:v>
                </c:pt>
                <c:pt idx="5070">
                  <c:v>0.91126437901537449</c:v>
                </c:pt>
                <c:pt idx="5071">
                  <c:v>0.90959160801145167</c:v>
                </c:pt>
                <c:pt idx="5072">
                  <c:v>0.90818690903944088</c:v>
                </c:pt>
                <c:pt idx="5073">
                  <c:v>0.90743277110967713</c:v>
                </c:pt>
                <c:pt idx="5074">
                  <c:v>0.90593856849722787</c:v>
                </c:pt>
                <c:pt idx="5075">
                  <c:v>0.90363191839124124</c:v>
                </c:pt>
                <c:pt idx="5076">
                  <c:v>0.90114101814941927</c:v>
                </c:pt>
                <c:pt idx="5077">
                  <c:v>0.89847800390152843</c:v>
                </c:pt>
                <c:pt idx="5078">
                  <c:v>0.89618975216692853</c:v>
                </c:pt>
                <c:pt idx="5079">
                  <c:v>0.89422610169395422</c:v>
                </c:pt>
                <c:pt idx="5080">
                  <c:v>0.89321301256116337</c:v>
                </c:pt>
                <c:pt idx="5081">
                  <c:v>0.89293664042368825</c:v>
                </c:pt>
                <c:pt idx="5082">
                  <c:v>0.89117437977952585</c:v>
                </c:pt>
                <c:pt idx="5083">
                  <c:v>0.88894384852029451</c:v>
                </c:pt>
                <c:pt idx="5084">
                  <c:v>0.88680987510960263</c:v>
                </c:pt>
                <c:pt idx="5085">
                  <c:v>0.8852148785219397</c:v>
                </c:pt>
                <c:pt idx="5086">
                  <c:v>0.88468138944673247</c:v>
                </c:pt>
                <c:pt idx="5087">
                  <c:v>0.8850525422856319</c:v>
                </c:pt>
                <c:pt idx="5088">
                  <c:v>0.88446734501921609</c:v>
                </c:pt>
                <c:pt idx="5089">
                  <c:v>0.88401603089577308</c:v>
                </c:pt>
                <c:pt idx="5090">
                  <c:v>0.8833863436970163</c:v>
                </c:pt>
                <c:pt idx="5091">
                  <c:v>0.88256996057002302</c:v>
                </c:pt>
                <c:pt idx="5092">
                  <c:v>0.88270597135177142</c:v>
                </c:pt>
                <c:pt idx="5093">
                  <c:v>0.8824260643641102</c:v>
                </c:pt>
                <c:pt idx="5094">
                  <c:v>0.88068140111992477</c:v>
                </c:pt>
                <c:pt idx="5095">
                  <c:v>0.87855503832873083</c:v>
                </c:pt>
                <c:pt idx="5096">
                  <c:v>0.87610691611517599</c:v>
                </c:pt>
                <c:pt idx="5097">
                  <c:v>0.87381152508047744</c:v>
                </c:pt>
                <c:pt idx="5098">
                  <c:v>0.87120895868901438</c:v>
                </c:pt>
                <c:pt idx="5099">
                  <c:v>0.86876792805829373</c:v>
                </c:pt>
                <c:pt idx="5100">
                  <c:v>0.86617676579163771</c:v>
                </c:pt>
                <c:pt idx="5101">
                  <c:v>0.86442389214509052</c:v>
                </c:pt>
                <c:pt idx="5102">
                  <c:v>0.86309313163157997</c:v>
                </c:pt>
                <c:pt idx="5103">
                  <c:v>0.86204210407327075</c:v>
                </c:pt>
                <c:pt idx="5104">
                  <c:v>0.85996951711679326</c:v>
                </c:pt>
                <c:pt idx="5105">
                  <c:v>0.85801311398664037</c:v>
                </c:pt>
                <c:pt idx="5106">
                  <c:v>0.85689310617615233</c:v>
                </c:pt>
                <c:pt idx="5107">
                  <c:v>0.85555049747898093</c:v>
                </c:pt>
                <c:pt idx="5108">
                  <c:v>0.85328976438025028</c:v>
                </c:pt>
                <c:pt idx="5109">
                  <c:v>0.85118537346007783</c:v>
                </c:pt>
                <c:pt idx="5110">
                  <c:v>0.84923184205460311</c:v>
                </c:pt>
                <c:pt idx="5111">
                  <c:v>0.84706182599100521</c:v>
                </c:pt>
                <c:pt idx="5112">
                  <c:v>0.8442363609729383</c:v>
                </c:pt>
                <c:pt idx="5113">
                  <c:v>0.84187434285556439</c:v>
                </c:pt>
                <c:pt idx="5114">
                  <c:v>0.83938445600774503</c:v>
                </c:pt>
                <c:pt idx="5115">
                  <c:v>0.83696275584939084</c:v>
                </c:pt>
                <c:pt idx="5116">
                  <c:v>0.83466429729048697</c:v>
                </c:pt>
                <c:pt idx="5117">
                  <c:v>0.83211690205955091</c:v>
                </c:pt>
                <c:pt idx="5118">
                  <c:v>0.82955455613924789</c:v>
                </c:pt>
                <c:pt idx="5119">
                  <c:v>0.82669815700653093</c:v>
                </c:pt>
                <c:pt idx="5120">
                  <c:v>0.82400191367319719</c:v>
                </c:pt>
                <c:pt idx="5121">
                  <c:v>0.82114835454481871</c:v>
                </c:pt>
                <c:pt idx="5122">
                  <c:v>0.81815762687438254</c:v>
                </c:pt>
                <c:pt idx="5123">
                  <c:v>0.81534651520762202</c:v>
                </c:pt>
                <c:pt idx="5124">
                  <c:v>0.81263869534316369</c:v>
                </c:pt>
                <c:pt idx="5125">
                  <c:v>0.80965086440745104</c:v>
                </c:pt>
                <c:pt idx="5126">
                  <c:v>0.8066269092546775</c:v>
                </c:pt>
                <c:pt idx="5127">
                  <c:v>0.80375263913764128</c:v>
                </c:pt>
                <c:pt idx="5128">
                  <c:v>0.80077538106683466</c:v>
                </c:pt>
                <c:pt idx="5129">
                  <c:v>0.79835369086166841</c:v>
                </c:pt>
                <c:pt idx="5130">
                  <c:v>0.79603952384294252</c:v>
                </c:pt>
                <c:pt idx="5131">
                  <c:v>0.7934271129369912</c:v>
                </c:pt>
                <c:pt idx="5132">
                  <c:v>0.79100804913859291</c:v>
                </c:pt>
                <c:pt idx="5133">
                  <c:v>0.78823705700571634</c:v>
                </c:pt>
                <c:pt idx="5134">
                  <c:v>0.78569850006042774</c:v>
                </c:pt>
                <c:pt idx="5135">
                  <c:v>0.78291018316912031</c:v>
                </c:pt>
                <c:pt idx="5136">
                  <c:v>0.78016375777995384</c:v>
                </c:pt>
                <c:pt idx="5137">
                  <c:v>0.77803120210216448</c:v>
                </c:pt>
                <c:pt idx="5138">
                  <c:v>0.77671024374652742</c:v>
                </c:pt>
                <c:pt idx="5139">
                  <c:v>0.77471385079020916</c:v>
                </c:pt>
                <c:pt idx="5140">
                  <c:v>0.77257189380968649</c:v>
                </c:pt>
                <c:pt idx="5141">
                  <c:v>0.77032373106901098</c:v>
                </c:pt>
                <c:pt idx="5142">
                  <c:v>0.76763522729663136</c:v>
                </c:pt>
                <c:pt idx="5143">
                  <c:v>0.76489841146486104</c:v>
                </c:pt>
                <c:pt idx="5144">
                  <c:v>0.76186069223286457</c:v>
                </c:pt>
                <c:pt idx="5145">
                  <c:v>0.75889402893748037</c:v>
                </c:pt>
                <c:pt idx="5146">
                  <c:v>0.7556572733530782</c:v>
                </c:pt>
                <c:pt idx="5147">
                  <c:v>0.75246127312888322</c:v>
                </c:pt>
                <c:pt idx="5148">
                  <c:v>0.74956558621243352</c:v>
                </c:pt>
                <c:pt idx="5149">
                  <c:v>0.74672685142840678</c:v>
                </c:pt>
                <c:pt idx="5150">
                  <c:v>0.74363089627474932</c:v>
                </c:pt>
                <c:pt idx="5151">
                  <c:v>0.74066084107734587</c:v>
                </c:pt>
                <c:pt idx="5152">
                  <c:v>0.73778986891293941</c:v>
                </c:pt>
                <c:pt idx="5153">
                  <c:v>0.73484433739439869</c:v>
                </c:pt>
                <c:pt idx="5154">
                  <c:v>0.73166543054968369</c:v>
                </c:pt>
                <c:pt idx="5155">
                  <c:v>0.72851420377384846</c:v>
                </c:pt>
                <c:pt idx="5156">
                  <c:v>0.72558204937518889</c:v>
                </c:pt>
                <c:pt idx="5157">
                  <c:v>0.72256746775844727</c:v>
                </c:pt>
                <c:pt idx="5158">
                  <c:v>0.72005338693824372</c:v>
                </c:pt>
                <c:pt idx="5159">
                  <c:v>0.71822923385121684</c:v>
                </c:pt>
                <c:pt idx="5160">
                  <c:v>0.71652559197048993</c:v>
                </c:pt>
                <c:pt idx="5161">
                  <c:v>0.71461243840215627</c:v>
                </c:pt>
                <c:pt idx="5162">
                  <c:v>0.71263870796999074</c:v>
                </c:pt>
                <c:pt idx="5163">
                  <c:v>0.71072550959373637</c:v>
                </c:pt>
                <c:pt idx="5164">
                  <c:v>0.70889719584739475</c:v>
                </c:pt>
                <c:pt idx="5165">
                  <c:v>0.70724033775681705</c:v>
                </c:pt>
                <c:pt idx="5166">
                  <c:v>0.70568626371484633</c:v>
                </c:pt>
                <c:pt idx="5167">
                  <c:v>0.70406792151595643</c:v>
                </c:pt>
                <c:pt idx="5168">
                  <c:v>0.70236366889046065</c:v>
                </c:pt>
                <c:pt idx="5169">
                  <c:v>0.70066559161309439</c:v>
                </c:pt>
                <c:pt idx="5170">
                  <c:v>0.69882894743677848</c:v>
                </c:pt>
                <c:pt idx="5171">
                  <c:v>0.69687021981196962</c:v>
                </c:pt>
                <c:pt idx="5172">
                  <c:v>0.69469350960033005</c:v>
                </c:pt>
                <c:pt idx="5173">
                  <c:v>0.69266305274814999</c:v>
                </c:pt>
                <c:pt idx="5174">
                  <c:v>0.6908571841925425</c:v>
                </c:pt>
                <c:pt idx="5175">
                  <c:v>0.6888208478695973</c:v>
                </c:pt>
                <c:pt idx="5176">
                  <c:v>0.68658631309352314</c:v>
                </c:pt>
                <c:pt idx="5177">
                  <c:v>0.68410401940999177</c:v>
                </c:pt>
                <c:pt idx="5178">
                  <c:v>0.68201763569973439</c:v>
                </c:pt>
                <c:pt idx="5179">
                  <c:v>0.67991844176214622</c:v>
                </c:pt>
                <c:pt idx="5180">
                  <c:v>0.67790968268768848</c:v>
                </c:pt>
                <c:pt idx="5181">
                  <c:v>0.67600917629265334</c:v>
                </c:pt>
                <c:pt idx="5182">
                  <c:v>0.67409542081654561</c:v>
                </c:pt>
                <c:pt idx="5183">
                  <c:v>0.67195339534478671</c:v>
                </c:pt>
                <c:pt idx="5184">
                  <c:v>0.67005954641238086</c:v>
                </c:pt>
                <c:pt idx="5185">
                  <c:v>0.66811834903714717</c:v>
                </c:pt>
                <c:pt idx="5186">
                  <c:v>0.66628946746874751</c:v>
                </c:pt>
                <c:pt idx="5187">
                  <c:v>0.66425079736597403</c:v>
                </c:pt>
                <c:pt idx="5188">
                  <c:v>0.66270336636668348</c:v>
                </c:pt>
                <c:pt idx="5189">
                  <c:v>0.66086475090770191</c:v>
                </c:pt>
                <c:pt idx="5190">
                  <c:v>0.6589535400842973</c:v>
                </c:pt>
                <c:pt idx="5191">
                  <c:v>0.65694994165029552</c:v>
                </c:pt>
                <c:pt idx="5192">
                  <c:v>0.65466149561116771</c:v>
                </c:pt>
                <c:pt idx="5193">
                  <c:v>0.65281422317954818</c:v>
                </c:pt>
                <c:pt idx="5194">
                  <c:v>0.651064941021119</c:v>
                </c:pt>
                <c:pt idx="5195">
                  <c:v>0.64922709268275947</c:v>
                </c:pt>
                <c:pt idx="5196">
                  <c:v>0.64742840949452374</c:v>
                </c:pt>
                <c:pt idx="5197">
                  <c:v>0.64606054678757752</c:v>
                </c:pt>
                <c:pt idx="5198">
                  <c:v>0.64466552037696367</c:v>
                </c:pt>
                <c:pt idx="5199">
                  <c:v>0.64387751882374211</c:v>
                </c:pt>
                <c:pt idx="5200">
                  <c:v>0.64341596462674377</c:v>
                </c:pt>
                <c:pt idx="5201">
                  <c:v>0.64300357654658213</c:v>
                </c:pt>
                <c:pt idx="5202">
                  <c:v>0.64264242278194916</c:v>
                </c:pt>
                <c:pt idx="5203">
                  <c:v>0.64208832207103761</c:v>
                </c:pt>
                <c:pt idx="5204">
                  <c:v>0.64138523381287826</c:v>
                </c:pt>
                <c:pt idx="5205">
                  <c:v>0.64035362979483301</c:v>
                </c:pt>
                <c:pt idx="5206">
                  <c:v>0.63951634039317373</c:v>
                </c:pt>
                <c:pt idx="5207">
                  <c:v>0.63909781108050068</c:v>
                </c:pt>
                <c:pt idx="5208">
                  <c:v>0.63907925768279017</c:v>
                </c:pt>
                <c:pt idx="5209">
                  <c:v>0.63930670160118908</c:v>
                </c:pt>
                <c:pt idx="5210">
                  <c:v>0.63960326312953808</c:v>
                </c:pt>
                <c:pt idx="5211">
                  <c:v>0.63949744656729768</c:v>
                </c:pt>
                <c:pt idx="5212">
                  <c:v>0.63930152594755341</c:v>
                </c:pt>
                <c:pt idx="5213">
                  <c:v>0.63971872494776472</c:v>
                </c:pt>
                <c:pt idx="5214">
                  <c:v>0.64134736807243831</c:v>
                </c:pt>
                <c:pt idx="5215">
                  <c:v>0.64249069054245866</c:v>
                </c:pt>
                <c:pt idx="5216">
                  <c:v>0.64327174630526474</c:v>
                </c:pt>
                <c:pt idx="5217">
                  <c:v>0.6441417079967372</c:v>
                </c:pt>
                <c:pt idx="5218">
                  <c:v>0.64473715407156196</c:v>
                </c:pt>
                <c:pt idx="5219">
                  <c:v>0.64513159372152984</c:v>
                </c:pt>
                <c:pt idx="5220">
                  <c:v>0.6453439329725339</c:v>
                </c:pt>
                <c:pt idx="5221">
                  <c:v>0.64537245791868814</c:v>
                </c:pt>
                <c:pt idx="5222">
                  <c:v>0.64562565465074007</c:v>
                </c:pt>
                <c:pt idx="5223">
                  <c:v>0.64583219464526642</c:v>
                </c:pt>
                <c:pt idx="5224">
                  <c:v>0.64581045552678695</c:v>
                </c:pt>
                <c:pt idx="5225">
                  <c:v>0.64599065904864394</c:v>
                </c:pt>
                <c:pt idx="5226">
                  <c:v>0.64583256296331581</c:v>
                </c:pt>
                <c:pt idx="5227">
                  <c:v>0.6458836042007059</c:v>
                </c:pt>
                <c:pt idx="5228">
                  <c:v>0.64572619477879845</c:v>
                </c:pt>
                <c:pt idx="5229">
                  <c:v>0.6453521643506519</c:v>
                </c:pt>
                <c:pt idx="5230">
                  <c:v>0.64518120838755899</c:v>
                </c:pt>
                <c:pt idx="5231">
                  <c:v>0.64505211171971066</c:v>
                </c:pt>
                <c:pt idx="5232">
                  <c:v>0.64501613117715206</c:v>
                </c:pt>
                <c:pt idx="5233">
                  <c:v>0.64538638375690882</c:v>
                </c:pt>
                <c:pt idx="5234">
                  <c:v>0.64560945962850369</c:v>
                </c:pt>
                <c:pt idx="5235">
                  <c:v>0.64611423063294204</c:v>
                </c:pt>
                <c:pt idx="5236">
                  <c:v>0.64688288641066183</c:v>
                </c:pt>
                <c:pt idx="5237">
                  <c:v>0.64730759941548277</c:v>
                </c:pt>
                <c:pt idx="5238">
                  <c:v>0.64768055146569148</c:v>
                </c:pt>
                <c:pt idx="5239">
                  <c:v>0.64807752503448957</c:v>
                </c:pt>
                <c:pt idx="5240">
                  <c:v>0.64856598491518791</c:v>
                </c:pt>
                <c:pt idx="5241">
                  <c:v>0.64909040585064626</c:v>
                </c:pt>
                <c:pt idx="5242">
                  <c:v>0.64957290741316775</c:v>
                </c:pt>
                <c:pt idx="5243">
                  <c:v>0.65022411176029093</c:v>
                </c:pt>
                <c:pt idx="5244">
                  <c:v>0.65111321830278068</c:v>
                </c:pt>
                <c:pt idx="5245">
                  <c:v>0.65178159183889883</c:v>
                </c:pt>
                <c:pt idx="5246">
                  <c:v>0.65246162678321595</c:v>
                </c:pt>
                <c:pt idx="5247">
                  <c:v>0.65321293140646808</c:v>
                </c:pt>
                <c:pt idx="5248">
                  <c:v>0.65398454324424682</c:v>
                </c:pt>
                <c:pt idx="5249">
                  <c:v>0.65458426913652268</c:v>
                </c:pt>
                <c:pt idx="5250">
                  <c:v>0.65510988448541818</c:v>
                </c:pt>
                <c:pt idx="5251">
                  <c:v>0.65574405089688614</c:v>
                </c:pt>
                <c:pt idx="5252">
                  <c:v>0.65654803315125965</c:v>
                </c:pt>
                <c:pt idx="5253">
                  <c:v>0.6574758407182878</c:v>
                </c:pt>
                <c:pt idx="5254">
                  <c:v>0.65816011559428778</c:v>
                </c:pt>
                <c:pt idx="5255">
                  <c:v>0.65845661079824647</c:v>
                </c:pt>
                <c:pt idx="5256">
                  <c:v>0.65862189586013598</c:v>
                </c:pt>
                <c:pt idx="5257">
                  <c:v>0.65910595070076561</c:v>
                </c:pt>
                <c:pt idx="5258">
                  <c:v>0.65960982067363105</c:v>
                </c:pt>
                <c:pt idx="5259">
                  <c:v>0.66015950451888539</c:v>
                </c:pt>
                <c:pt idx="5260">
                  <c:v>0.66066918053964463</c:v>
                </c:pt>
                <c:pt idx="5261">
                  <c:v>0.66227762911826527</c:v>
                </c:pt>
                <c:pt idx="5262">
                  <c:v>0.66353986701506651</c:v>
                </c:pt>
                <c:pt idx="5263">
                  <c:v>0.66490522127943674</c:v>
                </c:pt>
                <c:pt idx="5264">
                  <c:v>0.66615975814589778</c:v>
                </c:pt>
                <c:pt idx="5265">
                  <c:v>0.66729313934804257</c:v>
                </c:pt>
                <c:pt idx="5266">
                  <c:v>0.6686281495303128</c:v>
                </c:pt>
                <c:pt idx="5267">
                  <c:v>0.6697327474407746</c:v>
                </c:pt>
                <c:pt idx="5268">
                  <c:v>0.67110246912613503</c:v>
                </c:pt>
                <c:pt idx="5269">
                  <c:v>0.67240825612772825</c:v>
                </c:pt>
                <c:pt idx="5270">
                  <c:v>0.67395318437641538</c:v>
                </c:pt>
                <c:pt idx="5271">
                  <c:v>0.67558841896488186</c:v>
                </c:pt>
                <c:pt idx="5272">
                  <c:v>0.67686419661211983</c:v>
                </c:pt>
                <c:pt idx="5273">
                  <c:v>0.67787002517155504</c:v>
                </c:pt>
                <c:pt idx="5274">
                  <c:v>0.67911085708343955</c:v>
                </c:pt>
                <c:pt idx="5275">
                  <c:v>0.67987565443686904</c:v>
                </c:pt>
                <c:pt idx="5276">
                  <c:v>0.68065400011702282</c:v>
                </c:pt>
                <c:pt idx="5277">
                  <c:v>0.68180981144063557</c:v>
                </c:pt>
                <c:pt idx="5278">
                  <c:v>0.68316134835124176</c:v>
                </c:pt>
                <c:pt idx="5279">
                  <c:v>0.6846882186740636</c:v>
                </c:pt>
                <c:pt idx="5280">
                  <c:v>0.68588462362825298</c:v>
                </c:pt>
                <c:pt idx="5281">
                  <c:v>0.68745312886429888</c:v>
                </c:pt>
                <c:pt idx="5282">
                  <c:v>0.68886535017284822</c:v>
                </c:pt>
                <c:pt idx="5283">
                  <c:v>0.69001840253174518</c:v>
                </c:pt>
                <c:pt idx="5284">
                  <c:v>0.69084307494533015</c:v>
                </c:pt>
                <c:pt idx="5285">
                  <c:v>0.69170885468613796</c:v>
                </c:pt>
                <c:pt idx="5286">
                  <c:v>0.69286253741865478</c:v>
                </c:pt>
                <c:pt idx="5287">
                  <c:v>0.6939598225664465</c:v>
                </c:pt>
                <c:pt idx="5288">
                  <c:v>0.69555185382053697</c:v>
                </c:pt>
                <c:pt idx="5289">
                  <c:v>0.6986006581011881</c:v>
                </c:pt>
                <c:pt idx="5290">
                  <c:v>0.70199184520252689</c:v>
                </c:pt>
                <c:pt idx="5291">
                  <c:v>0.7058497123030707</c:v>
                </c:pt>
                <c:pt idx="5292">
                  <c:v>0.70924516961733197</c:v>
                </c:pt>
                <c:pt idx="5293">
                  <c:v>0.71353682020232068</c:v>
                </c:pt>
                <c:pt idx="5294">
                  <c:v>0.71878171363242471</c:v>
                </c:pt>
                <c:pt idx="5295">
                  <c:v>0.72342307629382163</c:v>
                </c:pt>
                <c:pt idx="5296">
                  <c:v>0.72717926985176984</c:v>
                </c:pt>
                <c:pt idx="5297">
                  <c:v>0.73072783596656088</c:v>
                </c:pt>
                <c:pt idx="5298">
                  <c:v>0.73387149714816102</c:v>
                </c:pt>
                <c:pt idx="5299">
                  <c:v>0.73640389253074789</c:v>
                </c:pt>
                <c:pt idx="5300">
                  <c:v>0.73879001833358571</c:v>
                </c:pt>
                <c:pt idx="5301">
                  <c:v>0.74109206454528087</c:v>
                </c:pt>
                <c:pt idx="5302">
                  <c:v>0.74358180842961352</c:v>
                </c:pt>
                <c:pt idx="5303">
                  <c:v>0.74581739386699475</c:v>
                </c:pt>
                <c:pt idx="5304">
                  <c:v>0.74883635788905833</c:v>
                </c:pt>
                <c:pt idx="5305">
                  <c:v>0.75204070441375426</c:v>
                </c:pt>
                <c:pt idx="5306">
                  <c:v>0.75507196379408648</c:v>
                </c:pt>
                <c:pt idx="5307">
                  <c:v>0.75847367243095132</c:v>
                </c:pt>
                <c:pt idx="5308">
                  <c:v>0.76164410345938438</c:v>
                </c:pt>
                <c:pt idx="5309">
                  <c:v>0.76453796660823703</c:v>
                </c:pt>
                <c:pt idx="5310">
                  <c:v>0.76777310932830378</c:v>
                </c:pt>
                <c:pt idx="5311">
                  <c:v>0.77180791597744858</c:v>
                </c:pt>
                <c:pt idx="5312">
                  <c:v>0.77596901946173602</c:v>
                </c:pt>
                <c:pt idx="5313">
                  <c:v>0.77985229904936659</c:v>
                </c:pt>
                <c:pt idx="5314">
                  <c:v>0.78362758379506792</c:v>
                </c:pt>
                <c:pt idx="5315">
                  <c:v>0.78691392943962324</c:v>
                </c:pt>
                <c:pt idx="5316">
                  <c:v>0.78993940548716546</c:v>
                </c:pt>
                <c:pt idx="5317">
                  <c:v>0.79244275726969338</c:v>
                </c:pt>
                <c:pt idx="5318">
                  <c:v>0.79516017634195901</c:v>
                </c:pt>
                <c:pt idx="5319">
                  <c:v>0.79740281169492311</c:v>
                </c:pt>
                <c:pt idx="5320">
                  <c:v>0.79923864618928553</c:v>
                </c:pt>
                <c:pt idx="5321">
                  <c:v>0.80117685683596762</c:v>
                </c:pt>
                <c:pt idx="5322">
                  <c:v>0.80292164871126648</c:v>
                </c:pt>
                <c:pt idx="5323">
                  <c:v>0.80451768588539951</c:v>
                </c:pt>
                <c:pt idx="5324">
                  <c:v>0.80614328643346245</c:v>
                </c:pt>
                <c:pt idx="5325">
                  <c:v>0.80853196195123755</c:v>
                </c:pt>
                <c:pt idx="5326">
                  <c:v>0.81124533036319058</c:v>
                </c:pt>
                <c:pt idx="5327">
                  <c:v>0.81407229376428181</c:v>
                </c:pt>
                <c:pt idx="5328">
                  <c:v>0.81697077322243083</c:v>
                </c:pt>
                <c:pt idx="5329">
                  <c:v>0.81945070991632141</c:v>
                </c:pt>
                <c:pt idx="5330">
                  <c:v>0.82197489900049936</c:v>
                </c:pt>
                <c:pt idx="5331">
                  <c:v>0.82425059757059937</c:v>
                </c:pt>
                <c:pt idx="5332">
                  <c:v>0.82605767204758829</c:v>
                </c:pt>
                <c:pt idx="5333">
                  <c:v>0.82780391098634543</c:v>
                </c:pt>
                <c:pt idx="5334">
                  <c:v>0.82946792350302501</c:v>
                </c:pt>
                <c:pt idx="5335">
                  <c:v>0.83089144091127787</c:v>
                </c:pt>
                <c:pt idx="5336">
                  <c:v>0.83224977906372211</c:v>
                </c:pt>
                <c:pt idx="5337">
                  <c:v>0.83341856052796059</c:v>
                </c:pt>
                <c:pt idx="5338">
                  <c:v>0.83443865487566538</c:v>
                </c:pt>
                <c:pt idx="5339">
                  <c:v>0.83581156983955041</c:v>
                </c:pt>
                <c:pt idx="5340">
                  <c:v>0.83721553435595797</c:v>
                </c:pt>
                <c:pt idx="5341">
                  <c:v>0.83846070365813152</c:v>
                </c:pt>
                <c:pt idx="5342">
                  <c:v>0.83973195096896336</c:v>
                </c:pt>
                <c:pt idx="5343">
                  <c:v>0.84113790245774278</c:v>
                </c:pt>
                <c:pt idx="5344">
                  <c:v>0.84205765278883959</c:v>
                </c:pt>
                <c:pt idx="5345">
                  <c:v>0.84286563482627574</c:v>
                </c:pt>
                <c:pt idx="5346">
                  <c:v>0.84370384513775809</c:v>
                </c:pt>
                <c:pt idx="5347">
                  <c:v>0.84455801670926067</c:v>
                </c:pt>
                <c:pt idx="5348">
                  <c:v>0.84484285057193187</c:v>
                </c:pt>
                <c:pt idx="5349">
                  <c:v>0.84497964960194683</c:v>
                </c:pt>
                <c:pt idx="5350">
                  <c:v>0.84501460972714004</c:v>
                </c:pt>
                <c:pt idx="5351">
                  <c:v>0.8449028473925827</c:v>
                </c:pt>
                <c:pt idx="5352">
                  <c:v>0.84493875610269298</c:v>
                </c:pt>
                <c:pt idx="5353">
                  <c:v>0.84505276721074629</c:v>
                </c:pt>
                <c:pt idx="5354">
                  <c:v>0.84529357071275113</c:v>
                </c:pt>
                <c:pt idx="5355">
                  <c:v>0.84556392000911174</c:v>
                </c:pt>
                <c:pt idx="5356">
                  <c:v>0.845698720677032</c:v>
                </c:pt>
                <c:pt idx="5357">
                  <c:v>0.8460410405911456</c:v>
                </c:pt>
                <c:pt idx="5358">
                  <c:v>0.84633671960659718</c:v>
                </c:pt>
                <c:pt idx="5359">
                  <c:v>0.84672498322917966</c:v>
                </c:pt>
                <c:pt idx="5360">
                  <c:v>0.84714278045161873</c:v>
                </c:pt>
                <c:pt idx="5361">
                  <c:v>0.84777216727304894</c:v>
                </c:pt>
                <c:pt idx="5362">
                  <c:v>0.84837813425316388</c:v>
                </c:pt>
                <c:pt idx="5363">
                  <c:v>0.84934596098058757</c:v>
                </c:pt>
                <c:pt idx="5364">
                  <c:v>0.85003316387973593</c:v>
                </c:pt>
                <c:pt idx="5365">
                  <c:v>0.85075166528056267</c:v>
                </c:pt>
                <c:pt idx="5366">
                  <c:v>0.85232015702791486</c:v>
                </c:pt>
                <c:pt idx="5367">
                  <c:v>0.85405357824163675</c:v>
                </c:pt>
                <c:pt idx="5368">
                  <c:v>0.85602892370752759</c:v>
                </c:pt>
                <c:pt idx="5369">
                  <c:v>0.85765395966428815</c:v>
                </c:pt>
                <c:pt idx="5370">
                  <c:v>0.85897680095718787</c:v>
                </c:pt>
                <c:pt idx="5371">
                  <c:v>0.85999768821423772</c:v>
                </c:pt>
                <c:pt idx="5372">
                  <c:v>0.86041534650906526</c:v>
                </c:pt>
                <c:pt idx="5373">
                  <c:v>0.8605253641315449</c:v>
                </c:pt>
                <c:pt idx="5374">
                  <c:v>0.8605726381007498</c:v>
                </c:pt>
                <c:pt idx="5375">
                  <c:v>0.86024069877694753</c:v>
                </c:pt>
                <c:pt idx="5376">
                  <c:v>0.85945019471519069</c:v>
                </c:pt>
                <c:pt idx="5377">
                  <c:v>0.85888176536982608</c:v>
                </c:pt>
                <c:pt idx="5378">
                  <c:v>0.85816788396330768</c:v>
                </c:pt>
                <c:pt idx="5379">
                  <c:v>0.8576380129735004</c:v>
                </c:pt>
                <c:pt idx="5380">
                  <c:v>0.85733201675595938</c:v>
                </c:pt>
                <c:pt idx="5381">
                  <c:v>0.85814069356939793</c:v>
                </c:pt>
                <c:pt idx="5382">
                  <c:v>0.8587913438303052</c:v>
                </c:pt>
                <c:pt idx="5383">
                  <c:v>0.85463205793134966</c:v>
                </c:pt>
                <c:pt idx="5384">
                  <c:v>0.86018262558014313</c:v>
                </c:pt>
                <c:pt idx="5385">
                  <c:v>0.86019146107804889</c:v>
                </c:pt>
                <c:pt idx="5386">
                  <c:v>0.85946132521335539</c:v>
                </c:pt>
                <c:pt idx="5387">
                  <c:v>0.85833645870760156</c:v>
                </c:pt>
                <c:pt idx="5388">
                  <c:v>0.85703701673937149</c:v>
                </c:pt>
                <c:pt idx="5389">
                  <c:v>0.85548601491234877</c:v>
                </c:pt>
                <c:pt idx="5390">
                  <c:v>0.8538913221900275</c:v>
                </c:pt>
                <c:pt idx="5391">
                  <c:v>0.85279952025964789</c:v>
                </c:pt>
                <c:pt idx="5392">
                  <c:v>0.85208144819753251</c:v>
                </c:pt>
                <c:pt idx="5393">
                  <c:v>0.85110919740370872</c:v>
                </c:pt>
                <c:pt idx="5394">
                  <c:v>0.85054443146608727</c:v>
                </c:pt>
                <c:pt idx="5395">
                  <c:v>0.84942004379177061</c:v>
                </c:pt>
                <c:pt idx="5396">
                  <c:v>0.8482931251600796</c:v>
                </c:pt>
                <c:pt idx="5397">
                  <c:v>0.84655952735929585</c:v>
                </c:pt>
                <c:pt idx="5398">
                  <c:v>0.84503958862959971</c:v>
                </c:pt>
                <c:pt idx="5399">
                  <c:v>0.84325102558681486</c:v>
                </c:pt>
                <c:pt idx="5400">
                  <c:v>0.84164489635057804</c:v>
                </c:pt>
                <c:pt idx="5401">
                  <c:v>0.8397615751784927</c:v>
                </c:pt>
                <c:pt idx="5402">
                  <c:v>0.83796971670066056</c:v>
                </c:pt>
                <c:pt idx="5403">
                  <c:v>0.83608777087852004</c:v>
                </c:pt>
                <c:pt idx="5404">
                  <c:v>0.83416572972344616</c:v>
                </c:pt>
                <c:pt idx="5405">
                  <c:v>0.83216221068496077</c:v>
                </c:pt>
                <c:pt idx="5406">
                  <c:v>0.83014147860522869</c:v>
                </c:pt>
                <c:pt idx="5407">
                  <c:v>0.82778133273181798</c:v>
                </c:pt>
                <c:pt idx="5408">
                  <c:v>0.82526252235007158</c:v>
                </c:pt>
                <c:pt idx="5409">
                  <c:v>0.82258259960011748</c:v>
                </c:pt>
                <c:pt idx="5410">
                  <c:v>0.82022657653750097</c:v>
                </c:pt>
                <c:pt idx="5411">
                  <c:v>0.81748432312248775</c:v>
                </c:pt>
                <c:pt idx="5412">
                  <c:v>0.81522726698262904</c:v>
                </c:pt>
                <c:pt idx="5413">
                  <c:v>0.81315324370069941</c:v>
                </c:pt>
                <c:pt idx="5414">
                  <c:v>0.81102993165598003</c:v>
                </c:pt>
                <c:pt idx="5415">
                  <c:v>0.80916797485676495</c:v>
                </c:pt>
                <c:pt idx="5416">
                  <c:v>0.80735387529927816</c:v>
                </c:pt>
                <c:pt idx="5417">
                  <c:v>0.80565527257823533</c:v>
                </c:pt>
                <c:pt idx="5418">
                  <c:v>0.80344432148650069</c:v>
                </c:pt>
                <c:pt idx="5419">
                  <c:v>0.80192149699877768</c:v>
                </c:pt>
                <c:pt idx="5420">
                  <c:v>0.80004878514010225</c:v>
                </c:pt>
                <c:pt idx="5421">
                  <c:v>0.79800176458077554</c:v>
                </c:pt>
                <c:pt idx="5422">
                  <c:v>0.79657104504239939</c:v>
                </c:pt>
                <c:pt idx="5423">
                  <c:v>0.79411040290834445</c:v>
                </c:pt>
                <c:pt idx="5424">
                  <c:v>0.79203772575837617</c:v>
                </c:pt>
                <c:pt idx="5425">
                  <c:v>0.78965705830065236</c:v>
                </c:pt>
                <c:pt idx="5426">
                  <c:v>0.78710148050439399</c:v>
                </c:pt>
                <c:pt idx="5427">
                  <c:v>0.78481760254256105</c:v>
                </c:pt>
                <c:pt idx="5428">
                  <c:v>0.78253600384861377</c:v>
                </c:pt>
                <c:pt idx="5429">
                  <c:v>0.78013966134212676</c:v>
                </c:pt>
                <c:pt idx="5430">
                  <c:v>0.77804237045346691</c:v>
                </c:pt>
                <c:pt idx="5431">
                  <c:v>0.77558627100556232</c:v>
                </c:pt>
                <c:pt idx="5432">
                  <c:v>0.77320658502202855</c:v>
                </c:pt>
                <c:pt idx="5433">
                  <c:v>0.7717074151561879</c:v>
                </c:pt>
                <c:pt idx="5434">
                  <c:v>0.77018199357849471</c:v>
                </c:pt>
                <c:pt idx="5435">
                  <c:v>0.76828531954830326</c:v>
                </c:pt>
                <c:pt idx="5436">
                  <c:v>0.76609365584438238</c:v>
                </c:pt>
                <c:pt idx="5437">
                  <c:v>0.76419821654392472</c:v>
                </c:pt>
                <c:pt idx="5438">
                  <c:v>0.76201951157355297</c:v>
                </c:pt>
                <c:pt idx="5439">
                  <c:v>0.75970377541861522</c:v>
                </c:pt>
                <c:pt idx="5440">
                  <c:v>0.7572958855531432</c:v>
                </c:pt>
                <c:pt idx="5441">
                  <c:v>0.75524432975526579</c:v>
                </c:pt>
                <c:pt idx="5442">
                  <c:v>0.75382931279839938</c:v>
                </c:pt>
                <c:pt idx="5443">
                  <c:v>0.75201941877977563</c:v>
                </c:pt>
                <c:pt idx="5444">
                  <c:v>0.75032314698233149</c:v>
                </c:pt>
                <c:pt idx="5445">
                  <c:v>0.74866666695528272</c:v>
                </c:pt>
                <c:pt idx="5446">
                  <c:v>0.74702667165191616</c:v>
                </c:pt>
                <c:pt idx="5447">
                  <c:v>0.7450902837748844</c:v>
                </c:pt>
                <c:pt idx="5448">
                  <c:v>0.74313410971319149</c:v>
                </c:pt>
                <c:pt idx="5449">
                  <c:v>0.74089333524844325</c:v>
                </c:pt>
                <c:pt idx="5450">
                  <c:v>0.73862833270126949</c:v>
                </c:pt>
                <c:pt idx="5451">
                  <c:v>0.73683300315406652</c:v>
                </c:pt>
                <c:pt idx="5452">
                  <c:v>0.73512849923105583</c:v>
                </c:pt>
                <c:pt idx="5453">
                  <c:v>0.73392113095930689</c:v>
                </c:pt>
                <c:pt idx="5454">
                  <c:v>0.73328633938985166</c:v>
                </c:pt>
                <c:pt idx="5455">
                  <c:v>0.73309086769336673</c:v>
                </c:pt>
                <c:pt idx="5456">
                  <c:v>0.73343168129477387</c:v>
                </c:pt>
                <c:pt idx="5457">
                  <c:v>0.73333374715256816</c:v>
                </c:pt>
                <c:pt idx="5458">
                  <c:v>0.73222900154129023</c:v>
                </c:pt>
                <c:pt idx="5459">
                  <c:v>0.73085123856737888</c:v>
                </c:pt>
                <c:pt idx="5460">
                  <c:v>0.72929370564639084</c:v>
                </c:pt>
                <c:pt idx="5461">
                  <c:v>0.72758570883379858</c:v>
                </c:pt>
                <c:pt idx="5462">
                  <c:v>0.72526614111437082</c:v>
                </c:pt>
                <c:pt idx="5463">
                  <c:v>0.72276294284342457</c:v>
                </c:pt>
                <c:pt idx="5464">
                  <c:v>0.71970263673518475</c:v>
                </c:pt>
                <c:pt idx="5465">
                  <c:v>0.71710429996330416</c:v>
                </c:pt>
                <c:pt idx="5466">
                  <c:v>0.71463481906683057</c:v>
                </c:pt>
                <c:pt idx="5467">
                  <c:v>0.71201465368335815</c:v>
                </c:pt>
                <c:pt idx="5468">
                  <c:v>0.70911562170020637</c:v>
                </c:pt>
                <c:pt idx="5469">
                  <c:v>0.7067919000213233</c:v>
                </c:pt>
                <c:pt idx="5470">
                  <c:v>0.70408581679245774</c:v>
                </c:pt>
                <c:pt idx="5471">
                  <c:v>0.70128146003148417</c:v>
                </c:pt>
                <c:pt idx="5472">
                  <c:v>0.69845468587975112</c:v>
                </c:pt>
                <c:pt idx="5473">
                  <c:v>0.69558112493113111</c:v>
                </c:pt>
                <c:pt idx="5474">
                  <c:v>0.69283729995370125</c:v>
                </c:pt>
                <c:pt idx="5475">
                  <c:v>0.69039365884320791</c:v>
                </c:pt>
                <c:pt idx="5476">
                  <c:v>0.68781560152177257</c:v>
                </c:pt>
                <c:pt idx="5477">
                  <c:v>0.68509852694195594</c:v>
                </c:pt>
                <c:pt idx="5478">
                  <c:v>0.68234416925030028</c:v>
                </c:pt>
                <c:pt idx="5479">
                  <c:v>0.67916600221433476</c:v>
                </c:pt>
                <c:pt idx="5480">
                  <c:v>0.67679523691404986</c:v>
                </c:pt>
                <c:pt idx="5481">
                  <c:v>0.67424786495801392</c:v>
                </c:pt>
                <c:pt idx="5482">
                  <c:v>0.67136388474320463</c:v>
                </c:pt>
                <c:pt idx="5483">
                  <c:v>0.66917017436589155</c:v>
                </c:pt>
                <c:pt idx="5484">
                  <c:v>0.66664910034044256</c:v>
                </c:pt>
                <c:pt idx="5485">
                  <c:v>0.66450341485830222</c:v>
                </c:pt>
                <c:pt idx="5486">
                  <c:v>0.66297839666756508</c:v>
                </c:pt>
                <c:pt idx="5487">
                  <c:v>0.66166517622117205</c:v>
                </c:pt>
                <c:pt idx="5488">
                  <c:v>0.66123064090152461</c:v>
                </c:pt>
                <c:pt idx="5489">
                  <c:v>0.66155452360175826</c:v>
                </c:pt>
                <c:pt idx="5490">
                  <c:v>0.66143381515461452</c:v>
                </c:pt>
                <c:pt idx="5491">
                  <c:v>0.66138175722889347</c:v>
                </c:pt>
                <c:pt idx="5492">
                  <c:v>0.66235446990396984</c:v>
                </c:pt>
                <c:pt idx="5493">
                  <c:v>0.66202332985998591</c:v>
                </c:pt>
                <c:pt idx="5494">
                  <c:v>0.66139892889481111</c:v>
                </c:pt>
                <c:pt idx="5495">
                  <c:v>0.65994850908210556</c:v>
                </c:pt>
                <c:pt idx="5496">
                  <c:v>0.6584964352399123</c:v>
                </c:pt>
                <c:pt idx="5497">
                  <c:v>0.65671861133717102</c:v>
                </c:pt>
                <c:pt idx="5498">
                  <c:v>0.65466787413368122</c:v>
                </c:pt>
                <c:pt idx="5499">
                  <c:v>0.65295769246419555</c:v>
                </c:pt>
                <c:pt idx="5500">
                  <c:v>0.65095264430707578</c:v>
                </c:pt>
                <c:pt idx="5501">
                  <c:v>0.64877057992115272</c:v>
                </c:pt>
                <c:pt idx="5502">
                  <c:v>0.64693338561954039</c:v>
                </c:pt>
                <c:pt idx="5503">
                  <c:v>0.64475000742764843</c:v>
                </c:pt>
                <c:pt idx="5504">
                  <c:v>0.64239795593908</c:v>
                </c:pt>
                <c:pt idx="5505">
                  <c:v>0.64001193398050549</c:v>
                </c:pt>
                <c:pt idx="5506">
                  <c:v>0.63780066232110455</c:v>
                </c:pt>
                <c:pt idx="5507">
                  <c:v>0.63542729092222683</c:v>
                </c:pt>
                <c:pt idx="5508">
                  <c:v>0.63271426953362342</c:v>
                </c:pt>
                <c:pt idx="5509">
                  <c:v>0.62981553402807244</c:v>
                </c:pt>
                <c:pt idx="5510">
                  <c:v>0.62753890625659359</c:v>
                </c:pt>
                <c:pt idx="5511">
                  <c:v>0.62518162050506065</c:v>
                </c:pt>
                <c:pt idx="5512">
                  <c:v>0.62289541336950305</c:v>
                </c:pt>
                <c:pt idx="5513">
                  <c:v>0.62042149447950923</c:v>
                </c:pt>
                <c:pt idx="5514">
                  <c:v>0.61753398282048533</c:v>
                </c:pt>
                <c:pt idx="5515">
                  <c:v>0.6146844797636376</c:v>
                </c:pt>
                <c:pt idx="5516">
                  <c:v>0.61179877969778973</c:v>
                </c:pt>
                <c:pt idx="5517">
                  <c:v>0.60911007215771751</c:v>
                </c:pt>
                <c:pt idx="5518">
                  <c:v>0.60662829407666807</c:v>
                </c:pt>
                <c:pt idx="5519">
                  <c:v>0.60402554634628824</c:v>
                </c:pt>
                <c:pt idx="5520">
                  <c:v>0.60141057528011321</c:v>
                </c:pt>
                <c:pt idx="5521">
                  <c:v>0.59942089315147284</c:v>
                </c:pt>
                <c:pt idx="5522">
                  <c:v>0.59722620860384412</c:v>
                </c:pt>
                <c:pt idx="5523">
                  <c:v>0.59528726533402199</c:v>
                </c:pt>
                <c:pt idx="5524">
                  <c:v>0.59381362320109976</c:v>
                </c:pt>
                <c:pt idx="5525">
                  <c:v>0.59262715166588531</c:v>
                </c:pt>
                <c:pt idx="5526">
                  <c:v>0.59105716182979429</c:v>
                </c:pt>
                <c:pt idx="5527">
                  <c:v>0.58969185482800734</c:v>
                </c:pt>
                <c:pt idx="5528">
                  <c:v>0.58839335148657546</c:v>
                </c:pt>
                <c:pt idx="5529">
                  <c:v>0.58691007697643671</c:v>
                </c:pt>
                <c:pt idx="5530">
                  <c:v>0.58577198154684573</c:v>
                </c:pt>
                <c:pt idx="5531">
                  <c:v>0.58472968607886111</c:v>
                </c:pt>
                <c:pt idx="5532">
                  <c:v>0.58333677764468062</c:v>
                </c:pt>
                <c:pt idx="5533">
                  <c:v>0.58235270653559223</c:v>
                </c:pt>
                <c:pt idx="5534">
                  <c:v>0.58069945541002455</c:v>
                </c:pt>
                <c:pt idx="5535">
                  <c:v>0.57939418822637667</c:v>
                </c:pt>
                <c:pt idx="5536">
                  <c:v>0.57765468015310872</c:v>
                </c:pt>
                <c:pt idx="5537">
                  <c:v>0.57594223914986842</c:v>
                </c:pt>
                <c:pt idx="5538">
                  <c:v>0.57446325461675196</c:v>
                </c:pt>
                <c:pt idx="5539">
                  <c:v>0.5726524617939257</c:v>
                </c:pt>
                <c:pt idx="5540">
                  <c:v>0.570963572172839</c:v>
                </c:pt>
                <c:pt idx="5541">
                  <c:v>0.56882779411257756</c:v>
                </c:pt>
                <c:pt idx="5542">
                  <c:v>0.56633491299068728</c:v>
                </c:pt>
                <c:pt idx="5543">
                  <c:v>0.56384717947905594</c:v>
                </c:pt>
                <c:pt idx="5544">
                  <c:v>0.56167684476960478</c:v>
                </c:pt>
                <c:pt idx="5545">
                  <c:v>0.55951170378472281</c:v>
                </c:pt>
                <c:pt idx="5546">
                  <c:v>0.55763456166680381</c:v>
                </c:pt>
                <c:pt idx="5547">
                  <c:v>0.55576490137441381</c:v>
                </c:pt>
                <c:pt idx="5548">
                  <c:v>0.55391324291199284</c:v>
                </c:pt>
                <c:pt idx="5549">
                  <c:v>0.5517757793295639</c:v>
                </c:pt>
                <c:pt idx="5550">
                  <c:v>0.5496211687291862</c:v>
                </c:pt>
                <c:pt idx="5551">
                  <c:v>0.54717275212318639</c:v>
                </c:pt>
                <c:pt idx="5552">
                  <c:v>0.54481634128682943</c:v>
                </c:pt>
                <c:pt idx="5553">
                  <c:v>0.54229825035160173</c:v>
                </c:pt>
                <c:pt idx="5554">
                  <c:v>0.53964587348274617</c:v>
                </c:pt>
                <c:pt idx="5555">
                  <c:v>0.53746985370046085</c:v>
                </c:pt>
                <c:pt idx="5556">
                  <c:v>0.53512994951211523</c:v>
                </c:pt>
                <c:pt idx="5557">
                  <c:v>0.53268834991943281</c:v>
                </c:pt>
                <c:pt idx="5558">
                  <c:v>0.53015913612137622</c:v>
                </c:pt>
                <c:pt idx="5559">
                  <c:v>0.52809409441796784</c:v>
                </c:pt>
                <c:pt idx="5560">
                  <c:v>0.52597006955210124</c:v>
                </c:pt>
                <c:pt idx="5561">
                  <c:v>0.52376469927889113</c:v>
                </c:pt>
                <c:pt idx="5562">
                  <c:v>0.52142627935789743</c:v>
                </c:pt>
                <c:pt idx="5563">
                  <c:v>0.51959059154214193</c:v>
                </c:pt>
                <c:pt idx="5564">
                  <c:v>0.51752588651341724</c:v>
                </c:pt>
                <c:pt idx="5565">
                  <c:v>0.51542728815155092</c:v>
                </c:pt>
                <c:pt idx="5566">
                  <c:v>0.51379747880120519</c:v>
                </c:pt>
                <c:pt idx="5567">
                  <c:v>0.51207173275614959</c:v>
                </c:pt>
                <c:pt idx="5568">
                  <c:v>0.51023665525840189</c:v>
                </c:pt>
                <c:pt idx="5569">
                  <c:v>0.50813512470221422</c:v>
                </c:pt>
                <c:pt idx="5570">
                  <c:v>0.506589463593898</c:v>
                </c:pt>
                <c:pt idx="5571">
                  <c:v>0.5048366698452863</c:v>
                </c:pt>
                <c:pt idx="5572">
                  <c:v>0.5036828755752456</c:v>
                </c:pt>
                <c:pt idx="5573">
                  <c:v>0.5018511475624251</c:v>
                </c:pt>
                <c:pt idx="5574">
                  <c:v>0.50001686062628525</c:v>
                </c:pt>
                <c:pt idx="5575">
                  <c:v>0.49882031986423642</c:v>
                </c:pt>
                <c:pt idx="5576">
                  <c:v>0.49723382773986624</c:v>
                </c:pt>
                <c:pt idx="5577">
                  <c:v>0.49651694332935414</c:v>
                </c:pt>
                <c:pt idx="5578">
                  <c:v>0.49646636848730613</c:v>
                </c:pt>
                <c:pt idx="5579">
                  <c:v>0.49604901567960996</c:v>
                </c:pt>
                <c:pt idx="5580">
                  <c:v>0.49552617058985626</c:v>
                </c:pt>
                <c:pt idx="5581">
                  <c:v>0.49475354172777003</c:v>
                </c:pt>
                <c:pt idx="5582">
                  <c:v>0.4937866115736419</c:v>
                </c:pt>
                <c:pt idx="5583">
                  <c:v>0.49306070674630842</c:v>
                </c:pt>
                <c:pt idx="5584">
                  <c:v>0.49245647092800671</c:v>
                </c:pt>
                <c:pt idx="5585">
                  <c:v>0.49196534540946019</c:v>
                </c:pt>
                <c:pt idx="5586">
                  <c:v>0.49222485149688916</c:v>
                </c:pt>
                <c:pt idx="5587">
                  <c:v>0.49302070683048294</c:v>
                </c:pt>
                <c:pt idx="5588">
                  <c:v>0.49326266819394315</c:v>
                </c:pt>
                <c:pt idx="5589">
                  <c:v>0.49340730927748055</c:v>
                </c:pt>
                <c:pt idx="5590">
                  <c:v>0.49287264767899069</c:v>
                </c:pt>
                <c:pt idx="5591">
                  <c:v>0.49285651119624613</c:v>
                </c:pt>
                <c:pt idx="5592">
                  <c:v>0.49269370464764506</c:v>
                </c:pt>
                <c:pt idx="5593">
                  <c:v>0.49277458790831058</c:v>
                </c:pt>
                <c:pt idx="5594">
                  <c:v>0.49290420966412202</c:v>
                </c:pt>
                <c:pt idx="5595">
                  <c:v>0.49315060383676756</c:v>
                </c:pt>
                <c:pt idx="5596">
                  <c:v>0.4934480964137804</c:v>
                </c:pt>
                <c:pt idx="5597">
                  <c:v>0.49355540248365259</c:v>
                </c:pt>
                <c:pt idx="5598">
                  <c:v>0.49327537646960029</c:v>
                </c:pt>
                <c:pt idx="5599">
                  <c:v>0.49308458814312228</c:v>
                </c:pt>
                <c:pt idx="5600">
                  <c:v>0.49265364347072366</c:v>
                </c:pt>
                <c:pt idx="5601">
                  <c:v>0.49229440463791457</c:v>
                </c:pt>
                <c:pt idx="5602">
                  <c:v>0.49182567757503959</c:v>
                </c:pt>
                <c:pt idx="5603">
                  <c:v>0.49132207313513931</c:v>
                </c:pt>
                <c:pt idx="5604">
                  <c:v>0.4908369112487318</c:v>
                </c:pt>
                <c:pt idx="5605">
                  <c:v>0.4902316388120872</c:v>
                </c:pt>
                <c:pt idx="5606">
                  <c:v>0.48979051850016303</c:v>
                </c:pt>
                <c:pt idx="5607">
                  <c:v>0.48930019127938407</c:v>
                </c:pt>
                <c:pt idx="5608">
                  <c:v>0.48937345856994025</c:v>
                </c:pt>
                <c:pt idx="5609">
                  <c:v>0.4903298372732921</c:v>
                </c:pt>
                <c:pt idx="5610">
                  <c:v>0.4911189070477866</c:v>
                </c:pt>
                <c:pt idx="5611">
                  <c:v>0.49178136349875956</c:v>
                </c:pt>
                <c:pt idx="5612">
                  <c:v>0.4927305082688847</c:v>
                </c:pt>
                <c:pt idx="5613">
                  <c:v>0.49344635458516528</c:v>
                </c:pt>
                <c:pt idx="5614">
                  <c:v>0.49418443198650169</c:v>
                </c:pt>
                <c:pt idx="5615">
                  <c:v>0.49438916036307873</c:v>
                </c:pt>
                <c:pt idx="5616">
                  <c:v>0.49486634989887074</c:v>
                </c:pt>
                <c:pt idx="5617">
                  <c:v>0.49578145590744221</c:v>
                </c:pt>
                <c:pt idx="5618">
                  <c:v>0.49680794527969369</c:v>
                </c:pt>
                <c:pt idx="5619">
                  <c:v>0.4974922393445273</c:v>
                </c:pt>
                <c:pt idx="5620">
                  <c:v>0.49815923519300426</c:v>
                </c:pt>
                <c:pt idx="5621">
                  <c:v>0.49890269849180452</c:v>
                </c:pt>
                <c:pt idx="5622">
                  <c:v>0.49970341563571508</c:v>
                </c:pt>
                <c:pt idx="5623">
                  <c:v>0.50039640687652831</c:v>
                </c:pt>
                <c:pt idx="5624">
                  <c:v>0.50078792006504269</c:v>
                </c:pt>
                <c:pt idx="5625">
                  <c:v>0.50131328756369309</c:v>
                </c:pt>
                <c:pt idx="5626">
                  <c:v>0.50210101462009571</c:v>
                </c:pt>
                <c:pt idx="5627">
                  <c:v>0.50299912664386459</c:v>
                </c:pt>
                <c:pt idx="5628">
                  <c:v>0.50304486242021806</c:v>
                </c:pt>
                <c:pt idx="5629">
                  <c:v>0.50350463202447193</c:v>
                </c:pt>
                <c:pt idx="5630">
                  <c:v>0.50440774133937649</c:v>
                </c:pt>
                <c:pt idx="5631">
                  <c:v>0.50493947748389578</c:v>
                </c:pt>
                <c:pt idx="5632">
                  <c:v>0.50559763280203041</c:v>
                </c:pt>
                <c:pt idx="5633">
                  <c:v>0.50636942631485593</c:v>
                </c:pt>
                <c:pt idx="5634">
                  <c:v>0.50733495796442796</c:v>
                </c:pt>
                <c:pt idx="5635">
                  <c:v>0.50813254524941842</c:v>
                </c:pt>
                <c:pt idx="5636">
                  <c:v>0.50880625614647612</c:v>
                </c:pt>
                <c:pt idx="5637">
                  <c:v>0.50951106912751876</c:v>
                </c:pt>
                <c:pt idx="5638">
                  <c:v>0.5099801238175482</c:v>
                </c:pt>
                <c:pt idx="5639">
                  <c:v>0.51049862140749835</c:v>
                </c:pt>
                <c:pt idx="5640">
                  <c:v>0.51123441265991543</c:v>
                </c:pt>
                <c:pt idx="5641">
                  <c:v>0.51190682939512766</c:v>
                </c:pt>
                <c:pt idx="5642">
                  <c:v>0.51240157837163858</c:v>
                </c:pt>
                <c:pt idx="5643">
                  <c:v>0.51284014209898765</c:v>
                </c:pt>
                <c:pt idx="5644">
                  <c:v>0.5132824784635136</c:v>
                </c:pt>
                <c:pt idx="5645">
                  <c:v>0.51367971212736518</c:v>
                </c:pt>
                <c:pt idx="5646">
                  <c:v>0.51412862228302181</c:v>
                </c:pt>
                <c:pt idx="5647">
                  <c:v>0.51487882389752582</c:v>
                </c:pt>
                <c:pt idx="5648">
                  <c:v>0.51609637275465714</c:v>
                </c:pt>
                <c:pt idx="5649">
                  <c:v>0.51676019640290782</c:v>
                </c:pt>
                <c:pt idx="5650">
                  <c:v>0.5176880418960097</c:v>
                </c:pt>
                <c:pt idx="5651">
                  <c:v>0.51842002974413737</c:v>
                </c:pt>
                <c:pt idx="5652">
                  <c:v>0.51923833137726172</c:v>
                </c:pt>
                <c:pt idx="5653">
                  <c:v>0.51990128515456491</c:v>
                </c:pt>
                <c:pt idx="5654">
                  <c:v>0.52036491967059539</c:v>
                </c:pt>
                <c:pt idx="5655">
                  <c:v>0.52056153190295607</c:v>
                </c:pt>
                <c:pt idx="5656">
                  <c:v>0.52106712160485702</c:v>
                </c:pt>
                <c:pt idx="5657">
                  <c:v>0.52161993206466339</c:v>
                </c:pt>
                <c:pt idx="5658">
                  <c:v>0.52211071585350988</c:v>
                </c:pt>
                <c:pt idx="5659">
                  <c:v>0.52266836564727481</c:v>
                </c:pt>
                <c:pt idx="5660">
                  <c:v>0.52323959296415723</c:v>
                </c:pt>
                <c:pt idx="5661">
                  <c:v>0.52368454561590072</c:v>
                </c:pt>
                <c:pt idx="5662">
                  <c:v>0.52416993273437296</c:v>
                </c:pt>
                <c:pt idx="5663">
                  <c:v>0.52429007685113638</c:v>
                </c:pt>
                <c:pt idx="5664">
                  <c:v>0.52442597009831371</c:v>
                </c:pt>
                <c:pt idx="5665">
                  <c:v>0.52480573261461949</c:v>
                </c:pt>
                <c:pt idx="5666">
                  <c:v>0.52544925224926198</c:v>
                </c:pt>
                <c:pt idx="5667">
                  <c:v>0.52570317146104428</c:v>
                </c:pt>
                <c:pt idx="5668">
                  <c:v>0.52612944437205944</c:v>
                </c:pt>
                <c:pt idx="5669">
                  <c:v>0.52652600943102235</c:v>
                </c:pt>
                <c:pt idx="5670">
                  <c:v>0.52743797307073503</c:v>
                </c:pt>
                <c:pt idx="5671">
                  <c:v>0.52847264276926864</c:v>
                </c:pt>
                <c:pt idx="5672">
                  <c:v>0.52966702849564018</c:v>
                </c:pt>
                <c:pt idx="5673">
                  <c:v>0.53095981963731798</c:v>
                </c:pt>
                <c:pt idx="5674">
                  <c:v>0.53253367212383884</c:v>
                </c:pt>
                <c:pt idx="5675">
                  <c:v>0.53452839695413978</c:v>
                </c:pt>
                <c:pt idx="5676">
                  <c:v>0.53619266939094101</c:v>
                </c:pt>
                <c:pt idx="5677">
                  <c:v>0.53754978307849288</c:v>
                </c:pt>
                <c:pt idx="5678">
                  <c:v>0.53896495367698238</c:v>
                </c:pt>
                <c:pt idx="5679">
                  <c:v>0.54041368107098509</c:v>
                </c:pt>
                <c:pt idx="5680">
                  <c:v>0.54163216437043871</c:v>
                </c:pt>
                <c:pt idx="5681">
                  <c:v>0.5426595971482665</c:v>
                </c:pt>
                <c:pt idx="5682">
                  <c:v>0.54389638114480343</c:v>
                </c:pt>
                <c:pt idx="5683">
                  <c:v>0.54469690730044096</c:v>
                </c:pt>
                <c:pt idx="5684">
                  <c:v>0.54547751523367516</c:v>
                </c:pt>
                <c:pt idx="5685">
                  <c:v>0.54652774915651336</c:v>
                </c:pt>
                <c:pt idx="5686">
                  <c:v>0.54769585760373107</c:v>
                </c:pt>
                <c:pt idx="5687">
                  <c:v>0.54851185656913171</c:v>
                </c:pt>
                <c:pt idx="5688">
                  <c:v>0.54969051347874842</c:v>
                </c:pt>
                <c:pt idx="5689">
                  <c:v>0.55082363381077193</c:v>
                </c:pt>
                <c:pt idx="5690">
                  <c:v>0.55173956056597961</c:v>
                </c:pt>
                <c:pt idx="5691">
                  <c:v>0.5528853195445409</c:v>
                </c:pt>
                <c:pt idx="5692">
                  <c:v>0.55491284159105247</c:v>
                </c:pt>
                <c:pt idx="5693">
                  <c:v>0.55756643086039803</c:v>
                </c:pt>
                <c:pt idx="5694">
                  <c:v>0.56035520412852546</c:v>
                </c:pt>
                <c:pt idx="5695">
                  <c:v>0.56322499673764692</c:v>
                </c:pt>
                <c:pt idx="5696">
                  <c:v>0.56566722208954767</c:v>
                </c:pt>
                <c:pt idx="5697">
                  <c:v>0.56802236097371284</c:v>
                </c:pt>
                <c:pt idx="5698">
                  <c:v>0.56985067182056282</c:v>
                </c:pt>
                <c:pt idx="5699">
                  <c:v>0.57183633458791394</c:v>
                </c:pt>
                <c:pt idx="5700">
                  <c:v>0.57359167273329847</c:v>
                </c:pt>
                <c:pt idx="5701">
                  <c:v>0.57505392199129768</c:v>
                </c:pt>
                <c:pt idx="5702">
                  <c:v>0.57636445753826893</c:v>
                </c:pt>
                <c:pt idx="5703">
                  <c:v>0.5775786037830406</c:v>
                </c:pt>
                <c:pt idx="5704">
                  <c:v>0.57870164376069566</c:v>
                </c:pt>
                <c:pt idx="5705">
                  <c:v>0.57948102543287017</c:v>
                </c:pt>
                <c:pt idx="5706">
                  <c:v>0.58009864862928806</c:v>
                </c:pt>
                <c:pt idx="5707">
                  <c:v>0.58068054232089361</c:v>
                </c:pt>
                <c:pt idx="5708">
                  <c:v>0.58119776380100052</c:v>
                </c:pt>
                <c:pt idx="5709">
                  <c:v>0.58218855810186898</c:v>
                </c:pt>
                <c:pt idx="5710">
                  <c:v>0.58219837859291812</c:v>
                </c:pt>
                <c:pt idx="5711">
                  <c:v>0.58303778412932283</c:v>
                </c:pt>
                <c:pt idx="5712">
                  <c:v>0.58384623209114228</c:v>
                </c:pt>
                <c:pt idx="5713">
                  <c:v>0.58486804952916827</c:v>
                </c:pt>
                <c:pt idx="5714">
                  <c:v>0.58584105676871079</c:v>
                </c:pt>
                <c:pt idx="5715">
                  <c:v>0.58722937900305283</c:v>
                </c:pt>
                <c:pt idx="5716">
                  <c:v>0.5893043523229764</c:v>
                </c:pt>
                <c:pt idx="5717">
                  <c:v>0.5913110631296129</c:v>
                </c:pt>
                <c:pt idx="5718">
                  <c:v>0.59377841404623066</c:v>
                </c:pt>
                <c:pt idx="5719">
                  <c:v>0.59585190244078012</c:v>
                </c:pt>
                <c:pt idx="5720">
                  <c:v>0.59801770395601495</c:v>
                </c:pt>
                <c:pt idx="5721">
                  <c:v>0.5997064194280517</c:v>
                </c:pt>
                <c:pt idx="5722">
                  <c:v>0.60072640316942338</c:v>
                </c:pt>
                <c:pt idx="5723">
                  <c:v>0.60155499298507442</c:v>
                </c:pt>
                <c:pt idx="5724">
                  <c:v>0.60248873077173526</c:v>
                </c:pt>
                <c:pt idx="5725">
                  <c:v>0.60348956004112186</c:v>
                </c:pt>
                <c:pt idx="5726">
                  <c:v>0.60442460799185072</c:v>
                </c:pt>
                <c:pt idx="5727">
                  <c:v>0.6056345405423107</c:v>
                </c:pt>
                <c:pt idx="5728">
                  <c:v>0.60705847351880216</c:v>
                </c:pt>
                <c:pt idx="5729">
                  <c:v>0.60809150441097815</c:v>
                </c:pt>
                <c:pt idx="5730">
                  <c:v>0.60892697243573546</c:v>
                </c:pt>
                <c:pt idx="5731">
                  <c:v>0.60955164753202784</c:v>
                </c:pt>
                <c:pt idx="5732">
                  <c:v>0.61005722987604483</c:v>
                </c:pt>
                <c:pt idx="5733">
                  <c:v>0.61081220160792371</c:v>
                </c:pt>
                <c:pt idx="5734">
                  <c:v>0.61148034476210034</c:v>
                </c:pt>
                <c:pt idx="5735">
                  <c:v>0.61202648236500334</c:v>
                </c:pt>
                <c:pt idx="5736">
                  <c:v>0.61170464080146192</c:v>
                </c:pt>
                <c:pt idx="5737">
                  <c:v>0.61131689337754047</c:v>
                </c:pt>
                <c:pt idx="5738">
                  <c:v>0.61032783298404159</c:v>
                </c:pt>
                <c:pt idx="5739">
                  <c:v>0.60940613945624333</c:v>
                </c:pt>
                <c:pt idx="5740">
                  <c:v>0.60864295572725713</c:v>
                </c:pt>
                <c:pt idx="5741">
                  <c:v>0.60772949669717513</c:v>
                </c:pt>
                <c:pt idx="5742">
                  <c:v>0.60684310357426152</c:v>
                </c:pt>
                <c:pt idx="5743">
                  <c:v>0.60547858314007852</c:v>
                </c:pt>
                <c:pt idx="5744">
                  <c:v>0.60457158686027257</c:v>
                </c:pt>
                <c:pt idx="5745">
                  <c:v>0.60367739579196833</c:v>
                </c:pt>
                <c:pt idx="5746">
                  <c:v>0.60245464981493313</c:v>
                </c:pt>
                <c:pt idx="5747">
                  <c:v>0.6011829335201615</c:v>
                </c:pt>
                <c:pt idx="5748">
                  <c:v>0.59982880572335051</c:v>
                </c:pt>
                <c:pt idx="5749">
                  <c:v>0.59840142034123522</c:v>
                </c:pt>
                <c:pt idx="5750">
                  <c:v>0.59682145376151507</c:v>
                </c:pt>
                <c:pt idx="5751">
                  <c:v>0.59511057900941122</c:v>
                </c:pt>
                <c:pt idx="5752">
                  <c:v>0.59307423168673312</c:v>
                </c:pt>
                <c:pt idx="5753">
                  <c:v>0.5909965182562773</c:v>
                </c:pt>
                <c:pt idx="5754">
                  <c:v>0.58912739824294258</c:v>
                </c:pt>
                <c:pt idx="5755">
                  <c:v>0.58722647528678884</c:v>
                </c:pt>
                <c:pt idx="5756">
                  <c:v>0.58562103194093262</c:v>
                </c:pt>
                <c:pt idx="5757">
                  <c:v>0.58401828223076846</c:v>
                </c:pt>
                <c:pt idx="5758">
                  <c:v>0.58253917298165903</c:v>
                </c:pt>
                <c:pt idx="5759">
                  <c:v>0.58096923747519169</c:v>
                </c:pt>
                <c:pt idx="5760">
                  <c:v>0.57874298603003016</c:v>
                </c:pt>
                <c:pt idx="5761">
                  <c:v>0.57670830711545273</c:v>
                </c:pt>
                <c:pt idx="5762">
                  <c:v>0.57493528866277788</c:v>
                </c:pt>
                <c:pt idx="5763">
                  <c:v>0.57317401346151897</c:v>
                </c:pt>
                <c:pt idx="5764">
                  <c:v>0.57121705239284337</c:v>
                </c:pt>
                <c:pt idx="5765">
                  <c:v>0.56910359622784845</c:v>
                </c:pt>
                <c:pt idx="5766">
                  <c:v>0.56727826050949848</c:v>
                </c:pt>
                <c:pt idx="5767">
                  <c:v>0.56522050367478949</c:v>
                </c:pt>
                <c:pt idx="5768">
                  <c:v>0.56326016587073691</c:v>
                </c:pt>
                <c:pt idx="5769">
                  <c:v>0.56130297417901809</c:v>
                </c:pt>
                <c:pt idx="5770">
                  <c:v>0.55927866663666403</c:v>
                </c:pt>
                <c:pt idx="5771">
                  <c:v>0.55716634162834333</c:v>
                </c:pt>
                <c:pt idx="5772">
                  <c:v>0.55538721957888404</c:v>
                </c:pt>
                <c:pt idx="5773">
                  <c:v>0.55374238914295904</c:v>
                </c:pt>
                <c:pt idx="5774">
                  <c:v>0.55212231194716344</c:v>
                </c:pt>
                <c:pt idx="5775">
                  <c:v>0.55064623706267746</c:v>
                </c:pt>
                <c:pt idx="5776">
                  <c:v>0.54967756133847046</c:v>
                </c:pt>
                <c:pt idx="5777">
                  <c:v>0.54991771398510481</c:v>
                </c:pt>
                <c:pt idx="5778">
                  <c:v>0.54779853461956662</c:v>
                </c:pt>
                <c:pt idx="5779">
                  <c:v>0.54623237608851916</c:v>
                </c:pt>
                <c:pt idx="5780">
                  <c:v>0.54460132413947526</c:v>
                </c:pt>
                <c:pt idx="5781">
                  <c:v>0.54312580057551085</c:v>
                </c:pt>
                <c:pt idx="5782">
                  <c:v>0.54199426667850614</c:v>
                </c:pt>
                <c:pt idx="5783">
                  <c:v>0.54197833915171356</c:v>
                </c:pt>
                <c:pt idx="5784">
                  <c:v>0.5421819249977079</c:v>
                </c:pt>
                <c:pt idx="5785">
                  <c:v>0.54228639780410526</c:v>
                </c:pt>
                <c:pt idx="5786">
                  <c:v>0.54252414287837925</c:v>
                </c:pt>
                <c:pt idx="5787">
                  <c:v>0.54287566197215087</c:v>
                </c:pt>
                <c:pt idx="5788">
                  <c:v>0.54319792855381588</c:v>
                </c:pt>
                <c:pt idx="5789">
                  <c:v>0.54357065500932744</c:v>
                </c:pt>
                <c:pt idx="5790">
                  <c:v>0.54345645169117651</c:v>
                </c:pt>
                <c:pt idx="5791">
                  <c:v>0.54288134858583947</c:v>
                </c:pt>
                <c:pt idx="5792">
                  <c:v>0.54222197193777621</c:v>
                </c:pt>
                <c:pt idx="5793">
                  <c:v>0.54141953695574552</c:v>
                </c:pt>
                <c:pt idx="5794">
                  <c:v>0.54119868569382545</c:v>
                </c:pt>
                <c:pt idx="5795">
                  <c:v>0.54118516275972628</c:v>
                </c:pt>
                <c:pt idx="5796">
                  <c:v>0.54089566584587312</c:v>
                </c:pt>
                <c:pt idx="5797">
                  <c:v>0.54046999651088512</c:v>
                </c:pt>
                <c:pt idx="5798">
                  <c:v>0.54003383875442468</c:v>
                </c:pt>
                <c:pt idx="5799">
                  <c:v>0.53907305897974522</c:v>
                </c:pt>
                <c:pt idx="5800">
                  <c:v>0.53818337164804031</c:v>
                </c:pt>
                <c:pt idx="5801">
                  <c:v>0.53680254215600398</c:v>
                </c:pt>
                <c:pt idx="5802">
                  <c:v>0.53609397483158872</c:v>
                </c:pt>
                <c:pt idx="5803">
                  <c:v>0.53722051094340761</c:v>
                </c:pt>
                <c:pt idx="5804">
                  <c:v>0.53554276187524608</c:v>
                </c:pt>
                <c:pt idx="5805">
                  <c:v>0.53404022564345799</c:v>
                </c:pt>
                <c:pt idx="5806">
                  <c:v>0.53226921692589146</c:v>
                </c:pt>
                <c:pt idx="5807">
                  <c:v>0.53050147354794319</c:v>
                </c:pt>
                <c:pt idx="5808">
                  <c:v>0.52831375548121073</c:v>
                </c:pt>
                <c:pt idx="5809">
                  <c:v>0.52654971765917002</c:v>
                </c:pt>
                <c:pt idx="5810">
                  <c:v>0.52458364006314961</c:v>
                </c:pt>
                <c:pt idx="5811">
                  <c:v>0.52281382598609116</c:v>
                </c:pt>
                <c:pt idx="5812">
                  <c:v>0.52116094016558234</c:v>
                </c:pt>
                <c:pt idx="5813">
                  <c:v>0.51962774807758849</c:v>
                </c:pt>
                <c:pt idx="5814">
                  <c:v>0.51807457298497672</c:v>
                </c:pt>
                <c:pt idx="5815">
                  <c:v>0.51640778901888584</c:v>
                </c:pt>
                <c:pt idx="5816">
                  <c:v>0.51462852867980269</c:v>
                </c:pt>
                <c:pt idx="5817">
                  <c:v>0.51243256868329279</c:v>
                </c:pt>
                <c:pt idx="5818">
                  <c:v>0.51015344125968931</c:v>
                </c:pt>
                <c:pt idx="5819">
                  <c:v>0.50776319855694552</c:v>
                </c:pt>
                <c:pt idx="5820">
                  <c:v>0.50565898187666292</c:v>
                </c:pt>
                <c:pt idx="5821">
                  <c:v>0.50415675636538626</c:v>
                </c:pt>
                <c:pt idx="5822">
                  <c:v>0.50227490787607454</c:v>
                </c:pt>
                <c:pt idx="5823">
                  <c:v>0.50044473918137011</c:v>
                </c:pt>
                <c:pt idx="5824">
                  <c:v>0.49820510394645995</c:v>
                </c:pt>
                <c:pt idx="5825">
                  <c:v>0.49640699742967687</c:v>
                </c:pt>
                <c:pt idx="5826">
                  <c:v>0.49437022739062364</c:v>
                </c:pt>
                <c:pt idx="5827">
                  <c:v>0.49272256195023406</c:v>
                </c:pt>
                <c:pt idx="5828">
                  <c:v>0.49017765989590323</c:v>
                </c:pt>
                <c:pt idx="5829">
                  <c:v>0.48813000425929959</c:v>
                </c:pt>
                <c:pt idx="5830">
                  <c:v>0.48607232917765875</c:v>
                </c:pt>
                <c:pt idx="5831">
                  <c:v>0.48372405483219405</c:v>
                </c:pt>
                <c:pt idx="5832">
                  <c:v>0.48131921043797071</c:v>
                </c:pt>
                <c:pt idx="5833">
                  <c:v>0.47963781118129389</c:v>
                </c:pt>
                <c:pt idx="5834">
                  <c:v>0.4778040274203707</c:v>
                </c:pt>
                <c:pt idx="5835">
                  <c:v>0.47547264853226356</c:v>
                </c:pt>
                <c:pt idx="5836">
                  <c:v>0.4730516502785217</c:v>
                </c:pt>
                <c:pt idx="5837">
                  <c:v>0.4709562920774345</c:v>
                </c:pt>
                <c:pt idx="5838">
                  <c:v>0.46929131297599402</c:v>
                </c:pt>
                <c:pt idx="5839">
                  <c:v>0.46792358921331711</c:v>
                </c:pt>
                <c:pt idx="5840">
                  <c:v>0.46649603255377842</c:v>
                </c:pt>
                <c:pt idx="5841">
                  <c:v>0.46496033050870744</c:v>
                </c:pt>
                <c:pt idx="5842">
                  <c:v>0.46316586739655774</c:v>
                </c:pt>
                <c:pt idx="5843">
                  <c:v>0.46132560865640926</c:v>
                </c:pt>
                <c:pt idx="5844">
                  <c:v>0.45964489328627789</c:v>
                </c:pt>
                <c:pt idx="5845">
                  <c:v>0.45791049869458883</c:v>
                </c:pt>
                <c:pt idx="5846">
                  <c:v>0.45647186930101807</c:v>
                </c:pt>
                <c:pt idx="5847">
                  <c:v>0.45500304460631696</c:v>
                </c:pt>
                <c:pt idx="5848">
                  <c:v>0.45363859709674664</c:v>
                </c:pt>
                <c:pt idx="5849">
                  <c:v>0.45230980708107105</c:v>
                </c:pt>
                <c:pt idx="5850">
                  <c:v>0.45096635679228053</c:v>
                </c:pt>
                <c:pt idx="5851">
                  <c:v>0.44978805909708847</c:v>
                </c:pt>
                <c:pt idx="5852">
                  <c:v>0.44856148852754874</c:v>
                </c:pt>
                <c:pt idx="5853">
                  <c:v>0.44713743281442997</c:v>
                </c:pt>
                <c:pt idx="5854">
                  <c:v>0.44575075079940435</c:v>
                </c:pt>
                <c:pt idx="5855">
                  <c:v>0.44451191889702291</c:v>
                </c:pt>
                <c:pt idx="5856">
                  <c:v>0.44337341957257992</c:v>
                </c:pt>
                <c:pt idx="5857">
                  <c:v>0.44199412463513527</c:v>
                </c:pt>
                <c:pt idx="5858">
                  <c:v>0.44151772819332996</c:v>
                </c:pt>
                <c:pt idx="5859">
                  <c:v>0.43966517070392908</c:v>
                </c:pt>
                <c:pt idx="5860">
                  <c:v>0.43793181405391374</c:v>
                </c:pt>
                <c:pt idx="5861">
                  <c:v>0.43600269367933114</c:v>
                </c:pt>
                <c:pt idx="5862">
                  <c:v>0.43425930680277769</c:v>
                </c:pt>
                <c:pt idx="5863">
                  <c:v>0.43230065531538908</c:v>
                </c:pt>
                <c:pt idx="5864">
                  <c:v>0.43082649998345302</c:v>
                </c:pt>
                <c:pt idx="5865">
                  <c:v>0.43009446932508605</c:v>
                </c:pt>
                <c:pt idx="5866">
                  <c:v>0.42939124168562881</c:v>
                </c:pt>
                <c:pt idx="5867">
                  <c:v>0.42846495969587078</c:v>
                </c:pt>
                <c:pt idx="5868">
                  <c:v>0.42723719590236059</c:v>
                </c:pt>
                <c:pt idx="5869">
                  <c:v>0.42603140744229773</c:v>
                </c:pt>
                <c:pt idx="5870">
                  <c:v>0.42506346385894955</c:v>
                </c:pt>
                <c:pt idx="5871">
                  <c:v>0.42415782060814355</c:v>
                </c:pt>
                <c:pt idx="5872">
                  <c:v>0.4234586737605926</c:v>
                </c:pt>
                <c:pt idx="5873">
                  <c:v>0.4229292597928393</c:v>
                </c:pt>
                <c:pt idx="5874">
                  <c:v>0.42245532523949592</c:v>
                </c:pt>
                <c:pt idx="5875">
                  <c:v>0.42303253655910134</c:v>
                </c:pt>
                <c:pt idx="5876">
                  <c:v>0.42356943991691959</c:v>
                </c:pt>
                <c:pt idx="5877">
                  <c:v>0.42351407142458219</c:v>
                </c:pt>
                <c:pt idx="5878">
                  <c:v>0.42333698435482525</c:v>
                </c:pt>
                <c:pt idx="5879">
                  <c:v>0.4226232157246706</c:v>
                </c:pt>
                <c:pt idx="5880">
                  <c:v>0.42169564845540458</c:v>
                </c:pt>
                <c:pt idx="5881">
                  <c:v>0.42039945963378222</c:v>
                </c:pt>
                <c:pt idx="5882">
                  <c:v>0.41921947313175861</c:v>
                </c:pt>
                <c:pt idx="5883">
                  <c:v>0.41798769339260133</c:v>
                </c:pt>
                <c:pt idx="5884">
                  <c:v>0.4169079694918239</c:v>
                </c:pt>
                <c:pt idx="5885">
                  <c:v>0.41581204845235925</c:v>
                </c:pt>
                <c:pt idx="5886">
                  <c:v>0.41467930605960091</c:v>
                </c:pt>
                <c:pt idx="5887">
                  <c:v>0.41362983993238189</c:v>
                </c:pt>
                <c:pt idx="5888">
                  <c:v>0.41267405024425097</c:v>
                </c:pt>
                <c:pt idx="5889">
                  <c:v>0.41183144253869081</c:v>
                </c:pt>
                <c:pt idx="5890">
                  <c:v>0.41060765729799925</c:v>
                </c:pt>
                <c:pt idx="5891">
                  <c:v>0.40957120032321082</c:v>
                </c:pt>
                <c:pt idx="5892">
                  <c:v>0.40837248138110521</c:v>
                </c:pt>
                <c:pt idx="5893">
                  <c:v>0.40684742798444701</c:v>
                </c:pt>
                <c:pt idx="5894">
                  <c:v>0.40556618386862725</c:v>
                </c:pt>
                <c:pt idx="5895">
                  <c:v>0.40461497636831678</c:v>
                </c:pt>
                <c:pt idx="5896">
                  <c:v>0.40322979874053577</c:v>
                </c:pt>
                <c:pt idx="5897">
                  <c:v>0.40183975633418062</c:v>
                </c:pt>
                <c:pt idx="5898">
                  <c:v>0.40058676605181465</c:v>
                </c:pt>
                <c:pt idx="5899">
                  <c:v>0.4001310203507043</c:v>
                </c:pt>
                <c:pt idx="5900">
                  <c:v>0.39927762680019829</c:v>
                </c:pt>
                <c:pt idx="5901">
                  <c:v>0.39802243549341831</c:v>
                </c:pt>
                <c:pt idx="5902">
                  <c:v>0.39659636729508763</c:v>
                </c:pt>
                <c:pt idx="5903">
                  <c:v>0.39510830431328148</c:v>
                </c:pt>
                <c:pt idx="5904">
                  <c:v>0.39378590828622667</c:v>
                </c:pt>
                <c:pt idx="5905">
                  <c:v>0.39236378714896547</c:v>
                </c:pt>
                <c:pt idx="5906">
                  <c:v>0.39081042961815143</c:v>
                </c:pt>
                <c:pt idx="5907">
                  <c:v>0.38963134853047765</c:v>
                </c:pt>
                <c:pt idx="5908">
                  <c:v>0.38837779138279521</c:v>
                </c:pt>
                <c:pt idx="5909">
                  <c:v>0.38706286793730521</c:v>
                </c:pt>
                <c:pt idx="5910">
                  <c:v>0.38581766290268421</c:v>
                </c:pt>
                <c:pt idx="5911">
                  <c:v>0.38468686469043328</c:v>
                </c:pt>
                <c:pt idx="5912">
                  <c:v>0.38454120685563642</c:v>
                </c:pt>
                <c:pt idx="5913">
                  <c:v>0.38420548623909812</c:v>
                </c:pt>
                <c:pt idx="5914">
                  <c:v>0.38345138013503471</c:v>
                </c:pt>
                <c:pt idx="5915">
                  <c:v>0.38257542106423398</c:v>
                </c:pt>
                <c:pt idx="5916">
                  <c:v>0.38156428883484772</c:v>
                </c:pt>
                <c:pt idx="5917">
                  <c:v>0.38047418706702008</c:v>
                </c:pt>
                <c:pt idx="5918">
                  <c:v>0.37914243511387052</c:v>
                </c:pt>
                <c:pt idx="5919">
                  <c:v>0.37776759065455418</c:v>
                </c:pt>
                <c:pt idx="5920">
                  <c:v>0.37617971401865602</c:v>
                </c:pt>
                <c:pt idx="5921">
                  <c:v>0.37524853903041405</c:v>
                </c:pt>
                <c:pt idx="5922">
                  <c:v>0.37446635205086271</c:v>
                </c:pt>
                <c:pt idx="5923">
                  <c:v>0.3735045055048411</c:v>
                </c:pt>
                <c:pt idx="5924">
                  <c:v>0.37278700156968819</c:v>
                </c:pt>
                <c:pt idx="5925">
                  <c:v>0.37149947365234692</c:v>
                </c:pt>
                <c:pt idx="5926">
                  <c:v>0.37046860532810511</c:v>
                </c:pt>
                <c:pt idx="5927">
                  <c:v>0.36967028322734802</c:v>
                </c:pt>
                <c:pt idx="5928">
                  <c:v>0.36855857032731798</c:v>
                </c:pt>
                <c:pt idx="5929">
                  <c:v>0.36808316069743763</c:v>
                </c:pt>
                <c:pt idx="5930">
                  <c:v>0.36718292605558028</c:v>
                </c:pt>
                <c:pt idx="5931">
                  <c:v>0.36652901089926476</c:v>
                </c:pt>
                <c:pt idx="5932">
                  <c:v>0.36564966323049652</c:v>
                </c:pt>
                <c:pt idx="5933">
                  <c:v>0.36467116506987485</c:v>
                </c:pt>
                <c:pt idx="5934">
                  <c:v>0.36376299573111015</c:v>
                </c:pt>
                <c:pt idx="5935">
                  <c:v>0.36270804550184915</c:v>
                </c:pt>
                <c:pt idx="5936">
                  <c:v>0.3615141490423005</c:v>
                </c:pt>
                <c:pt idx="5937">
                  <c:v>0.36065607312117726</c:v>
                </c:pt>
                <c:pt idx="5938">
                  <c:v>0.35933838039432381</c:v>
                </c:pt>
                <c:pt idx="5939">
                  <c:v>0.3583294718206258</c:v>
                </c:pt>
                <c:pt idx="5940">
                  <c:v>0.35714362079861489</c:v>
                </c:pt>
                <c:pt idx="5941">
                  <c:v>0.35600620906927222</c:v>
                </c:pt>
                <c:pt idx="5942">
                  <c:v>0.35497044269040562</c:v>
                </c:pt>
                <c:pt idx="5943">
                  <c:v>0.35442980779532252</c:v>
                </c:pt>
                <c:pt idx="5944">
                  <c:v>0.35357442831994407</c:v>
                </c:pt>
                <c:pt idx="5945">
                  <c:v>0.35269030653435879</c:v>
                </c:pt>
                <c:pt idx="5946">
                  <c:v>0.351622745980889</c:v>
                </c:pt>
                <c:pt idx="5947">
                  <c:v>0.35056784415796011</c:v>
                </c:pt>
                <c:pt idx="5948">
                  <c:v>0.34961325403840815</c:v>
                </c:pt>
                <c:pt idx="5949">
                  <c:v>0.34867768944481037</c:v>
                </c:pt>
                <c:pt idx="5950">
                  <c:v>0.34790252252714443</c:v>
                </c:pt>
                <c:pt idx="5951">
                  <c:v>0.34696456427907135</c:v>
                </c:pt>
                <c:pt idx="5952">
                  <c:v>0.34587079779001251</c:v>
                </c:pt>
                <c:pt idx="5953">
                  <c:v>0.34517543422788055</c:v>
                </c:pt>
                <c:pt idx="5954">
                  <c:v>0.34456822446246405</c:v>
                </c:pt>
                <c:pt idx="5955">
                  <c:v>0.34393487582589671</c:v>
                </c:pt>
                <c:pt idx="5956">
                  <c:v>0.34354007318292257</c:v>
                </c:pt>
                <c:pt idx="5957">
                  <c:v>0.34307637794764645</c:v>
                </c:pt>
                <c:pt idx="5958">
                  <c:v>0.34251640256683297</c:v>
                </c:pt>
                <c:pt idx="5959">
                  <c:v>0.34195163053595462</c:v>
                </c:pt>
                <c:pt idx="5960">
                  <c:v>0.34140671197344252</c:v>
                </c:pt>
                <c:pt idx="5961">
                  <c:v>0.34088626651060333</c:v>
                </c:pt>
                <c:pt idx="5962">
                  <c:v>0.34049526074081304</c:v>
                </c:pt>
                <c:pt idx="5963">
                  <c:v>0.34028265291957122</c:v>
                </c:pt>
                <c:pt idx="5964">
                  <c:v>0.34027053535119944</c:v>
                </c:pt>
                <c:pt idx="5965">
                  <c:v>0.34055282097486045</c:v>
                </c:pt>
                <c:pt idx="5966">
                  <c:v>0.34082152175243069</c:v>
                </c:pt>
                <c:pt idx="5967">
                  <c:v>0.3411837692699321</c:v>
                </c:pt>
                <c:pt idx="5968">
                  <c:v>0.34161941662636841</c:v>
                </c:pt>
                <c:pt idx="5969">
                  <c:v>0.3419770407648251</c:v>
                </c:pt>
                <c:pt idx="5970">
                  <c:v>0.34242414404293808</c:v>
                </c:pt>
                <c:pt idx="5971">
                  <c:v>0.34261325612774246</c:v>
                </c:pt>
                <c:pt idx="5972">
                  <c:v>0.34335276730698044</c:v>
                </c:pt>
                <c:pt idx="5973">
                  <c:v>0.34483737052191149</c:v>
                </c:pt>
                <c:pt idx="5974">
                  <c:v>0.34654728813314156</c:v>
                </c:pt>
                <c:pt idx="5975">
                  <c:v>0.34902248912408057</c:v>
                </c:pt>
                <c:pt idx="5976">
                  <c:v>0.35116302701875579</c:v>
                </c:pt>
                <c:pt idx="5977">
                  <c:v>0.353237635430737</c:v>
                </c:pt>
                <c:pt idx="5978">
                  <c:v>0.35468872520288902</c:v>
                </c:pt>
                <c:pt idx="5979">
                  <c:v>0.35602092281470549</c:v>
                </c:pt>
                <c:pt idx="5980">
                  <c:v>0.35698597434564971</c:v>
                </c:pt>
                <c:pt idx="5981">
                  <c:v>0.35797085838371467</c:v>
                </c:pt>
                <c:pt idx="5982">
                  <c:v>0.35888237104492021</c:v>
                </c:pt>
                <c:pt idx="5983">
                  <c:v>0.35976351690662878</c:v>
                </c:pt>
                <c:pt idx="5984">
                  <c:v>0.36084618506099997</c:v>
                </c:pt>
                <c:pt idx="5985">
                  <c:v>0.3614670627249707</c:v>
                </c:pt>
                <c:pt idx="5986">
                  <c:v>0.36253772982764831</c:v>
                </c:pt>
                <c:pt idx="5987">
                  <c:v>0.36338206755799435</c:v>
                </c:pt>
                <c:pt idx="5988">
                  <c:v>0.36424730847601317</c:v>
                </c:pt>
                <c:pt idx="5989">
                  <c:v>0.36513307017090879</c:v>
                </c:pt>
                <c:pt idx="5990">
                  <c:v>0.36640570270926354</c:v>
                </c:pt>
                <c:pt idx="5991">
                  <c:v>0.36427142845764876</c:v>
                </c:pt>
                <c:pt idx="5992">
                  <c:v>0.36875537501817796</c:v>
                </c:pt>
                <c:pt idx="5993">
                  <c:v>0.37001215481146188</c:v>
                </c:pt>
                <c:pt idx="5994">
                  <c:v>0.37177274619239237</c:v>
                </c:pt>
                <c:pt idx="5995">
                  <c:v>0.37456315894909681</c:v>
                </c:pt>
                <c:pt idx="5996">
                  <c:v>0.37683367033865106</c:v>
                </c:pt>
                <c:pt idx="5997">
                  <c:v>0.37784017119691443</c:v>
                </c:pt>
                <c:pt idx="5998">
                  <c:v>0.37875435159386167</c:v>
                </c:pt>
                <c:pt idx="5999">
                  <c:v>0.37961857450713665</c:v>
                </c:pt>
                <c:pt idx="6000">
                  <c:v>0.38090542554778201</c:v>
                </c:pt>
                <c:pt idx="6001">
                  <c:v>0.38333785686516536</c:v>
                </c:pt>
                <c:pt idx="6002">
                  <c:v>0.38901231409465703</c:v>
                </c:pt>
                <c:pt idx="6003">
                  <c:v>0.39518511964383146</c:v>
                </c:pt>
                <c:pt idx="6004">
                  <c:v>0.39834687105363215</c:v>
                </c:pt>
                <c:pt idx="6005">
                  <c:v>0.40104431075995983</c:v>
                </c:pt>
                <c:pt idx="6006">
                  <c:v>0.40343616068012716</c:v>
                </c:pt>
                <c:pt idx="6007">
                  <c:v>0.40558181019734052</c:v>
                </c:pt>
                <c:pt idx="6008">
                  <c:v>0.40762293910027714</c:v>
                </c:pt>
                <c:pt idx="6009">
                  <c:v>0.40930553720116458</c:v>
                </c:pt>
                <c:pt idx="6010">
                  <c:v>0.41070359765732184</c:v>
                </c:pt>
                <c:pt idx="6011">
                  <c:v>0.41217674791584574</c:v>
                </c:pt>
                <c:pt idx="6012">
                  <c:v>0.41383944180433385</c:v>
                </c:pt>
                <c:pt idx="6013">
                  <c:v>0.41565436917536036</c:v>
                </c:pt>
                <c:pt idx="6014">
                  <c:v>0.41767638959752162</c:v>
                </c:pt>
                <c:pt idx="6015">
                  <c:v>0.41992190873010793</c:v>
                </c:pt>
                <c:pt idx="6016">
                  <c:v>0.42294730554496562</c:v>
                </c:pt>
                <c:pt idx="6017">
                  <c:v>0.42681588485440514</c:v>
                </c:pt>
                <c:pt idx="6018">
                  <c:v>0.43088067912833578</c:v>
                </c:pt>
                <c:pt idx="6019">
                  <c:v>0.43522589630692954</c:v>
                </c:pt>
                <c:pt idx="6020">
                  <c:v>0.4400455787593725</c:v>
                </c:pt>
                <c:pt idx="6021">
                  <c:v>0.44424723513921277</c:v>
                </c:pt>
                <c:pt idx="6022">
                  <c:v>0.44793713104464317</c:v>
                </c:pt>
                <c:pt idx="6023">
                  <c:v>0.45138939326397542</c:v>
                </c:pt>
                <c:pt idx="6024">
                  <c:v>0.45394281229590389</c:v>
                </c:pt>
                <c:pt idx="6025">
                  <c:v>0.45708875157604578</c:v>
                </c:pt>
                <c:pt idx="6026">
                  <c:v>0.46053674540057354</c:v>
                </c:pt>
                <c:pt idx="6027">
                  <c:v>0.4632150893217738</c:v>
                </c:pt>
                <c:pt idx="6028">
                  <c:v>0.46553427360229355</c:v>
                </c:pt>
                <c:pt idx="6029">
                  <c:v>0.46774440137104573</c:v>
                </c:pt>
                <c:pt idx="6030">
                  <c:v>0.46996772199145431</c:v>
                </c:pt>
                <c:pt idx="6031">
                  <c:v>0.47277545964427614</c:v>
                </c:pt>
                <c:pt idx="6032">
                  <c:v>0.47718019291532388</c:v>
                </c:pt>
                <c:pt idx="6033">
                  <c:v>0.48076499763783259</c:v>
                </c:pt>
                <c:pt idx="6034">
                  <c:v>0.48438658704782678</c:v>
                </c:pt>
                <c:pt idx="6035">
                  <c:v>0.48809721342194862</c:v>
                </c:pt>
                <c:pt idx="6036">
                  <c:v>0.49200960677096361</c:v>
                </c:pt>
                <c:pt idx="6037">
                  <c:v>0.49649651991725879</c:v>
                </c:pt>
                <c:pt idx="6038">
                  <c:v>0.50114362656697575</c:v>
                </c:pt>
                <c:pt idx="6039">
                  <c:v>0.50571892629325321</c:v>
                </c:pt>
                <c:pt idx="6040">
                  <c:v>0.50972230923981898</c:v>
                </c:pt>
                <c:pt idx="6041">
                  <c:v>0.51379201918543482</c:v>
                </c:pt>
                <c:pt idx="6042">
                  <c:v>0.51719713769995024</c:v>
                </c:pt>
                <c:pt idx="6043">
                  <c:v>0.52013146533234145</c:v>
                </c:pt>
                <c:pt idx="6044">
                  <c:v>0.52310183450244929</c:v>
                </c:pt>
                <c:pt idx="6045">
                  <c:v>0.52617949079825199</c:v>
                </c:pt>
                <c:pt idx="6046">
                  <c:v>0.52921437471038457</c:v>
                </c:pt>
                <c:pt idx="6047">
                  <c:v>0.53297372945492016</c:v>
                </c:pt>
                <c:pt idx="6048">
                  <c:v>0.54146383748385174</c:v>
                </c:pt>
                <c:pt idx="6049">
                  <c:v>0.5505078439123483</c:v>
                </c:pt>
                <c:pt idx="6050">
                  <c:v>0.55928249311258726</c:v>
                </c:pt>
                <c:pt idx="6051">
                  <c:v>0.56821717502475355</c:v>
                </c:pt>
                <c:pt idx="6052">
                  <c:v>0.57723958662750185</c:v>
                </c:pt>
                <c:pt idx="6053">
                  <c:v>0.58568142224875275</c:v>
                </c:pt>
                <c:pt idx="6054">
                  <c:v>0.59299742097746422</c:v>
                </c:pt>
                <c:pt idx="6055">
                  <c:v>0.59918401896299589</c:v>
                </c:pt>
                <c:pt idx="6056">
                  <c:v>0.60482731917039123</c:v>
                </c:pt>
                <c:pt idx="6057">
                  <c:v>0.61031854660164708</c:v>
                </c:pt>
                <c:pt idx="6058">
                  <c:v>0.61864406922640081</c:v>
                </c:pt>
                <c:pt idx="6059">
                  <c:v>0.62628542126618469</c:v>
                </c:pt>
                <c:pt idx="6060">
                  <c:v>0.63279083161458749</c:v>
                </c:pt>
                <c:pt idx="6061">
                  <c:v>0.63851691480744754</c:v>
                </c:pt>
                <c:pt idx="6062">
                  <c:v>0.64329266971136212</c:v>
                </c:pt>
                <c:pt idx="6063">
                  <c:v>0.6472594844390227</c:v>
                </c:pt>
                <c:pt idx="6064">
                  <c:v>0.65082213829797064</c:v>
                </c:pt>
                <c:pt idx="6065">
                  <c:v>0.65413282033268616</c:v>
                </c:pt>
                <c:pt idx="6066">
                  <c:v>0.65742940026585128</c:v>
                </c:pt>
                <c:pt idx="6067">
                  <c:v>0.66047246584257513</c:v>
                </c:pt>
                <c:pt idx="6068">
                  <c:v>0.6631157868402221</c:v>
                </c:pt>
                <c:pt idx="6069">
                  <c:v>0.66565044576269206</c:v>
                </c:pt>
                <c:pt idx="6070">
                  <c:v>0.66813009037008031</c:v>
                </c:pt>
                <c:pt idx="6071">
                  <c:v>0.67042218783262286</c:v>
                </c:pt>
                <c:pt idx="6072">
                  <c:v>0.67261628081401736</c:v>
                </c:pt>
                <c:pt idx="6073">
                  <c:v>0.67461123765845143</c:v>
                </c:pt>
                <c:pt idx="6074">
                  <c:v>0.67608226759868872</c:v>
                </c:pt>
                <c:pt idx="6075">
                  <c:v>0.67797713604070597</c:v>
                </c:pt>
                <c:pt idx="6076">
                  <c:v>0.68079317148440299</c:v>
                </c:pt>
                <c:pt idx="6077">
                  <c:v>0.68393155205340594</c:v>
                </c:pt>
                <c:pt idx="6078">
                  <c:v>0.6875500478804385</c:v>
                </c:pt>
                <c:pt idx="6079">
                  <c:v>0.69120523895289232</c:v>
                </c:pt>
                <c:pt idx="6080">
                  <c:v>0.69480309545148256</c:v>
                </c:pt>
                <c:pt idx="6081">
                  <c:v>0.69896545368126362</c:v>
                </c:pt>
                <c:pt idx="6082">
                  <c:v>0.70268076645119493</c:v>
                </c:pt>
                <c:pt idx="6083">
                  <c:v>0.70615104129249362</c:v>
                </c:pt>
                <c:pt idx="6084">
                  <c:v>0.70899198117028817</c:v>
                </c:pt>
                <c:pt idx="6085">
                  <c:v>0.71166318060886613</c:v>
                </c:pt>
                <c:pt idx="6086">
                  <c:v>0.7138365793160758</c:v>
                </c:pt>
                <c:pt idx="6087">
                  <c:v>0.71737122500014872</c:v>
                </c:pt>
                <c:pt idx="6088">
                  <c:v>0.72238200725246626</c:v>
                </c:pt>
                <c:pt idx="6089">
                  <c:v>0.72707540935733694</c:v>
                </c:pt>
                <c:pt idx="6090">
                  <c:v>0.73689701592755885</c:v>
                </c:pt>
                <c:pt idx="6091">
                  <c:v>0.74724364968067758</c:v>
                </c:pt>
                <c:pt idx="6092">
                  <c:v>0.75191989484426458</c:v>
                </c:pt>
                <c:pt idx="6093">
                  <c:v>0.75366198018476072</c:v>
                </c:pt>
                <c:pt idx="6094">
                  <c:v>0.75310808784377714</c:v>
                </c:pt>
                <c:pt idx="6095">
                  <c:v>0.75217669736721438</c:v>
                </c:pt>
                <c:pt idx="6096">
                  <c:v>0.75149841658374306</c:v>
                </c:pt>
                <c:pt idx="6097">
                  <c:v>0.75457886904726346</c:v>
                </c:pt>
                <c:pt idx="6098">
                  <c:v>0.75773019919636331</c:v>
                </c:pt>
                <c:pt idx="6099">
                  <c:v>0.7597633274335559</c:v>
                </c:pt>
                <c:pt idx="6100">
                  <c:v>0.76116374029502132</c:v>
                </c:pt>
                <c:pt idx="6101">
                  <c:v>0.76273433491447007</c:v>
                </c:pt>
                <c:pt idx="6102">
                  <c:v>0.76690852644839669</c:v>
                </c:pt>
                <c:pt idx="6103">
                  <c:v>0.77036770902961682</c:v>
                </c:pt>
                <c:pt idx="6104">
                  <c:v>0.77277461793561131</c:v>
                </c:pt>
                <c:pt idx="6105">
                  <c:v>0.77374630409032086</c:v>
                </c:pt>
                <c:pt idx="6106">
                  <c:v>0.77533161216602009</c:v>
                </c:pt>
                <c:pt idx="6107">
                  <c:v>0.77634747389284098</c:v>
                </c:pt>
                <c:pt idx="6108">
                  <c:v>0.77795963990098571</c:v>
                </c:pt>
                <c:pt idx="6109">
                  <c:v>0.78330844645992348</c:v>
                </c:pt>
                <c:pt idx="6110">
                  <c:v>0.78628325342743333</c:v>
                </c:pt>
                <c:pt idx="6111">
                  <c:v>0.78670818950607402</c:v>
                </c:pt>
                <c:pt idx="6112">
                  <c:v>0.78691336159414194</c:v>
                </c:pt>
                <c:pt idx="6113">
                  <c:v>0.78642855981624615</c:v>
                </c:pt>
                <c:pt idx="6114">
                  <c:v>0.78529472850345239</c:v>
                </c:pt>
                <c:pt idx="6115">
                  <c:v>0.78400310017524666</c:v>
                </c:pt>
                <c:pt idx="6116">
                  <c:v>0.78492769660031614</c:v>
                </c:pt>
                <c:pt idx="6117">
                  <c:v>0.79119023364460639</c:v>
                </c:pt>
                <c:pt idx="6118">
                  <c:v>0.80151474139604728</c:v>
                </c:pt>
                <c:pt idx="6119">
                  <c:v>0.80785183099254632</c:v>
                </c:pt>
                <c:pt idx="6120">
                  <c:v>0.81245485397499806</c:v>
                </c:pt>
                <c:pt idx="6121">
                  <c:v>0.81976567613069506</c:v>
                </c:pt>
                <c:pt idx="6122">
                  <c:v>0.83088648504975504</c:v>
                </c:pt>
                <c:pt idx="6123">
                  <c:v>0.83866436984832382</c:v>
                </c:pt>
                <c:pt idx="6124">
                  <c:v>0.84382374653118986</c:v>
                </c:pt>
                <c:pt idx="6125">
                  <c:v>0.84541423627047141</c:v>
                </c:pt>
                <c:pt idx="6126">
                  <c:v>0.84480884760391528</c:v>
                </c:pt>
                <c:pt idx="6127">
                  <c:v>0.84423124293894869</c:v>
                </c:pt>
                <c:pt idx="6128">
                  <c:v>0.84485090547753794</c:v>
                </c:pt>
                <c:pt idx="6129">
                  <c:v>0.84551077896514637</c:v>
                </c:pt>
                <c:pt idx="6130">
                  <c:v>0.84616442339657716</c:v>
                </c:pt>
                <c:pt idx="6131">
                  <c:v>0.84695681486332253</c:v>
                </c:pt>
                <c:pt idx="6132">
                  <c:v>0.84768308203157572</c:v>
                </c:pt>
                <c:pt idx="6133">
                  <c:v>0.8483439523711539</c:v>
                </c:pt>
                <c:pt idx="6134">
                  <c:v>0.84974529480078675</c:v>
                </c:pt>
                <c:pt idx="6135">
                  <c:v>0.85137338029267107</c:v>
                </c:pt>
                <c:pt idx="6136">
                  <c:v>0.85298111355936834</c:v>
                </c:pt>
                <c:pt idx="6137">
                  <c:v>0.85443992259899193</c:v>
                </c:pt>
                <c:pt idx="6138">
                  <c:v>0.8561347525984967</c:v>
                </c:pt>
                <c:pt idx="6139">
                  <c:v>0.85757436967038669</c:v>
                </c:pt>
                <c:pt idx="6140">
                  <c:v>0.85969451354096371</c:v>
                </c:pt>
                <c:pt idx="6141">
                  <c:v>0.8614285124707296</c:v>
                </c:pt>
                <c:pt idx="6142">
                  <c:v>0.86313215185433134</c:v>
                </c:pt>
                <c:pt idx="6143">
                  <c:v>0.86422061599005751</c:v>
                </c:pt>
                <c:pt idx="6144">
                  <c:v>0.86513694475296743</c:v>
                </c:pt>
                <c:pt idx="6145">
                  <c:v>0.86666302189178757</c:v>
                </c:pt>
                <c:pt idx="6146">
                  <c:v>0.86773175625101751</c:v>
                </c:pt>
                <c:pt idx="6147">
                  <c:v>0.86856895820519431</c:v>
                </c:pt>
                <c:pt idx="6148">
                  <c:v>0.8694066083387807</c:v>
                </c:pt>
                <c:pt idx="6149">
                  <c:v>0.87003781210898112</c:v>
                </c:pt>
                <c:pt idx="6150">
                  <c:v>0.87013430737752273</c:v>
                </c:pt>
                <c:pt idx="6151">
                  <c:v>0.87031727244788148</c:v>
                </c:pt>
                <c:pt idx="6152">
                  <c:v>0.87038275127583797</c:v>
                </c:pt>
                <c:pt idx="6153">
                  <c:v>0.86998686980674456</c:v>
                </c:pt>
                <c:pt idx="6154">
                  <c:v>0.86974220367239652</c:v>
                </c:pt>
                <c:pt idx="6155">
                  <c:v>0.86961457299081557</c:v>
                </c:pt>
                <c:pt idx="6156">
                  <c:v>0.87001546037464328</c:v>
                </c:pt>
                <c:pt idx="6157">
                  <c:v>0.87184268949200405</c:v>
                </c:pt>
                <c:pt idx="6158">
                  <c:v>0.87224118476059775</c:v>
                </c:pt>
                <c:pt idx="6159">
                  <c:v>0.87200888469332827</c:v>
                </c:pt>
                <c:pt idx="6160">
                  <c:v>0.87222519041769042</c:v>
                </c:pt>
                <c:pt idx="6161">
                  <c:v>0.87285250403658676</c:v>
                </c:pt>
                <c:pt idx="6162">
                  <c:v>0.87400143933079588</c:v>
                </c:pt>
                <c:pt idx="6163">
                  <c:v>0.8756687313800473</c:v>
                </c:pt>
                <c:pt idx="6164">
                  <c:v>0.87757476634370413</c:v>
                </c:pt>
                <c:pt idx="6165">
                  <c:v>0.87842103020341955</c:v>
                </c:pt>
                <c:pt idx="6166">
                  <c:v>0.87853187898948903</c:v>
                </c:pt>
                <c:pt idx="6167">
                  <c:v>0.87822110364775163</c:v>
                </c:pt>
                <c:pt idx="6168">
                  <c:v>0.87725746174449803</c:v>
                </c:pt>
                <c:pt idx="6169">
                  <c:v>0.87842643693251821</c:v>
                </c:pt>
                <c:pt idx="6170">
                  <c:v>0.87643946677522278</c:v>
                </c:pt>
                <c:pt idx="6171">
                  <c:v>0.87666373429044298</c:v>
                </c:pt>
                <c:pt idx="6172">
                  <c:v>0.87698990328888327</c:v>
                </c:pt>
                <c:pt idx="6173">
                  <c:v>0.87785247854086212</c:v>
                </c:pt>
                <c:pt idx="6174">
                  <c:v>0.87854421486666068</c:v>
                </c:pt>
                <c:pt idx="6175">
                  <c:v>0.87806770155076019</c:v>
                </c:pt>
                <c:pt idx="6176">
                  <c:v>0.87711864781647653</c:v>
                </c:pt>
                <c:pt idx="6177">
                  <c:v>0.87585009955696025</c:v>
                </c:pt>
                <c:pt idx="6178">
                  <c:v>0.87503564498421649</c:v>
                </c:pt>
                <c:pt idx="6179">
                  <c:v>0.8742997117635638</c:v>
                </c:pt>
                <c:pt idx="6180">
                  <c:v>0.87433622304066749</c:v>
                </c:pt>
                <c:pt idx="6181">
                  <c:v>0.87426024520349577</c:v>
                </c:pt>
                <c:pt idx="6182">
                  <c:v>0.87285534961340028</c:v>
                </c:pt>
                <c:pt idx="6183">
                  <c:v>0.87203440958381551</c:v>
                </c:pt>
                <c:pt idx="6184">
                  <c:v>0.87312134827687016</c:v>
                </c:pt>
                <c:pt idx="6185">
                  <c:v>0.87223203664585214</c:v>
                </c:pt>
                <c:pt idx="6186">
                  <c:v>0.87182528778961887</c:v>
                </c:pt>
                <c:pt idx="6187">
                  <c:v>0.8719339739357912</c:v>
                </c:pt>
                <c:pt idx="6188">
                  <c:v>0.87128962087711903</c:v>
                </c:pt>
                <c:pt idx="6189">
                  <c:v>0.87031306923986618</c:v>
                </c:pt>
                <c:pt idx="6190">
                  <c:v>0.8694600785382175</c:v>
                </c:pt>
                <c:pt idx="6191">
                  <c:v>0.86902752183722864</c:v>
                </c:pt>
                <c:pt idx="6192">
                  <c:v>0.8684360209038372</c:v>
                </c:pt>
                <c:pt idx="6193">
                  <c:v>0.86855129669414644</c:v>
                </c:pt>
                <c:pt idx="6194">
                  <c:v>0.86781728027565497</c:v>
                </c:pt>
                <c:pt idx="6195">
                  <c:v>0.86710203264647523</c:v>
                </c:pt>
                <c:pt idx="6196">
                  <c:v>0.8658341547424111</c:v>
                </c:pt>
                <c:pt idx="6197">
                  <c:v>0.86513772210882589</c:v>
                </c:pt>
                <c:pt idx="6198">
                  <c:v>0.86406542387210561</c:v>
                </c:pt>
                <c:pt idx="6199">
                  <c:v>0.86388912777620075</c:v>
                </c:pt>
                <c:pt idx="6200">
                  <c:v>0.86235589330465245</c:v>
                </c:pt>
                <c:pt idx="6201">
                  <c:v>0.86088194757508207</c:v>
                </c:pt>
                <c:pt idx="6202">
                  <c:v>0.86002485950781904</c:v>
                </c:pt>
                <c:pt idx="6203">
                  <c:v>0.85885841443720834</c:v>
                </c:pt>
                <c:pt idx="6204">
                  <c:v>0.85753465983242771</c:v>
                </c:pt>
                <c:pt idx="6205">
                  <c:v>0.85654441234912548</c:v>
                </c:pt>
                <c:pt idx="6206">
                  <c:v>0.85578154462396749</c:v>
                </c:pt>
                <c:pt idx="6207">
                  <c:v>0.85634029144882018</c:v>
                </c:pt>
                <c:pt idx="6208">
                  <c:v>0.85828831936834338</c:v>
                </c:pt>
                <c:pt idx="6209">
                  <c:v>0.85939898668134529</c:v>
                </c:pt>
                <c:pt idx="6210">
                  <c:v>0.86020286890543807</c:v>
                </c:pt>
                <c:pt idx="6211">
                  <c:v>0.85959654026572996</c:v>
                </c:pt>
                <c:pt idx="6212">
                  <c:v>0.85827415107943883</c:v>
                </c:pt>
                <c:pt idx="6213">
                  <c:v>0.85702887199542921</c:v>
                </c:pt>
                <c:pt idx="6214">
                  <c:v>0.85538379400353293</c:v>
                </c:pt>
                <c:pt idx="6215">
                  <c:v>0.85350834437374934</c:v>
                </c:pt>
                <c:pt idx="6216">
                  <c:v>0.85158029057049367</c:v>
                </c:pt>
                <c:pt idx="6217">
                  <c:v>0.84963381215704292</c:v>
                </c:pt>
                <c:pt idx="6218">
                  <c:v>0.84740487578400348</c:v>
                </c:pt>
                <c:pt idx="6219">
                  <c:v>0.84593985378116732</c:v>
                </c:pt>
                <c:pt idx="6220">
                  <c:v>0.84400933558026603</c:v>
                </c:pt>
                <c:pt idx="6221">
                  <c:v>0.84189707898964328</c:v>
                </c:pt>
                <c:pt idx="6222">
                  <c:v>0.83979027163234277</c:v>
                </c:pt>
                <c:pt idx="6223">
                  <c:v>0.83801941440318473</c:v>
                </c:pt>
                <c:pt idx="6224">
                  <c:v>0.83643355674409259</c:v>
                </c:pt>
                <c:pt idx="6225">
                  <c:v>0.83466992197029555</c:v>
                </c:pt>
                <c:pt idx="6226">
                  <c:v>0.83342727643928172</c:v>
                </c:pt>
                <c:pt idx="6227">
                  <c:v>0.83320963138514703</c:v>
                </c:pt>
                <c:pt idx="6228">
                  <c:v>0.83219343941598967</c:v>
                </c:pt>
                <c:pt idx="6229">
                  <c:v>0.83092714456587358</c:v>
                </c:pt>
                <c:pt idx="6230">
                  <c:v>0.82939662433188921</c:v>
                </c:pt>
                <c:pt idx="6231">
                  <c:v>0.82806940977863952</c:v>
                </c:pt>
                <c:pt idx="6232">
                  <c:v>0.82653837533265073</c:v>
                </c:pt>
                <c:pt idx="6233">
                  <c:v>0.82435624614513792</c:v>
                </c:pt>
                <c:pt idx="6234">
                  <c:v>0.82231390520654057</c:v>
                </c:pt>
                <c:pt idx="6235">
                  <c:v>0.81998324600631645</c:v>
                </c:pt>
                <c:pt idx="6236">
                  <c:v>0.81777623845349579</c:v>
                </c:pt>
                <c:pt idx="6237">
                  <c:v>0.81544140176463742</c:v>
                </c:pt>
                <c:pt idx="6238">
                  <c:v>0.81323879230797447</c:v>
                </c:pt>
                <c:pt idx="6239">
                  <c:v>0.81127688016233301</c:v>
                </c:pt>
                <c:pt idx="6240">
                  <c:v>0.80931249541917416</c:v>
                </c:pt>
                <c:pt idx="6241">
                  <c:v>0.80786516010656584</c:v>
                </c:pt>
                <c:pt idx="6242">
                  <c:v>0.80563862387185525</c:v>
                </c:pt>
                <c:pt idx="6243">
                  <c:v>0.80344440050344001</c:v>
                </c:pt>
                <c:pt idx="6244">
                  <c:v>0.80172869582200756</c:v>
                </c:pt>
                <c:pt idx="6245">
                  <c:v>0.80033122532329881</c:v>
                </c:pt>
                <c:pt idx="6246">
                  <c:v>0.80009622099038169</c:v>
                </c:pt>
                <c:pt idx="6247">
                  <c:v>0.80126930503178728</c:v>
                </c:pt>
                <c:pt idx="6248">
                  <c:v>0.80006301840333138</c:v>
                </c:pt>
                <c:pt idx="6249">
                  <c:v>0.79810606082627844</c:v>
                </c:pt>
                <c:pt idx="6250">
                  <c:v>0.79643964865135275</c:v>
                </c:pt>
                <c:pt idx="6251">
                  <c:v>0.79614291161563122</c:v>
                </c:pt>
                <c:pt idx="6252">
                  <c:v>0.79497333171800422</c:v>
                </c:pt>
                <c:pt idx="6253">
                  <c:v>0.79311160443905571</c:v>
                </c:pt>
                <c:pt idx="6254">
                  <c:v>0.79099255888894782</c:v>
                </c:pt>
                <c:pt idx="6255">
                  <c:v>0.78920798384026003</c:v>
                </c:pt>
                <c:pt idx="6256">
                  <c:v>0.78719576186811158</c:v>
                </c:pt>
                <c:pt idx="6257">
                  <c:v>0.78509389779798067</c:v>
                </c:pt>
                <c:pt idx="6258">
                  <c:v>0.78323855347326055</c:v>
                </c:pt>
                <c:pt idx="6259">
                  <c:v>0.78125839217086179</c:v>
                </c:pt>
                <c:pt idx="6260">
                  <c:v>0.7793706208742317</c:v>
                </c:pt>
                <c:pt idx="6261">
                  <c:v>0.77757769183344727</c:v>
                </c:pt>
                <c:pt idx="6262">
                  <c:v>0.77611120887293994</c:v>
                </c:pt>
                <c:pt idx="6263">
                  <c:v>0.77435203928130447</c:v>
                </c:pt>
                <c:pt idx="6264">
                  <c:v>0.77255219261283414</c:v>
                </c:pt>
                <c:pt idx="6265">
                  <c:v>0.7705937904588076</c:v>
                </c:pt>
                <c:pt idx="6266">
                  <c:v>0.76840770739365405</c:v>
                </c:pt>
                <c:pt idx="6267">
                  <c:v>0.76598162418515769</c:v>
                </c:pt>
                <c:pt idx="6268">
                  <c:v>0.76360061427154724</c:v>
                </c:pt>
                <c:pt idx="6269">
                  <c:v>0.76136673962984658</c:v>
                </c:pt>
                <c:pt idx="6270">
                  <c:v>0.75898576363267822</c:v>
                </c:pt>
                <c:pt idx="6271">
                  <c:v>0.7567004112011303</c:v>
                </c:pt>
                <c:pt idx="6272">
                  <c:v>0.75437260411684459</c:v>
                </c:pt>
                <c:pt idx="6273">
                  <c:v>0.75191241195948133</c:v>
                </c:pt>
                <c:pt idx="6274">
                  <c:v>0.74959216564604847</c:v>
                </c:pt>
                <c:pt idx="6275">
                  <c:v>0.74717314224438347</c:v>
                </c:pt>
                <c:pt idx="6276">
                  <c:v>0.7449792914160458</c:v>
                </c:pt>
                <c:pt idx="6277">
                  <c:v>0.74259303970591062</c:v>
                </c:pt>
                <c:pt idx="6278">
                  <c:v>0.74033479493335397</c:v>
                </c:pt>
                <c:pt idx="6279">
                  <c:v>0.73785383614421152</c:v>
                </c:pt>
                <c:pt idx="6280">
                  <c:v>0.73576479968249431</c:v>
                </c:pt>
                <c:pt idx="6281">
                  <c:v>0.73353464627835518</c:v>
                </c:pt>
                <c:pt idx="6282">
                  <c:v>0.73149045506528432</c:v>
                </c:pt>
                <c:pt idx="6283">
                  <c:v>0.72917659148879199</c:v>
                </c:pt>
                <c:pt idx="6284">
                  <c:v>0.72717094441200603</c:v>
                </c:pt>
                <c:pt idx="6285">
                  <c:v>0.72515646032691972</c:v>
                </c:pt>
                <c:pt idx="6286">
                  <c:v>0.72315341572123482</c:v>
                </c:pt>
                <c:pt idx="6287">
                  <c:v>0.72125662874379692</c:v>
                </c:pt>
                <c:pt idx="6288">
                  <c:v>0.71963492239296689</c:v>
                </c:pt>
                <c:pt idx="6289">
                  <c:v>0.71858211809793326</c:v>
                </c:pt>
                <c:pt idx="6290">
                  <c:v>0.71805916195316455</c:v>
                </c:pt>
                <c:pt idx="6291">
                  <c:v>0.71741869126736224</c:v>
                </c:pt>
                <c:pt idx="6292">
                  <c:v>0.71700815618749714</c:v>
                </c:pt>
                <c:pt idx="6293">
                  <c:v>0.71623379251538399</c:v>
                </c:pt>
                <c:pt idx="6294">
                  <c:v>0.71538602519536254</c:v>
                </c:pt>
                <c:pt idx="6295">
                  <c:v>0.71434217031098124</c:v>
                </c:pt>
                <c:pt idx="6296">
                  <c:v>0.71314428228336113</c:v>
                </c:pt>
                <c:pt idx="6297">
                  <c:v>0.71148073184527538</c:v>
                </c:pt>
                <c:pt idx="6298">
                  <c:v>0.70988634370024351</c:v>
                </c:pt>
                <c:pt idx="6299">
                  <c:v>0.70796162487216674</c:v>
                </c:pt>
                <c:pt idx="6300">
                  <c:v>0.70657477433386884</c:v>
                </c:pt>
                <c:pt idx="6301">
                  <c:v>0.7051617875574181</c:v>
                </c:pt>
                <c:pt idx="6302">
                  <c:v>0.70386111539527219</c:v>
                </c:pt>
                <c:pt idx="6303">
                  <c:v>0.70223586807378036</c:v>
                </c:pt>
                <c:pt idx="6304">
                  <c:v>0.70080935879788275</c:v>
                </c:pt>
                <c:pt idx="6305">
                  <c:v>0.69936539030455036</c:v>
                </c:pt>
                <c:pt idx="6306">
                  <c:v>0.69771881147382642</c:v>
                </c:pt>
                <c:pt idx="6307">
                  <c:v>0.69600168124900008</c:v>
                </c:pt>
                <c:pt idx="6308">
                  <c:v>0.69479190723899464</c:v>
                </c:pt>
                <c:pt idx="6309">
                  <c:v>0.69401338342895091</c:v>
                </c:pt>
                <c:pt idx="6310">
                  <c:v>0.69332153624843806</c:v>
                </c:pt>
                <c:pt idx="6311">
                  <c:v>0.69261185590794516</c:v>
                </c:pt>
                <c:pt idx="6312">
                  <c:v>0.69177758877970708</c:v>
                </c:pt>
                <c:pt idx="6313">
                  <c:v>0.69050007636609068</c:v>
                </c:pt>
                <c:pt idx="6314">
                  <c:v>0.68924644035854643</c:v>
                </c:pt>
                <c:pt idx="6315">
                  <c:v>0.68792784387731398</c:v>
                </c:pt>
                <c:pt idx="6316">
                  <c:v>0.68691720353809937</c:v>
                </c:pt>
                <c:pt idx="6317">
                  <c:v>0.68582731720582668</c:v>
                </c:pt>
                <c:pt idx="6318">
                  <c:v>0.68467064254741372</c:v>
                </c:pt>
                <c:pt idx="6319">
                  <c:v>0.68330617002467087</c:v>
                </c:pt>
                <c:pt idx="6320">
                  <c:v>0.68246222730744077</c:v>
                </c:pt>
                <c:pt idx="6321">
                  <c:v>0.68185662929653701</c:v>
                </c:pt>
                <c:pt idx="6322">
                  <c:v>0.68163556188335506</c:v>
                </c:pt>
                <c:pt idx="6323">
                  <c:v>0.68135342831832568</c:v>
                </c:pt>
                <c:pt idx="6324">
                  <c:v>0.68151460677547859</c:v>
                </c:pt>
                <c:pt idx="6325">
                  <c:v>0.68216018914068577</c:v>
                </c:pt>
                <c:pt idx="6326">
                  <c:v>0.68242098382386729</c:v>
                </c:pt>
                <c:pt idx="6327">
                  <c:v>0.68290698401264549</c:v>
                </c:pt>
                <c:pt idx="6328">
                  <c:v>0.68329106126837524</c:v>
                </c:pt>
                <c:pt idx="6329">
                  <c:v>0.68369361719359156</c:v>
                </c:pt>
                <c:pt idx="6330">
                  <c:v>0.68394325331582351</c:v>
                </c:pt>
                <c:pt idx="6331">
                  <c:v>0.68420386275954681</c:v>
                </c:pt>
                <c:pt idx="6332">
                  <c:v>0.68498031310347796</c:v>
                </c:pt>
                <c:pt idx="6333">
                  <c:v>0.68588439736357953</c:v>
                </c:pt>
                <c:pt idx="6334">
                  <c:v>0.68659828140678669</c:v>
                </c:pt>
                <c:pt idx="6335">
                  <c:v>0.68701696490055197</c:v>
                </c:pt>
                <c:pt idx="6336">
                  <c:v>0.68688410756218266</c:v>
                </c:pt>
                <c:pt idx="6337">
                  <c:v>0.68686104880315413</c:v>
                </c:pt>
                <c:pt idx="6338">
                  <c:v>0.68696940508418081</c:v>
                </c:pt>
                <c:pt idx="6339">
                  <c:v>0.68729837437823205</c:v>
                </c:pt>
                <c:pt idx="6340">
                  <c:v>0.68773328695223179</c:v>
                </c:pt>
                <c:pt idx="6341">
                  <c:v>0.68742309505681876</c:v>
                </c:pt>
                <c:pt idx="6342">
                  <c:v>0.6878840990281464</c:v>
                </c:pt>
                <c:pt idx="6343">
                  <c:v>0.68851715122584367</c:v>
                </c:pt>
                <c:pt idx="6344">
                  <c:v>0.68913518558265252</c:v>
                </c:pt>
                <c:pt idx="6345">
                  <c:v>0.69012863228016219</c:v>
                </c:pt>
                <c:pt idx="6346">
                  <c:v>0.69135686268938867</c:v>
                </c:pt>
                <c:pt idx="6347">
                  <c:v>0.69241920846045335</c:v>
                </c:pt>
                <c:pt idx="6348">
                  <c:v>0.6933475861780406</c:v>
                </c:pt>
                <c:pt idx="6349">
                  <c:v>0.69458282344573563</c:v>
                </c:pt>
                <c:pt idx="6350">
                  <c:v>0.69558084843066759</c:v>
                </c:pt>
                <c:pt idx="6351">
                  <c:v>0.69641374725483796</c:v>
                </c:pt>
                <c:pt idx="6352">
                  <c:v>0.69658073849346769</c:v>
                </c:pt>
                <c:pt idx="6353">
                  <c:v>0.70271803577299308</c:v>
                </c:pt>
                <c:pt idx="6354">
                  <c:v>0.69795446387086335</c:v>
                </c:pt>
                <c:pt idx="6355">
                  <c:v>0.69875337591128961</c:v>
                </c:pt>
                <c:pt idx="6356">
                  <c:v>0.69961255678817336</c:v>
                </c:pt>
                <c:pt idx="6357">
                  <c:v>0.70057968715952867</c:v>
                </c:pt>
                <c:pt idx="6358">
                  <c:v>0.70127752823567746</c:v>
                </c:pt>
                <c:pt idx="6359">
                  <c:v>0.70202558565511131</c:v>
                </c:pt>
                <c:pt idx="6360">
                  <c:v>0.70292638502623883</c:v>
                </c:pt>
                <c:pt idx="6361">
                  <c:v>0.70422349323731459</c:v>
                </c:pt>
                <c:pt idx="6362">
                  <c:v>0.70529346788409308</c:v>
                </c:pt>
                <c:pt idx="6363">
                  <c:v>0.70652421593850301</c:v>
                </c:pt>
                <c:pt idx="6364">
                  <c:v>0.70767097313703387</c:v>
                </c:pt>
                <c:pt idx="6365">
                  <c:v>0.70866159118633865</c:v>
                </c:pt>
                <c:pt idx="6366">
                  <c:v>0.7103514305205656</c:v>
                </c:pt>
                <c:pt idx="6367">
                  <c:v>0.71135835957207294</c:v>
                </c:pt>
                <c:pt idx="6368">
                  <c:v>0.71198917435484099</c:v>
                </c:pt>
                <c:pt idx="6369">
                  <c:v>0.71259423636817509</c:v>
                </c:pt>
                <c:pt idx="6370">
                  <c:v>0.71331516771894055</c:v>
                </c:pt>
                <c:pt idx="6371">
                  <c:v>0.71401426010952007</c:v>
                </c:pt>
                <c:pt idx="6372">
                  <c:v>0.71455587484450001</c:v>
                </c:pt>
                <c:pt idx="6373">
                  <c:v>0.71503580797066602</c:v>
                </c:pt>
                <c:pt idx="6374">
                  <c:v>0.71544555629432449</c:v>
                </c:pt>
                <c:pt idx="6375">
                  <c:v>0.71610099740477695</c:v>
                </c:pt>
                <c:pt idx="6376">
                  <c:v>0.71679630769706226</c:v>
                </c:pt>
                <c:pt idx="6377">
                  <c:v>0.71769424623066491</c:v>
                </c:pt>
                <c:pt idx="6378">
                  <c:v>0.71833669462307026</c:v>
                </c:pt>
                <c:pt idx="6379">
                  <c:v>0.7190401828040659</c:v>
                </c:pt>
                <c:pt idx="6380">
                  <c:v>0.71284791357096267</c:v>
                </c:pt>
                <c:pt idx="6381">
                  <c:v>0.71308916320081639</c:v>
                </c:pt>
                <c:pt idx="6382">
                  <c:v>0.71317012942095648</c:v>
                </c:pt>
                <c:pt idx="6383">
                  <c:v>0.71319335359607527</c:v>
                </c:pt>
                <c:pt idx="6384">
                  <c:v>0.71333814320260147</c:v>
                </c:pt>
                <c:pt idx="6385">
                  <c:v>0.7132566803054744</c:v>
                </c:pt>
                <c:pt idx="6386">
                  <c:v>0.7129833143294696</c:v>
                </c:pt>
                <c:pt idx="6387">
                  <c:v>0.71286967211605012</c:v>
                </c:pt>
                <c:pt idx="6388">
                  <c:v>0.71330390948545996</c:v>
                </c:pt>
                <c:pt idx="6389">
                  <c:v>0.71413475248090552</c:v>
                </c:pt>
                <c:pt idx="6390">
                  <c:v>0.71568503091125513</c:v>
                </c:pt>
                <c:pt idx="6391">
                  <c:v>0.71629374830866144</c:v>
                </c:pt>
                <c:pt idx="6392">
                  <c:v>0.71637800078303382</c:v>
                </c:pt>
                <c:pt idx="6393">
                  <c:v>0.71630488930085345</c:v>
                </c:pt>
                <c:pt idx="6394">
                  <c:v>0.71629101304316278</c:v>
                </c:pt>
                <c:pt idx="6395">
                  <c:v>0.71679272213150147</c:v>
                </c:pt>
                <c:pt idx="6396">
                  <c:v>0.71736638877418701</c:v>
                </c:pt>
                <c:pt idx="6397">
                  <c:v>0.71805737429939809</c:v>
                </c:pt>
                <c:pt idx="6398">
                  <c:v>0.71852640503307741</c:v>
                </c:pt>
                <c:pt idx="6399">
                  <c:v>0.71890711620840408</c:v>
                </c:pt>
                <c:pt idx="6400">
                  <c:v>0.71904923351957284</c:v>
                </c:pt>
                <c:pt idx="6401">
                  <c:v>0.71915446843204511</c:v>
                </c:pt>
                <c:pt idx="6402">
                  <c:v>0.71945919038974904</c:v>
                </c:pt>
                <c:pt idx="6403">
                  <c:v>0.71975621818335245</c:v>
                </c:pt>
                <c:pt idx="6404">
                  <c:v>0.720069358461778</c:v>
                </c:pt>
                <c:pt idx="6405">
                  <c:v>0.72045916016408129</c:v>
                </c:pt>
                <c:pt idx="6406">
                  <c:v>0.72090135144942313</c:v>
                </c:pt>
                <c:pt idx="6407">
                  <c:v>0.72127604189214578</c:v>
                </c:pt>
                <c:pt idx="6408">
                  <c:v>0.72157030136092637</c:v>
                </c:pt>
                <c:pt idx="6409">
                  <c:v>0.72168884973545455</c:v>
                </c:pt>
                <c:pt idx="6410">
                  <c:v>0.72181795820262429</c:v>
                </c:pt>
                <c:pt idx="6411">
                  <c:v>0.72232245057119426</c:v>
                </c:pt>
                <c:pt idx="6412">
                  <c:v>0.72336703783891509</c:v>
                </c:pt>
                <c:pt idx="6413">
                  <c:v>0.72461489429595993</c:v>
                </c:pt>
                <c:pt idx="6414">
                  <c:v>0.72528231796867138</c:v>
                </c:pt>
                <c:pt idx="6415">
                  <c:v>0.72546348306425923</c:v>
                </c:pt>
                <c:pt idx="6416">
                  <c:v>0.72454602778840838</c:v>
                </c:pt>
                <c:pt idx="6417">
                  <c:v>0.72340807547978925</c:v>
                </c:pt>
                <c:pt idx="6418">
                  <c:v>0.72223553839549248</c:v>
                </c:pt>
                <c:pt idx="6419">
                  <c:v>0.72121469716793363</c:v>
                </c:pt>
                <c:pt idx="6420">
                  <c:v>0.72016207884585803</c:v>
                </c:pt>
                <c:pt idx="6421">
                  <c:v>0.71904644551658103</c:v>
                </c:pt>
                <c:pt idx="6422">
                  <c:v>0.71814262327625145</c:v>
                </c:pt>
                <c:pt idx="6423">
                  <c:v>0.71791821422347513</c:v>
                </c:pt>
                <c:pt idx="6424">
                  <c:v>0.71782746086917371</c:v>
                </c:pt>
                <c:pt idx="6425">
                  <c:v>0.71838302989334268</c:v>
                </c:pt>
                <c:pt idx="6426">
                  <c:v>0.71970321621569289</c:v>
                </c:pt>
                <c:pt idx="6427">
                  <c:v>0.72120782633842639</c:v>
                </c:pt>
                <c:pt idx="6428">
                  <c:v>0.72354039621127564</c:v>
                </c:pt>
                <c:pt idx="6429">
                  <c:v>0.72615031177303935</c:v>
                </c:pt>
                <c:pt idx="6430">
                  <c:v>0.72861467657669754</c:v>
                </c:pt>
                <c:pt idx="6431">
                  <c:v>0.73077066794160206</c:v>
                </c:pt>
                <c:pt idx="6432">
                  <c:v>0.73241369824110225</c:v>
                </c:pt>
                <c:pt idx="6433">
                  <c:v>0.73385247622995242</c:v>
                </c:pt>
                <c:pt idx="6434">
                  <c:v>0.73533022014203864</c:v>
                </c:pt>
                <c:pt idx="6435">
                  <c:v>0.73681095120018725</c:v>
                </c:pt>
                <c:pt idx="6436">
                  <c:v>0.7382249472900565</c:v>
                </c:pt>
                <c:pt idx="6437">
                  <c:v>0.74183853369618824</c:v>
                </c:pt>
                <c:pt idx="6438">
                  <c:v>0.74717797030548549</c:v>
                </c:pt>
                <c:pt idx="6439">
                  <c:v>0.75295290053850483</c:v>
                </c:pt>
                <c:pt idx="6440">
                  <c:v>0.75887675987769321</c:v>
                </c:pt>
                <c:pt idx="6441">
                  <c:v>0.76367602051378281</c:v>
                </c:pt>
                <c:pt idx="6442">
                  <c:v>0.76777082631150662</c:v>
                </c:pt>
                <c:pt idx="6443">
                  <c:v>0.77147263309801917</c:v>
                </c:pt>
                <c:pt idx="6444">
                  <c:v>0.77404027759127259</c:v>
                </c:pt>
                <c:pt idx="6445">
                  <c:v>0.77644846122227884</c:v>
                </c:pt>
                <c:pt idx="6446">
                  <c:v>0.77856740331761332</c:v>
                </c:pt>
                <c:pt idx="6447">
                  <c:v>0.7807797970377901</c:v>
                </c:pt>
                <c:pt idx="6448">
                  <c:v>0.78245148032568779</c:v>
                </c:pt>
                <c:pt idx="6449">
                  <c:v>0.78352546835223036</c:v>
                </c:pt>
                <c:pt idx="6450">
                  <c:v>0.78456827828772224</c:v>
                </c:pt>
                <c:pt idx="6451">
                  <c:v>0.78562756593485394</c:v>
                </c:pt>
                <c:pt idx="6452">
                  <c:v>0.78680668812164323</c:v>
                </c:pt>
                <c:pt idx="6453">
                  <c:v>0.78752245948146915</c:v>
                </c:pt>
                <c:pt idx="6454">
                  <c:v>0.7885482005731228</c:v>
                </c:pt>
                <c:pt idx="6455">
                  <c:v>0.78948350630968678</c:v>
                </c:pt>
                <c:pt idx="6456">
                  <c:v>0.79017313325410643</c:v>
                </c:pt>
                <c:pt idx="6457">
                  <c:v>0.79086300893058281</c:v>
                </c:pt>
                <c:pt idx="6458">
                  <c:v>0.79176892177959279</c:v>
                </c:pt>
                <c:pt idx="6459">
                  <c:v>0.79285889792492914</c:v>
                </c:pt>
                <c:pt idx="6460">
                  <c:v>0.79391056067511545</c:v>
                </c:pt>
                <c:pt idx="6461">
                  <c:v>0.79499522528906053</c:v>
                </c:pt>
                <c:pt idx="6462">
                  <c:v>0.79652445594978882</c:v>
                </c:pt>
                <c:pt idx="6463">
                  <c:v>0.79784220847619025</c:v>
                </c:pt>
                <c:pt idx="6464">
                  <c:v>0.79895025941336706</c:v>
                </c:pt>
                <c:pt idx="6465">
                  <c:v>0.80003285624530784</c:v>
                </c:pt>
                <c:pt idx="6466">
                  <c:v>0.8007163231356863</c:v>
                </c:pt>
                <c:pt idx="6467">
                  <c:v>0.8012023014956825</c:v>
                </c:pt>
                <c:pt idx="6468">
                  <c:v>0.80176589921282593</c:v>
                </c:pt>
                <c:pt idx="6469">
                  <c:v>0.80329537624423097</c:v>
                </c:pt>
                <c:pt idx="6470">
                  <c:v>0.80464344259649823</c:v>
                </c:pt>
                <c:pt idx="6471">
                  <c:v>0.80558191651828004</c:v>
                </c:pt>
                <c:pt idx="6472">
                  <c:v>0.80622388766000908</c:v>
                </c:pt>
                <c:pt idx="6473">
                  <c:v>0.80680514456606256</c:v>
                </c:pt>
                <c:pt idx="6474">
                  <c:v>0.80699061996780019</c:v>
                </c:pt>
                <c:pt idx="6475">
                  <c:v>0.80712158526700206</c:v>
                </c:pt>
                <c:pt idx="6476">
                  <c:v>0.80696938564913645</c:v>
                </c:pt>
                <c:pt idx="6477">
                  <c:v>0.80662639594963459</c:v>
                </c:pt>
                <c:pt idx="6478">
                  <c:v>0.80623219420873049</c:v>
                </c:pt>
                <c:pt idx="6479">
                  <c:v>0.80572232261586785</c:v>
                </c:pt>
                <c:pt idx="6480">
                  <c:v>0.80513663261188972</c:v>
                </c:pt>
                <c:pt idx="6481">
                  <c:v>0.80442703941002014</c:v>
                </c:pt>
                <c:pt idx="6482">
                  <c:v>0.80361633662703913</c:v>
                </c:pt>
                <c:pt idx="6483">
                  <c:v>0.80278600683824242</c:v>
                </c:pt>
                <c:pt idx="6484">
                  <c:v>0.80210854178942559</c:v>
                </c:pt>
                <c:pt idx="6485">
                  <c:v>0.80114734824077949</c:v>
                </c:pt>
                <c:pt idx="6486">
                  <c:v>0.80030372073246248</c:v>
                </c:pt>
                <c:pt idx="6487">
                  <c:v>0.79932202489304127</c:v>
                </c:pt>
                <c:pt idx="6488">
                  <c:v>0.79809873466224468</c:v>
                </c:pt>
                <c:pt idx="6489">
                  <c:v>0.79756566093381265</c:v>
                </c:pt>
                <c:pt idx="6490">
                  <c:v>0.79609524438475576</c:v>
                </c:pt>
                <c:pt idx="6491">
                  <c:v>0.79564418926494485</c:v>
                </c:pt>
                <c:pt idx="6492">
                  <c:v>0.7951628195321413</c:v>
                </c:pt>
                <c:pt idx="6493">
                  <c:v>0.79482940365544807</c:v>
                </c:pt>
                <c:pt idx="6494">
                  <c:v>0.79499998819309847</c:v>
                </c:pt>
                <c:pt idx="6495">
                  <c:v>0.79516435521645434</c:v>
                </c:pt>
                <c:pt idx="6496">
                  <c:v>0.79490436488551941</c:v>
                </c:pt>
                <c:pt idx="6497">
                  <c:v>0.79438139156769993</c:v>
                </c:pt>
                <c:pt idx="6498">
                  <c:v>0.79387675043217187</c:v>
                </c:pt>
                <c:pt idx="6499">
                  <c:v>0.79292406100106472</c:v>
                </c:pt>
                <c:pt idx="6500">
                  <c:v>0.79183451305268704</c:v>
                </c:pt>
                <c:pt idx="6501">
                  <c:v>0.7906759482555461</c:v>
                </c:pt>
                <c:pt idx="6502">
                  <c:v>0.79075737573196891</c:v>
                </c:pt>
                <c:pt idx="6503">
                  <c:v>0.79033180935097147</c:v>
                </c:pt>
                <c:pt idx="6504">
                  <c:v>0.79000272975561125</c:v>
                </c:pt>
                <c:pt idx="6505">
                  <c:v>0.78952581122464804</c:v>
                </c:pt>
                <c:pt idx="6506">
                  <c:v>0.78845678445808765</c:v>
                </c:pt>
                <c:pt idx="6507">
                  <c:v>0.78747163864206782</c:v>
                </c:pt>
                <c:pt idx="6508">
                  <c:v>0.7862889570680599</c:v>
                </c:pt>
                <c:pt idx="6509">
                  <c:v>0.7849466997112976</c:v>
                </c:pt>
                <c:pt idx="6510">
                  <c:v>0.78375061415565617</c:v>
                </c:pt>
                <c:pt idx="6511">
                  <c:v>0.78290081478639661</c:v>
                </c:pt>
                <c:pt idx="6512">
                  <c:v>0.78178660536943245</c:v>
                </c:pt>
                <c:pt idx="6513">
                  <c:v>0.78094614604633306</c:v>
                </c:pt>
                <c:pt idx="6514">
                  <c:v>0.77998121128418629</c:v>
                </c:pt>
                <c:pt idx="6515">
                  <c:v>0.77917013068035934</c:v>
                </c:pt>
                <c:pt idx="6516">
                  <c:v>0.77846512800176693</c:v>
                </c:pt>
                <c:pt idx="6517">
                  <c:v>0.77759089464355513</c:v>
                </c:pt>
                <c:pt idx="6518">
                  <c:v>0.7766218062134842</c:v>
                </c:pt>
                <c:pt idx="6519">
                  <c:v>0.77589803922000777</c:v>
                </c:pt>
                <c:pt idx="6520">
                  <c:v>0.77530283993761551</c:v>
                </c:pt>
                <c:pt idx="6521">
                  <c:v>0.77402769379572522</c:v>
                </c:pt>
                <c:pt idx="6522">
                  <c:v>0.77247549398894899</c:v>
                </c:pt>
                <c:pt idx="6523">
                  <c:v>0.77106472275742466</c:v>
                </c:pt>
                <c:pt idx="6524">
                  <c:v>0.76954182689287842</c:v>
                </c:pt>
                <c:pt idx="6525">
                  <c:v>0.76772368450259165</c:v>
                </c:pt>
                <c:pt idx="6526">
                  <c:v>0.76617350918584792</c:v>
                </c:pt>
                <c:pt idx="6527">
                  <c:v>0.76448678784115842</c:v>
                </c:pt>
                <c:pt idx="6528">
                  <c:v>0.76298837161891664</c:v>
                </c:pt>
                <c:pt idx="6529">
                  <c:v>0.76162686192867779</c:v>
                </c:pt>
                <c:pt idx="6530">
                  <c:v>0.76061523795550434</c:v>
                </c:pt>
                <c:pt idx="6531">
                  <c:v>0.75932609591265532</c:v>
                </c:pt>
                <c:pt idx="6532">
                  <c:v>0.75819931922980599</c:v>
                </c:pt>
                <c:pt idx="6533">
                  <c:v>0.75689392301931757</c:v>
                </c:pt>
                <c:pt idx="6534">
                  <c:v>0.75578402705701009</c:v>
                </c:pt>
                <c:pt idx="6535">
                  <c:v>0.75465074241009089</c:v>
                </c:pt>
                <c:pt idx="6536">
                  <c:v>0.75362156314874007</c:v>
                </c:pt>
                <c:pt idx="6537">
                  <c:v>0.75223249615055654</c:v>
                </c:pt>
                <c:pt idx="6538">
                  <c:v>0.75071250320950933</c:v>
                </c:pt>
                <c:pt idx="6539">
                  <c:v>0.74915175205758877</c:v>
                </c:pt>
                <c:pt idx="6540">
                  <c:v>0.74765553506752058</c:v>
                </c:pt>
                <c:pt idx="6541">
                  <c:v>0.74665094722047431</c:v>
                </c:pt>
                <c:pt idx="6542">
                  <c:v>0.74623821572846138</c:v>
                </c:pt>
                <c:pt idx="6543">
                  <c:v>0.7467465957161098</c:v>
                </c:pt>
                <c:pt idx="6544">
                  <c:v>0.74817488051809322</c:v>
                </c:pt>
                <c:pt idx="6545">
                  <c:v>0.75420238319944044</c:v>
                </c:pt>
                <c:pt idx="6546">
                  <c:v>0.76044416225075429</c:v>
                </c:pt>
                <c:pt idx="6547">
                  <c:v>0.76456677251422611</c:v>
                </c:pt>
                <c:pt idx="6548">
                  <c:v>0.76777696983588561</c:v>
                </c:pt>
                <c:pt idx="6549">
                  <c:v>0.77060639458633107</c:v>
                </c:pt>
                <c:pt idx="6550">
                  <c:v>0.77281048490629345</c:v>
                </c:pt>
                <c:pt idx="6551">
                  <c:v>0.77431005033360789</c:v>
                </c:pt>
                <c:pt idx="6552">
                  <c:v>0.77520939146128043</c:v>
                </c:pt>
                <c:pt idx="6553">
                  <c:v>0.77573383591901857</c:v>
                </c:pt>
                <c:pt idx="6554">
                  <c:v>0.7756808095504294</c:v>
                </c:pt>
                <c:pt idx="6555">
                  <c:v>0.77514440863717349</c:v>
                </c:pt>
                <c:pt idx="6556">
                  <c:v>0.77426483855951389</c:v>
                </c:pt>
                <c:pt idx="6557">
                  <c:v>0.7733351544822854</c:v>
                </c:pt>
                <c:pt idx="6558">
                  <c:v>0.77237109736647847</c:v>
                </c:pt>
                <c:pt idx="6559">
                  <c:v>0.77108305651396991</c:v>
                </c:pt>
                <c:pt idx="6560">
                  <c:v>0.76972643015816355</c:v>
                </c:pt>
                <c:pt idx="6561">
                  <c:v>0.76806530224014702</c:v>
                </c:pt>
                <c:pt idx="6562">
                  <c:v>0.7665277004863027</c:v>
                </c:pt>
                <c:pt idx="6563">
                  <c:v>0.76468925573543844</c:v>
                </c:pt>
                <c:pt idx="6564">
                  <c:v>0.76278425469406985</c:v>
                </c:pt>
                <c:pt idx="6565">
                  <c:v>0.76107020666957703</c:v>
                </c:pt>
                <c:pt idx="6566">
                  <c:v>0.75942612162021539</c:v>
                </c:pt>
                <c:pt idx="6567">
                  <c:v>0.75766349921610043</c:v>
                </c:pt>
                <c:pt idx="6568">
                  <c:v>0.75601130203832767</c:v>
                </c:pt>
                <c:pt idx="6569">
                  <c:v>0.75433593578430957</c:v>
                </c:pt>
                <c:pt idx="6570">
                  <c:v>0.75259454769885847</c:v>
                </c:pt>
                <c:pt idx="6571">
                  <c:v>0.75068150300910685</c:v>
                </c:pt>
                <c:pt idx="6572">
                  <c:v>0.74919348630564719</c:v>
                </c:pt>
                <c:pt idx="6573">
                  <c:v>0.74803727501752537</c:v>
                </c:pt>
                <c:pt idx="6574">
                  <c:v>0.74650623317811715</c:v>
                </c:pt>
                <c:pt idx="6575">
                  <c:v>0.74482308538892805</c:v>
                </c:pt>
                <c:pt idx="6576">
                  <c:v>0.7432906645034324</c:v>
                </c:pt>
                <c:pt idx="6577">
                  <c:v>0.74188261515625176</c:v>
                </c:pt>
                <c:pt idx="6578">
                  <c:v>0.74085554382037011</c:v>
                </c:pt>
                <c:pt idx="6579">
                  <c:v>0.73936909507342075</c:v>
                </c:pt>
                <c:pt idx="6580">
                  <c:v>0.7368908170171139</c:v>
                </c:pt>
                <c:pt idx="6581">
                  <c:v>0.73438119006324876</c:v>
                </c:pt>
                <c:pt idx="6582">
                  <c:v>0.73284583634343725</c:v>
                </c:pt>
                <c:pt idx="6583">
                  <c:v>0.73142777159533445</c:v>
                </c:pt>
                <c:pt idx="6584">
                  <c:v>0.72971082458297631</c:v>
                </c:pt>
                <c:pt idx="6585">
                  <c:v>0.72793799708038942</c:v>
                </c:pt>
                <c:pt idx="6586">
                  <c:v>0.72615886390531048</c:v>
                </c:pt>
                <c:pt idx="6587">
                  <c:v>0.72461151752215003</c:v>
                </c:pt>
                <c:pt idx="6588">
                  <c:v>0.72276805326392335</c:v>
                </c:pt>
                <c:pt idx="6589">
                  <c:v>0.72082265451573835</c:v>
                </c:pt>
                <c:pt idx="6590">
                  <c:v>0.71893918453982286</c:v>
                </c:pt>
                <c:pt idx="6591">
                  <c:v>0.71681727418946806</c:v>
                </c:pt>
                <c:pt idx="6592">
                  <c:v>0.71465922291382677</c:v>
                </c:pt>
                <c:pt idx="6593">
                  <c:v>0.7125398911907449</c:v>
                </c:pt>
                <c:pt idx="6594">
                  <c:v>0.71093733337510345</c:v>
                </c:pt>
                <c:pt idx="6595">
                  <c:v>0.70935990300709184</c:v>
                </c:pt>
                <c:pt idx="6596">
                  <c:v>0.70780304498413704</c:v>
                </c:pt>
                <c:pt idx="6597">
                  <c:v>0.70646676349375348</c:v>
                </c:pt>
                <c:pt idx="6598">
                  <c:v>0.70481463164750202</c:v>
                </c:pt>
                <c:pt idx="6599">
                  <c:v>0.70368138714404749</c:v>
                </c:pt>
                <c:pt idx="6600">
                  <c:v>0.70215769470721801</c:v>
                </c:pt>
                <c:pt idx="6601">
                  <c:v>0.70074807582927345</c:v>
                </c:pt>
                <c:pt idx="6602">
                  <c:v>0.69955105516703864</c:v>
                </c:pt>
                <c:pt idx="6603">
                  <c:v>0.69830467850830658</c:v>
                </c:pt>
                <c:pt idx="6604">
                  <c:v>0.69744727549452412</c:v>
                </c:pt>
                <c:pt idx="6605">
                  <c:v>0.69637883671165524</c:v>
                </c:pt>
                <c:pt idx="6606">
                  <c:v>0.69504451910254328</c:v>
                </c:pt>
                <c:pt idx="6607">
                  <c:v>0.69370959776720476</c:v>
                </c:pt>
                <c:pt idx="6608">
                  <c:v>0.69214153893042385</c:v>
                </c:pt>
                <c:pt idx="6609">
                  <c:v>0.69049221004257266</c:v>
                </c:pt>
                <c:pt idx="6610">
                  <c:v>0.68880739275752079</c:v>
                </c:pt>
                <c:pt idx="6611">
                  <c:v>0.68711205867179925</c:v>
                </c:pt>
                <c:pt idx="6612">
                  <c:v>0.68533605904836059</c:v>
                </c:pt>
                <c:pt idx="6613">
                  <c:v>0.68338928361546847</c:v>
                </c:pt>
                <c:pt idx="6614">
                  <c:v>0.68181114876900462</c:v>
                </c:pt>
                <c:pt idx="6615">
                  <c:v>0.68057773215241224</c:v>
                </c:pt>
                <c:pt idx="6616">
                  <c:v>0.67909277422355063</c:v>
                </c:pt>
                <c:pt idx="6617">
                  <c:v>0.67737972270153868</c:v>
                </c:pt>
                <c:pt idx="6618">
                  <c:v>0.67591894294543142</c:v>
                </c:pt>
                <c:pt idx="6619">
                  <c:v>0.67502231661796197</c:v>
                </c:pt>
                <c:pt idx="6620">
                  <c:v>0.67450171884871069</c:v>
                </c:pt>
                <c:pt idx="6621">
                  <c:v>0.67306518731963971</c:v>
                </c:pt>
                <c:pt idx="6622">
                  <c:v>0.67172284101755342</c:v>
                </c:pt>
                <c:pt idx="6623">
                  <c:v>0.67019830950359527</c:v>
                </c:pt>
                <c:pt idx="6624">
                  <c:v>0.66860068697275299</c:v>
                </c:pt>
                <c:pt idx="6625">
                  <c:v>0.66694590093505934</c:v>
                </c:pt>
                <c:pt idx="6626">
                  <c:v>0.66515175095561119</c:v>
                </c:pt>
                <c:pt idx="6627">
                  <c:v>0.66331449161765099</c:v>
                </c:pt>
                <c:pt idx="6628">
                  <c:v>0.66149968152851202</c:v>
                </c:pt>
                <c:pt idx="6629">
                  <c:v>0.65978325342947197</c:v>
                </c:pt>
                <c:pt idx="6630">
                  <c:v>0.65855939056395585</c:v>
                </c:pt>
                <c:pt idx="6631">
                  <c:v>0.65765738107655958</c:v>
                </c:pt>
                <c:pt idx="6632">
                  <c:v>0.65644247059727334</c:v>
                </c:pt>
                <c:pt idx="6633">
                  <c:v>0.65531575432640288</c:v>
                </c:pt>
                <c:pt idx="6634">
                  <c:v>0.65397192468393317</c:v>
                </c:pt>
                <c:pt idx="6635">
                  <c:v>0.65248131754629923</c:v>
                </c:pt>
                <c:pt idx="6636">
                  <c:v>0.65089409512458407</c:v>
                </c:pt>
                <c:pt idx="6637">
                  <c:v>0.64924754676202023</c:v>
                </c:pt>
                <c:pt idx="6638">
                  <c:v>0.64741891767866244</c:v>
                </c:pt>
                <c:pt idx="6639">
                  <c:v>0.64538390553250935</c:v>
                </c:pt>
                <c:pt idx="6640">
                  <c:v>0.64314383859997215</c:v>
                </c:pt>
                <c:pt idx="6641">
                  <c:v>0.64075860345293612</c:v>
                </c:pt>
                <c:pt idx="6642">
                  <c:v>0.63848532862621032</c:v>
                </c:pt>
                <c:pt idx="6643">
                  <c:v>0.63651076879930268</c:v>
                </c:pt>
                <c:pt idx="6644">
                  <c:v>0.63480815556206593</c:v>
                </c:pt>
                <c:pt idx="6645">
                  <c:v>0.63306454817270885</c:v>
                </c:pt>
                <c:pt idx="6646">
                  <c:v>0.63092089010025953</c:v>
                </c:pt>
                <c:pt idx="6647">
                  <c:v>0.62890470031958923</c:v>
                </c:pt>
                <c:pt idx="6648">
                  <c:v>0.62691551370962295</c:v>
                </c:pt>
                <c:pt idx="6649">
                  <c:v>0.62497405492444613</c:v>
                </c:pt>
                <c:pt idx="6650">
                  <c:v>0.62282093637544189</c:v>
                </c:pt>
                <c:pt idx="6651">
                  <c:v>0.62121580062126336</c:v>
                </c:pt>
                <c:pt idx="6652">
                  <c:v>0.62038505768930752</c:v>
                </c:pt>
                <c:pt idx="6653">
                  <c:v>0.618837904053813</c:v>
                </c:pt>
                <c:pt idx="6654">
                  <c:v>0.61717254788761156</c:v>
                </c:pt>
                <c:pt idx="6655">
                  <c:v>0.61513214717003528</c:v>
                </c:pt>
                <c:pt idx="6656">
                  <c:v>0.6130289570554659</c:v>
                </c:pt>
                <c:pt idx="6657">
                  <c:v>0.61148920674073315</c:v>
                </c:pt>
                <c:pt idx="6658">
                  <c:v>0.61057296462400446</c:v>
                </c:pt>
                <c:pt idx="6659">
                  <c:v>0.60972697917908025</c:v>
                </c:pt>
                <c:pt idx="6660">
                  <c:v>0.60884498681720101</c:v>
                </c:pt>
                <c:pt idx="6661">
                  <c:v>0.60790059753941028</c:v>
                </c:pt>
                <c:pt idx="6662">
                  <c:v>0.60673903998792855</c:v>
                </c:pt>
                <c:pt idx="6663">
                  <c:v>0.60544442465913861</c:v>
                </c:pt>
                <c:pt idx="6664">
                  <c:v>0.60408814208094597</c:v>
                </c:pt>
                <c:pt idx="6665">
                  <c:v>0.60275229484925263</c:v>
                </c:pt>
                <c:pt idx="6666">
                  <c:v>0.60150162110724492</c:v>
                </c:pt>
                <c:pt idx="6667">
                  <c:v>0.60037049820558708</c:v>
                </c:pt>
                <c:pt idx="6668">
                  <c:v>0.5992785965514088</c:v>
                </c:pt>
                <c:pt idx="6669">
                  <c:v>0.59797092180572542</c:v>
                </c:pt>
                <c:pt idx="6670">
                  <c:v>0.59653947127829543</c:v>
                </c:pt>
                <c:pt idx="6671">
                  <c:v>0.59517678247216677</c:v>
                </c:pt>
                <c:pt idx="6672">
                  <c:v>0.59383612475376713</c:v>
                </c:pt>
                <c:pt idx="6673">
                  <c:v>0.59259140165158086</c:v>
                </c:pt>
                <c:pt idx="6674">
                  <c:v>0.59206278493004882</c:v>
                </c:pt>
                <c:pt idx="6675">
                  <c:v>0.59109933960851779</c:v>
                </c:pt>
                <c:pt idx="6676">
                  <c:v>0.59006231072553106</c:v>
                </c:pt>
                <c:pt idx="6677">
                  <c:v>0.58876354861617597</c:v>
                </c:pt>
                <c:pt idx="6678">
                  <c:v>0.58770007207719765</c:v>
                </c:pt>
                <c:pt idx="6679">
                  <c:v>0.58667972978961513</c:v>
                </c:pt>
                <c:pt idx="6680">
                  <c:v>0.58570553143099491</c:v>
                </c:pt>
                <c:pt idx="6681">
                  <c:v>0.58485241825806644</c:v>
                </c:pt>
                <c:pt idx="6682">
                  <c:v>0.58406925182577996</c:v>
                </c:pt>
                <c:pt idx="6683">
                  <c:v>0.58336077644230355</c:v>
                </c:pt>
                <c:pt idx="6684">
                  <c:v>0.58271868487017997</c:v>
                </c:pt>
                <c:pt idx="6685">
                  <c:v>0.58252026408653867</c:v>
                </c:pt>
                <c:pt idx="6686">
                  <c:v>0.58179222515934192</c:v>
                </c:pt>
                <c:pt idx="6687">
                  <c:v>0.58079522245933979</c:v>
                </c:pt>
                <c:pt idx="6688">
                  <c:v>0.57942638884975128</c:v>
                </c:pt>
                <c:pt idx="6689">
                  <c:v>0.57811033297508574</c:v>
                </c:pt>
                <c:pt idx="6690">
                  <c:v>0.57683069548789034</c:v>
                </c:pt>
                <c:pt idx="6691">
                  <c:v>0.57607211387772173</c:v>
                </c:pt>
                <c:pt idx="6692">
                  <c:v>0.57570599878750994</c:v>
                </c:pt>
                <c:pt idx="6693">
                  <c:v>0.57520344658801803</c:v>
                </c:pt>
                <c:pt idx="6694">
                  <c:v>0.5747073943829375</c:v>
                </c:pt>
                <c:pt idx="6695">
                  <c:v>0.57421405825714078</c:v>
                </c:pt>
                <c:pt idx="6696">
                  <c:v>0.57377783575403674</c:v>
                </c:pt>
                <c:pt idx="6697">
                  <c:v>0.57375001554575356</c:v>
                </c:pt>
                <c:pt idx="6698">
                  <c:v>0.57386634520672075</c:v>
                </c:pt>
                <c:pt idx="6699">
                  <c:v>0.57386086916583612</c:v>
                </c:pt>
                <c:pt idx="6700">
                  <c:v>0.57374522312446197</c:v>
                </c:pt>
                <c:pt idx="6701">
                  <c:v>0.57373172478600776</c:v>
                </c:pt>
                <c:pt idx="6702">
                  <c:v>0.57377512075705217</c:v>
                </c:pt>
                <c:pt idx="6703">
                  <c:v>0.57375386311975796</c:v>
                </c:pt>
                <c:pt idx="6704">
                  <c:v>0.57397650251479126</c:v>
                </c:pt>
                <c:pt idx="6705">
                  <c:v>0.57444855738949097</c:v>
                </c:pt>
                <c:pt idx="6706">
                  <c:v>0.5753527586313566</c:v>
                </c:pt>
                <c:pt idx="6707">
                  <c:v>0.57623471124333447</c:v>
                </c:pt>
                <c:pt idx="6708">
                  <c:v>0.5767850945780032</c:v>
                </c:pt>
                <c:pt idx="6709">
                  <c:v>0.57775459575767019</c:v>
                </c:pt>
                <c:pt idx="6710">
                  <c:v>0.57892579059405558</c:v>
                </c:pt>
                <c:pt idx="6711">
                  <c:v>0.58086988900882952</c:v>
                </c:pt>
                <c:pt idx="6712">
                  <c:v>0.58229398856837222</c:v>
                </c:pt>
                <c:pt idx="6713">
                  <c:v>0.58337064051810572</c:v>
                </c:pt>
                <c:pt idx="6714">
                  <c:v>0.58367104036275841</c:v>
                </c:pt>
                <c:pt idx="6715">
                  <c:v>0.58408653624396012</c:v>
                </c:pt>
                <c:pt idx="6716">
                  <c:v>0.58456497314244771</c:v>
                </c:pt>
                <c:pt idx="6717">
                  <c:v>0.58522576527218773</c:v>
                </c:pt>
                <c:pt idx="6718">
                  <c:v>0.58661281014171907</c:v>
                </c:pt>
                <c:pt idx="6719">
                  <c:v>0.58867146147557625</c:v>
                </c:pt>
                <c:pt idx="6720">
                  <c:v>0.58803854307873926</c:v>
                </c:pt>
                <c:pt idx="6721">
                  <c:v>0.58860328449106825</c:v>
                </c:pt>
                <c:pt idx="6722">
                  <c:v>0.58903553436540346</c:v>
                </c:pt>
                <c:pt idx="6723">
                  <c:v>0.58980564896829957</c:v>
                </c:pt>
                <c:pt idx="6724">
                  <c:v>0.59056640305973973</c:v>
                </c:pt>
                <c:pt idx="6725">
                  <c:v>0.59137320013113381</c:v>
                </c:pt>
                <c:pt idx="6726">
                  <c:v>0.59230749520834303</c:v>
                </c:pt>
                <c:pt idx="6727">
                  <c:v>0.59294801726111057</c:v>
                </c:pt>
                <c:pt idx="6728">
                  <c:v>0.59362354520237348</c:v>
                </c:pt>
                <c:pt idx="6729">
                  <c:v>0.59469455711403507</c:v>
                </c:pt>
                <c:pt idx="6730">
                  <c:v>0.59602005340493103</c:v>
                </c:pt>
                <c:pt idx="6731">
                  <c:v>0.60050727575146989</c:v>
                </c:pt>
                <c:pt idx="6732">
                  <c:v>0.60191832721152949</c:v>
                </c:pt>
                <c:pt idx="6733">
                  <c:v>0.60387037797938892</c:v>
                </c:pt>
                <c:pt idx="6734">
                  <c:v>0.6056843013816382</c:v>
                </c:pt>
                <c:pt idx="6735">
                  <c:v>0.60644861171178976</c:v>
                </c:pt>
                <c:pt idx="6736">
                  <c:v>0.60701412688113376</c:v>
                </c:pt>
                <c:pt idx="6737">
                  <c:v>0.60766651408271388</c:v>
                </c:pt>
                <c:pt idx="6738">
                  <c:v>0.60853179467254026</c:v>
                </c:pt>
                <c:pt idx="6739">
                  <c:v>0.60950254080298027</c:v>
                </c:pt>
                <c:pt idx="6740">
                  <c:v>0.61063644256868899</c:v>
                </c:pt>
                <c:pt idx="6741">
                  <c:v>0.61187889619904512</c:v>
                </c:pt>
                <c:pt idx="6742">
                  <c:v>0.61339702995808787</c:v>
                </c:pt>
                <c:pt idx="6743">
                  <c:v>0.61544970779835451</c:v>
                </c:pt>
                <c:pt idx="6744">
                  <c:v>0.61850557790991789</c:v>
                </c:pt>
                <c:pt idx="6745">
                  <c:v>0.6211903177531034</c:v>
                </c:pt>
                <c:pt idx="6746">
                  <c:v>0.62272337307417713</c:v>
                </c:pt>
                <c:pt idx="6747">
                  <c:v>0.62386023207513142</c:v>
                </c:pt>
                <c:pt idx="6748">
                  <c:v>0.62453898881037273</c:v>
                </c:pt>
                <c:pt idx="6749">
                  <c:v>0.62477104795955807</c:v>
                </c:pt>
                <c:pt idx="6750">
                  <c:v>0.62483434398242144</c:v>
                </c:pt>
                <c:pt idx="6751">
                  <c:v>0.62529963272688105</c:v>
                </c:pt>
                <c:pt idx="6752">
                  <c:v>0.62650792977851899</c:v>
                </c:pt>
                <c:pt idx="6753">
                  <c:v>0.62757536419904658</c:v>
                </c:pt>
                <c:pt idx="6754">
                  <c:v>0.62847565776150904</c:v>
                </c:pt>
                <c:pt idx="6755">
                  <c:v>0.6290470874013443</c:v>
                </c:pt>
                <c:pt idx="6756">
                  <c:v>0.62957007332459991</c:v>
                </c:pt>
                <c:pt idx="6757">
                  <c:v>0.62991139353964609</c:v>
                </c:pt>
                <c:pt idx="6758">
                  <c:v>0.63003901513576999</c:v>
                </c:pt>
                <c:pt idx="6759">
                  <c:v>0.63019604772336335</c:v>
                </c:pt>
                <c:pt idx="6760">
                  <c:v>0.63036612772416711</c:v>
                </c:pt>
                <c:pt idx="6761">
                  <c:v>0.6304226056550154</c:v>
                </c:pt>
                <c:pt idx="6762">
                  <c:v>0.63076618964663045</c:v>
                </c:pt>
                <c:pt idx="6763">
                  <c:v>0.63123914579288065</c:v>
                </c:pt>
                <c:pt idx="6764">
                  <c:v>0.63185762593492634</c:v>
                </c:pt>
                <c:pt idx="6765">
                  <c:v>0.63269588210162531</c:v>
                </c:pt>
                <c:pt idx="6766">
                  <c:v>0.6337764174599837</c:v>
                </c:pt>
                <c:pt idx="6767">
                  <c:v>0.63475419341953676</c:v>
                </c:pt>
                <c:pt idx="6768">
                  <c:v>0.63559700547593623</c:v>
                </c:pt>
                <c:pt idx="6769">
                  <c:v>0.63667095651892791</c:v>
                </c:pt>
                <c:pt idx="6770">
                  <c:v>0.63711913627608441</c:v>
                </c:pt>
                <c:pt idx="6771">
                  <c:v>0.63726333082618636</c:v>
                </c:pt>
                <c:pt idx="6772">
                  <c:v>0.63751422591879181</c:v>
                </c:pt>
                <c:pt idx="6773">
                  <c:v>0.63764839326106937</c:v>
                </c:pt>
                <c:pt idx="6774">
                  <c:v>0.63778038892061073</c:v>
                </c:pt>
                <c:pt idx="6775">
                  <c:v>0.63802535380018977</c:v>
                </c:pt>
                <c:pt idx="6776">
                  <c:v>0.63831731093459887</c:v>
                </c:pt>
                <c:pt idx="6777">
                  <c:v>0.63850092164444394</c:v>
                </c:pt>
                <c:pt idx="6778">
                  <c:v>0.63877907808533141</c:v>
                </c:pt>
                <c:pt idx="6779">
                  <c:v>0.63924035956744474</c:v>
                </c:pt>
                <c:pt idx="6780">
                  <c:v>0.63967880335367955</c:v>
                </c:pt>
                <c:pt idx="6781">
                  <c:v>0.64005241623127174</c:v>
                </c:pt>
                <c:pt idx="6782">
                  <c:v>0.64045790380709999</c:v>
                </c:pt>
                <c:pt idx="6783">
                  <c:v>0.64079369603089598</c:v>
                </c:pt>
                <c:pt idx="6784">
                  <c:v>0.64112262450932567</c:v>
                </c:pt>
                <c:pt idx="6785">
                  <c:v>0.64145971391802514</c:v>
                </c:pt>
                <c:pt idx="6786">
                  <c:v>0.64163965032014481</c:v>
                </c:pt>
                <c:pt idx="6787">
                  <c:v>0.64182756110349271</c:v>
                </c:pt>
                <c:pt idx="6788">
                  <c:v>0.64202973855940526</c:v>
                </c:pt>
                <c:pt idx="6789">
                  <c:v>0.64214796658474904</c:v>
                </c:pt>
                <c:pt idx="6790">
                  <c:v>0.642653461764221</c:v>
                </c:pt>
                <c:pt idx="6791">
                  <c:v>0.64351478074505331</c:v>
                </c:pt>
                <c:pt idx="6792">
                  <c:v>0.6447710822851298</c:v>
                </c:pt>
                <c:pt idx="6793">
                  <c:v>0.64614064034651209</c:v>
                </c:pt>
                <c:pt idx="6794">
                  <c:v>0.64839235183558752</c:v>
                </c:pt>
                <c:pt idx="6795">
                  <c:v>0.65140119744784541</c:v>
                </c:pt>
                <c:pt idx="6796">
                  <c:v>0.64834298403218915</c:v>
                </c:pt>
                <c:pt idx="6797">
                  <c:v>0.65027846104753673</c:v>
                </c:pt>
                <c:pt idx="6798">
                  <c:v>0.65204094413021474</c:v>
                </c:pt>
                <c:pt idx="6799">
                  <c:v>0.65341543117938194</c:v>
                </c:pt>
                <c:pt idx="6800">
                  <c:v>0.65469826754973892</c:v>
                </c:pt>
                <c:pt idx="6801">
                  <c:v>0.65562711333696566</c:v>
                </c:pt>
                <c:pt idx="6802">
                  <c:v>0.65651897676039717</c:v>
                </c:pt>
                <c:pt idx="6803">
                  <c:v>0.65774935034492676</c:v>
                </c:pt>
                <c:pt idx="6804">
                  <c:v>0.65942743848328855</c:v>
                </c:pt>
                <c:pt idx="6805">
                  <c:v>0.66126320070614708</c:v>
                </c:pt>
                <c:pt idx="6806">
                  <c:v>0.66349973088135994</c:v>
                </c:pt>
                <c:pt idx="6807">
                  <c:v>0.66662663208766315</c:v>
                </c:pt>
                <c:pt idx="6808">
                  <c:v>0.66887101385232905</c:v>
                </c:pt>
                <c:pt idx="6809">
                  <c:v>0.67019406138045967</c:v>
                </c:pt>
                <c:pt idx="6810">
                  <c:v>0.67135897986482507</c:v>
                </c:pt>
                <c:pt idx="6811">
                  <c:v>0.67241977958246713</c:v>
                </c:pt>
                <c:pt idx="6812">
                  <c:v>0.67380024407226646</c:v>
                </c:pt>
                <c:pt idx="6813">
                  <c:v>0.67508480582448616</c:v>
                </c:pt>
                <c:pt idx="6814">
                  <c:v>0.67598008773944596</c:v>
                </c:pt>
                <c:pt idx="6815">
                  <c:v>0.67696069104692125</c:v>
                </c:pt>
                <c:pt idx="6816">
                  <c:v>0.67884602179050246</c:v>
                </c:pt>
                <c:pt idx="6817">
                  <c:v>0.68039527774318787</c:v>
                </c:pt>
                <c:pt idx="6818">
                  <c:v>0.68128511274095327</c:v>
                </c:pt>
                <c:pt idx="6819">
                  <c:v>0.68174548508024835</c:v>
                </c:pt>
                <c:pt idx="6820">
                  <c:v>0.68197126452071777</c:v>
                </c:pt>
                <c:pt idx="6821">
                  <c:v>0.68190026489964051</c:v>
                </c:pt>
                <c:pt idx="6822">
                  <c:v>0.68192194945481244</c:v>
                </c:pt>
                <c:pt idx="6823">
                  <c:v>0.68175951640191146</c:v>
                </c:pt>
                <c:pt idx="6824">
                  <c:v>0.6817949355319568</c:v>
                </c:pt>
                <c:pt idx="6825">
                  <c:v>0.68200351074278476</c:v>
                </c:pt>
                <c:pt idx="6826">
                  <c:v>0.68244156567699132</c:v>
                </c:pt>
                <c:pt idx="6827">
                  <c:v>0.68256012349704043</c:v>
                </c:pt>
                <c:pt idx="6828">
                  <c:v>0.68256224716504488</c:v>
                </c:pt>
                <c:pt idx="6829">
                  <c:v>0.68239056301130774</c:v>
                </c:pt>
                <c:pt idx="6830">
                  <c:v>0.68183764739145414</c:v>
                </c:pt>
                <c:pt idx="6831">
                  <c:v>0.6812300170161063</c:v>
                </c:pt>
                <c:pt idx="6832">
                  <c:v>0.68047695159028732</c:v>
                </c:pt>
                <c:pt idx="6833">
                  <c:v>0.67946073945521701</c:v>
                </c:pt>
                <c:pt idx="6834">
                  <c:v>0.67838445223140209</c:v>
                </c:pt>
                <c:pt idx="6835">
                  <c:v>0.67750200914106051</c:v>
                </c:pt>
                <c:pt idx="6836">
                  <c:v>0.67674480657697933</c:v>
                </c:pt>
                <c:pt idx="6837">
                  <c:v>0.67580930091021763</c:v>
                </c:pt>
                <c:pt idx="6838">
                  <c:v>0.6744177048737473</c:v>
                </c:pt>
                <c:pt idx="6839">
                  <c:v>0.67302662361817933</c:v>
                </c:pt>
                <c:pt idx="6840">
                  <c:v>0.67178431246917425</c:v>
                </c:pt>
                <c:pt idx="6841">
                  <c:v>0.67029017900364551</c:v>
                </c:pt>
                <c:pt idx="6842">
                  <c:v>0.66858315214987152</c:v>
                </c:pt>
                <c:pt idx="6843">
                  <c:v>0.6667712957539077</c:v>
                </c:pt>
                <c:pt idx="6844">
                  <c:v>0.66480518297784852</c:v>
                </c:pt>
                <c:pt idx="6845">
                  <c:v>0.66266594718033101</c:v>
                </c:pt>
                <c:pt idx="6846">
                  <c:v>0.66062595311211825</c:v>
                </c:pt>
                <c:pt idx="6847">
                  <c:v>0.65876334907954182</c:v>
                </c:pt>
                <c:pt idx="6848">
                  <c:v>0.65706580946463256</c:v>
                </c:pt>
                <c:pt idx="6849">
                  <c:v>0.65555998637955848</c:v>
                </c:pt>
                <c:pt idx="6850">
                  <c:v>0.65415184021578598</c:v>
                </c:pt>
                <c:pt idx="6851">
                  <c:v>0.65265045652565079</c:v>
                </c:pt>
                <c:pt idx="6852">
                  <c:v>0.65075697272306654</c:v>
                </c:pt>
                <c:pt idx="6853">
                  <c:v>0.64879900828324977</c:v>
                </c:pt>
                <c:pt idx="6854">
                  <c:v>0.64711760555409237</c:v>
                </c:pt>
                <c:pt idx="6855">
                  <c:v>0.64528255095819298</c:v>
                </c:pt>
                <c:pt idx="6856">
                  <c:v>0.64337468398828312</c:v>
                </c:pt>
                <c:pt idx="6857">
                  <c:v>0.64161005362379786</c:v>
                </c:pt>
                <c:pt idx="6858">
                  <c:v>0.63964383222424548</c:v>
                </c:pt>
                <c:pt idx="6859">
                  <c:v>0.63773438863943099</c:v>
                </c:pt>
                <c:pt idx="6860">
                  <c:v>0.63597008571967872</c:v>
                </c:pt>
                <c:pt idx="6861">
                  <c:v>0.63462338896797765</c:v>
                </c:pt>
                <c:pt idx="6862">
                  <c:v>0.63336972272830094</c:v>
                </c:pt>
                <c:pt idx="6863">
                  <c:v>0.63213526474300241</c:v>
                </c:pt>
                <c:pt idx="6864">
                  <c:v>0.6312738843776905</c:v>
                </c:pt>
                <c:pt idx="6865">
                  <c:v>0.63023108624910007</c:v>
                </c:pt>
                <c:pt idx="6866">
                  <c:v>0.62915671016906383</c:v>
                </c:pt>
                <c:pt idx="6867">
                  <c:v>0.62830318454171197</c:v>
                </c:pt>
                <c:pt idx="6868">
                  <c:v>0.62727436972005213</c:v>
                </c:pt>
                <c:pt idx="6869">
                  <c:v>0.62603375482921941</c:v>
                </c:pt>
                <c:pt idx="6870">
                  <c:v>0.62457625817883733</c:v>
                </c:pt>
                <c:pt idx="6871">
                  <c:v>0.62301130770564039</c:v>
                </c:pt>
                <c:pt idx="6872">
                  <c:v>0.62118177322972434</c:v>
                </c:pt>
                <c:pt idx="6873">
                  <c:v>0.61926463311942903</c:v>
                </c:pt>
                <c:pt idx="6874">
                  <c:v>0.61719487385270366</c:v>
                </c:pt>
                <c:pt idx="6875">
                  <c:v>0.61525683867537906</c:v>
                </c:pt>
                <c:pt idx="6876">
                  <c:v>0.61328867071134374</c:v>
                </c:pt>
                <c:pt idx="6877">
                  <c:v>0.61111091214295732</c:v>
                </c:pt>
                <c:pt idx="6878">
                  <c:v>0.60906368437979996</c:v>
                </c:pt>
                <c:pt idx="6879">
                  <c:v>0.6073348549018398</c:v>
                </c:pt>
                <c:pt idx="6880">
                  <c:v>0.60546270872830699</c:v>
                </c:pt>
                <c:pt idx="6881">
                  <c:v>0.60381953000621669</c:v>
                </c:pt>
                <c:pt idx="6882">
                  <c:v>0.6020658881896076</c:v>
                </c:pt>
                <c:pt idx="6883">
                  <c:v>0.60038383017434604</c:v>
                </c:pt>
                <c:pt idx="6884">
                  <c:v>0.59929113331613193</c:v>
                </c:pt>
                <c:pt idx="6885">
                  <c:v>0.59884020728511012</c:v>
                </c:pt>
                <c:pt idx="6886">
                  <c:v>0.59758597588841811</c:v>
                </c:pt>
                <c:pt idx="6887">
                  <c:v>0.59632082940491482</c:v>
                </c:pt>
                <c:pt idx="6888">
                  <c:v>0.59506198308401625</c:v>
                </c:pt>
                <c:pt idx="6889">
                  <c:v>0.59374768997973459</c:v>
                </c:pt>
                <c:pt idx="6890">
                  <c:v>0.59220264830373404</c:v>
                </c:pt>
                <c:pt idx="6891">
                  <c:v>0.59058765860801032</c:v>
                </c:pt>
                <c:pt idx="6892">
                  <c:v>0.5891720520567858</c:v>
                </c:pt>
                <c:pt idx="6893">
                  <c:v>0.58813197817391949</c:v>
                </c:pt>
                <c:pt idx="6894">
                  <c:v>0.58688403355867724</c:v>
                </c:pt>
                <c:pt idx="6895">
                  <c:v>0.58550652866550379</c:v>
                </c:pt>
                <c:pt idx="6896">
                  <c:v>0.58429093732156823</c:v>
                </c:pt>
                <c:pt idx="6897">
                  <c:v>0.58297830348050139</c:v>
                </c:pt>
                <c:pt idx="6898">
                  <c:v>0.58160166206538599</c:v>
                </c:pt>
                <c:pt idx="6899">
                  <c:v>0.58019129777839762</c:v>
                </c:pt>
                <c:pt idx="6900">
                  <c:v>0.57895121104962255</c:v>
                </c:pt>
                <c:pt idx="6901">
                  <c:v>0.57753028194723188</c:v>
                </c:pt>
                <c:pt idx="6902">
                  <c:v>0.57625937999284338</c:v>
                </c:pt>
                <c:pt idx="6903">
                  <c:v>0.57507723130365351</c:v>
                </c:pt>
                <c:pt idx="6904">
                  <c:v>0.57393636347750721</c:v>
                </c:pt>
                <c:pt idx="6905">
                  <c:v>0.57302263682112875</c:v>
                </c:pt>
                <c:pt idx="6906">
                  <c:v>0.57227945849456963</c:v>
                </c:pt>
                <c:pt idx="6907">
                  <c:v>0.5714506234594946</c:v>
                </c:pt>
                <c:pt idx="6908">
                  <c:v>0.57056920127256361</c:v>
                </c:pt>
                <c:pt idx="6909">
                  <c:v>0.56943130091431071</c:v>
                </c:pt>
                <c:pt idx="6910">
                  <c:v>0.56779423310003418</c:v>
                </c:pt>
                <c:pt idx="6911">
                  <c:v>0.56597527760780209</c:v>
                </c:pt>
                <c:pt idx="6912">
                  <c:v>0.56410699602989001</c:v>
                </c:pt>
                <c:pt idx="6913">
                  <c:v>0.56227490103061661</c:v>
                </c:pt>
                <c:pt idx="6914">
                  <c:v>0.56027238206755214</c:v>
                </c:pt>
                <c:pt idx="6915">
                  <c:v>0.55806139494289952</c:v>
                </c:pt>
                <c:pt idx="6916">
                  <c:v>0.55622782250669334</c:v>
                </c:pt>
                <c:pt idx="6917">
                  <c:v>0.55470414896090614</c:v>
                </c:pt>
                <c:pt idx="6918">
                  <c:v>0.55319943651169357</c:v>
                </c:pt>
                <c:pt idx="6919">
                  <c:v>0.55183075452239749</c:v>
                </c:pt>
                <c:pt idx="6920">
                  <c:v>0.5506887146645022</c:v>
                </c:pt>
                <c:pt idx="6921">
                  <c:v>0.55059884918918867</c:v>
                </c:pt>
                <c:pt idx="6922">
                  <c:v>0.55176323636298952</c:v>
                </c:pt>
                <c:pt idx="6923">
                  <c:v>0.55309860321207538</c:v>
                </c:pt>
                <c:pt idx="6924">
                  <c:v>0.55415840327872923</c:v>
                </c:pt>
                <c:pt idx="6925">
                  <c:v>0.55466432979225999</c:v>
                </c:pt>
                <c:pt idx="6926">
                  <c:v>0.5543636701957757</c:v>
                </c:pt>
                <c:pt idx="6927">
                  <c:v>0.55349603374695799</c:v>
                </c:pt>
                <c:pt idx="6928">
                  <c:v>0.55214403097375298</c:v>
                </c:pt>
                <c:pt idx="6929">
                  <c:v>0.55025951018360986</c:v>
                </c:pt>
                <c:pt idx="6930">
                  <c:v>0.54848667717113564</c:v>
                </c:pt>
                <c:pt idx="6931">
                  <c:v>0.54677616964281917</c:v>
                </c:pt>
                <c:pt idx="6932">
                  <c:v>0.54495642230106434</c:v>
                </c:pt>
                <c:pt idx="6933">
                  <c:v>0.54318859069203707</c:v>
                </c:pt>
                <c:pt idx="6934">
                  <c:v>0.54156249936045953</c:v>
                </c:pt>
                <c:pt idx="6935">
                  <c:v>0.53979700000802866</c:v>
                </c:pt>
                <c:pt idx="6936">
                  <c:v>0.53781665047022165</c:v>
                </c:pt>
                <c:pt idx="6937">
                  <c:v>0.53582888147555419</c:v>
                </c:pt>
                <c:pt idx="6938">
                  <c:v>0.53382809576562007</c:v>
                </c:pt>
                <c:pt idx="6939">
                  <c:v>0.53190071907178238</c:v>
                </c:pt>
                <c:pt idx="6940">
                  <c:v>0.53013577149521185</c:v>
                </c:pt>
                <c:pt idx="6941">
                  <c:v>0.52872633050791551</c:v>
                </c:pt>
                <c:pt idx="6942">
                  <c:v>0.5261487485392895</c:v>
                </c:pt>
                <c:pt idx="6943">
                  <c:v>0.52394821209665854</c:v>
                </c:pt>
                <c:pt idx="6944">
                  <c:v>0.52175619944973539</c:v>
                </c:pt>
                <c:pt idx="6945">
                  <c:v>0.51955943806705596</c:v>
                </c:pt>
                <c:pt idx="6946">
                  <c:v>0.51723288420405034</c:v>
                </c:pt>
                <c:pt idx="6947">
                  <c:v>0.51517941609992235</c:v>
                </c:pt>
                <c:pt idx="6948">
                  <c:v>0.51320515026486024</c:v>
                </c:pt>
                <c:pt idx="6949">
                  <c:v>0.51095326482077041</c:v>
                </c:pt>
                <c:pt idx="6950">
                  <c:v>0.50890660615026229</c:v>
                </c:pt>
                <c:pt idx="6951">
                  <c:v>0.50673459754287364</c:v>
                </c:pt>
                <c:pt idx="6952">
                  <c:v>0.50416737258818456</c:v>
                </c:pt>
                <c:pt idx="6953">
                  <c:v>0.50164424090046045</c:v>
                </c:pt>
                <c:pt idx="6954">
                  <c:v>0.49933255035210539</c:v>
                </c:pt>
                <c:pt idx="6955">
                  <c:v>0.49743679805019259</c:v>
                </c:pt>
                <c:pt idx="6956">
                  <c:v>0.49560124756443302</c:v>
                </c:pt>
                <c:pt idx="6957">
                  <c:v>0.49370226253290778</c:v>
                </c:pt>
                <c:pt idx="6958">
                  <c:v>0.49184395857383328</c:v>
                </c:pt>
                <c:pt idx="6959">
                  <c:v>0.48976825571292665</c:v>
                </c:pt>
                <c:pt idx="6960">
                  <c:v>0.48761528534053544</c:v>
                </c:pt>
                <c:pt idx="6961">
                  <c:v>0.48542892505089169</c:v>
                </c:pt>
                <c:pt idx="6962">
                  <c:v>0.48309276745426044</c:v>
                </c:pt>
                <c:pt idx="6963">
                  <c:v>0.48095920211793769</c:v>
                </c:pt>
                <c:pt idx="6964">
                  <c:v>0.47877740244075417</c:v>
                </c:pt>
                <c:pt idx="6965">
                  <c:v>0.4767854923721907</c:v>
                </c:pt>
                <c:pt idx="6966">
                  <c:v>0.47504796435638136</c:v>
                </c:pt>
                <c:pt idx="6967">
                  <c:v>0.47294514497851692</c:v>
                </c:pt>
                <c:pt idx="6968">
                  <c:v>0.47086136777128362</c:v>
                </c:pt>
                <c:pt idx="6969">
                  <c:v>0.46905586978530489</c:v>
                </c:pt>
                <c:pt idx="6970">
                  <c:v>0.46755345889474498</c:v>
                </c:pt>
                <c:pt idx="6971">
                  <c:v>0.4658509588069803</c:v>
                </c:pt>
                <c:pt idx="6972">
                  <c:v>0.46428844212973203</c:v>
                </c:pt>
                <c:pt idx="6973">
                  <c:v>0.46253211595258792</c:v>
                </c:pt>
                <c:pt idx="6974">
                  <c:v>0.46089759685476739</c:v>
                </c:pt>
                <c:pt idx="6975">
                  <c:v>0.4594234508991113</c:v>
                </c:pt>
                <c:pt idx="6976">
                  <c:v>0.45802482896916147</c:v>
                </c:pt>
                <c:pt idx="6977">
                  <c:v>0.45679171775775296</c:v>
                </c:pt>
                <c:pt idx="6978">
                  <c:v>0.45568725611861183</c:v>
                </c:pt>
                <c:pt idx="6979">
                  <c:v>0.45488196483212084</c:v>
                </c:pt>
                <c:pt idx="6980">
                  <c:v>0.45356790471736086</c:v>
                </c:pt>
                <c:pt idx="6981">
                  <c:v>0.45201866608146418</c:v>
                </c:pt>
                <c:pt idx="6982">
                  <c:v>0.45032109419435767</c:v>
                </c:pt>
                <c:pt idx="6983">
                  <c:v>0.44871000392461402</c:v>
                </c:pt>
                <c:pt idx="6984">
                  <c:v>0.446809770510044</c:v>
                </c:pt>
                <c:pt idx="6985">
                  <c:v>0.44486383887704084</c:v>
                </c:pt>
                <c:pt idx="6986">
                  <c:v>0.44304578858058535</c:v>
                </c:pt>
                <c:pt idx="6987">
                  <c:v>0.44144024755451522</c:v>
                </c:pt>
                <c:pt idx="6988">
                  <c:v>0.43965065267763986</c:v>
                </c:pt>
                <c:pt idx="6989">
                  <c:v>0.4379525534156028</c:v>
                </c:pt>
                <c:pt idx="6990">
                  <c:v>0.43634396384758267</c:v>
                </c:pt>
                <c:pt idx="6991">
                  <c:v>0.43496665652322641</c:v>
                </c:pt>
                <c:pt idx="6992">
                  <c:v>0.43361678214078642</c:v>
                </c:pt>
                <c:pt idx="6993">
                  <c:v>0.4323617171768534</c:v>
                </c:pt>
                <c:pt idx="6994">
                  <c:v>0.43100104026672886</c:v>
                </c:pt>
                <c:pt idx="6995">
                  <c:v>0.42947165532915516</c:v>
                </c:pt>
                <c:pt idx="6996">
                  <c:v>0.42774148537431889</c:v>
                </c:pt>
                <c:pt idx="6997">
                  <c:v>0.42626840676255234</c:v>
                </c:pt>
                <c:pt idx="6998">
                  <c:v>0.42505582696560901</c:v>
                </c:pt>
                <c:pt idx="6999">
                  <c:v>0.42395186515196193</c:v>
                </c:pt>
                <c:pt idx="7000">
                  <c:v>0.42294764489311365</c:v>
                </c:pt>
                <c:pt idx="7001">
                  <c:v>0.42203147971802601</c:v>
                </c:pt>
                <c:pt idx="7002">
                  <c:v>0.42121231532235126</c:v>
                </c:pt>
                <c:pt idx="7003">
                  <c:v>0.42031838254266191</c:v>
                </c:pt>
                <c:pt idx="7004">
                  <c:v>0.41955981588790181</c:v>
                </c:pt>
                <c:pt idx="7005">
                  <c:v>0.41868095973421565</c:v>
                </c:pt>
                <c:pt idx="7006">
                  <c:v>0.41726949740539404</c:v>
                </c:pt>
                <c:pt idx="7007">
                  <c:v>0.41584881231229981</c:v>
                </c:pt>
                <c:pt idx="7008">
                  <c:v>0.41438365849277503</c:v>
                </c:pt>
                <c:pt idx="7009">
                  <c:v>0.41286493046443468</c:v>
                </c:pt>
                <c:pt idx="7010">
                  <c:v>0.41125994436273194</c:v>
                </c:pt>
                <c:pt idx="7011">
                  <c:v>0.4096937966697296</c:v>
                </c:pt>
                <c:pt idx="7012">
                  <c:v>0.40790156727958127</c:v>
                </c:pt>
                <c:pt idx="7013">
                  <c:v>0.40630698148378752</c:v>
                </c:pt>
                <c:pt idx="7014">
                  <c:v>0.40491402371801849</c:v>
                </c:pt>
                <c:pt idx="7015">
                  <c:v>0.40357221108787683</c:v>
                </c:pt>
                <c:pt idx="7016">
                  <c:v>0.40212708570881628</c:v>
                </c:pt>
                <c:pt idx="7017">
                  <c:v>0.40064567850877891</c:v>
                </c:pt>
                <c:pt idx="7018">
                  <c:v>0.39910833335825907</c:v>
                </c:pt>
                <c:pt idx="7019">
                  <c:v>0.39771466953978424</c:v>
                </c:pt>
                <c:pt idx="7020">
                  <c:v>0.39655355130342679</c:v>
                </c:pt>
                <c:pt idx="7021">
                  <c:v>0.39541202071654669</c:v>
                </c:pt>
                <c:pt idx="7022">
                  <c:v>0.39430435940711722</c:v>
                </c:pt>
                <c:pt idx="7023">
                  <c:v>0.39332649215226745</c:v>
                </c:pt>
                <c:pt idx="7024">
                  <c:v>0.39212854819034043</c:v>
                </c:pt>
                <c:pt idx="7025">
                  <c:v>0.39096177051256276</c:v>
                </c:pt>
                <c:pt idx="7026">
                  <c:v>0.38990092120593484</c:v>
                </c:pt>
                <c:pt idx="7027">
                  <c:v>0.38886027114627858</c:v>
                </c:pt>
                <c:pt idx="7028">
                  <c:v>0.38819675319656111</c:v>
                </c:pt>
                <c:pt idx="7029">
                  <c:v>0.38745827873953298</c:v>
                </c:pt>
                <c:pt idx="7030">
                  <c:v>0.38675612703407336</c:v>
                </c:pt>
                <c:pt idx="7031">
                  <c:v>0.38640825321301214</c:v>
                </c:pt>
                <c:pt idx="7032">
                  <c:v>0.38597762718118728</c:v>
                </c:pt>
                <c:pt idx="7033">
                  <c:v>0.38530349403995484</c:v>
                </c:pt>
                <c:pt idx="7034">
                  <c:v>0.38445094523691492</c:v>
                </c:pt>
                <c:pt idx="7035">
                  <c:v>0.38379580782583467</c:v>
                </c:pt>
                <c:pt idx="7036">
                  <c:v>0.38317535751691101</c:v>
                </c:pt>
                <c:pt idx="7037">
                  <c:v>0.38253874906981294</c:v>
                </c:pt>
                <c:pt idx="7038">
                  <c:v>0.38193116592207099</c:v>
                </c:pt>
                <c:pt idx="7039">
                  <c:v>0.3812309505484463</c:v>
                </c:pt>
                <c:pt idx="7040">
                  <c:v>0.38054472635301967</c:v>
                </c:pt>
                <c:pt idx="7041">
                  <c:v>0.37979525258661662</c:v>
                </c:pt>
                <c:pt idx="7042">
                  <c:v>0.37932827861516694</c:v>
                </c:pt>
                <c:pt idx="7043">
                  <c:v>0.37876963035110417</c:v>
                </c:pt>
                <c:pt idx="7044">
                  <c:v>0.37805744277942649</c:v>
                </c:pt>
                <c:pt idx="7045">
                  <c:v>0.37736158021679678</c:v>
                </c:pt>
                <c:pt idx="7046">
                  <c:v>0.37637231221792328</c:v>
                </c:pt>
                <c:pt idx="7047">
                  <c:v>0.37528468328459186</c:v>
                </c:pt>
                <c:pt idx="7048">
                  <c:v>0.37416271043637206</c:v>
                </c:pt>
                <c:pt idx="7049">
                  <c:v>0.37289531119607533</c:v>
                </c:pt>
                <c:pt idx="7050">
                  <c:v>0.37171305230913865</c:v>
                </c:pt>
                <c:pt idx="7051">
                  <c:v>0.37074895898550064</c:v>
                </c:pt>
                <c:pt idx="7052">
                  <c:v>0.36965672457348353</c:v>
                </c:pt>
                <c:pt idx="7053">
                  <c:v>0.36872178091523011</c:v>
                </c:pt>
                <c:pt idx="7054">
                  <c:v>0.36796268137565197</c:v>
                </c:pt>
                <c:pt idx="7055">
                  <c:v>0.36717577579607247</c:v>
                </c:pt>
                <c:pt idx="7056">
                  <c:v>0.36629471253894508</c:v>
                </c:pt>
                <c:pt idx="7057">
                  <c:v>0.36555690635253801</c:v>
                </c:pt>
                <c:pt idx="7058">
                  <c:v>0.36477330276972586</c:v>
                </c:pt>
                <c:pt idx="7059">
                  <c:v>0.36397759711294503</c:v>
                </c:pt>
                <c:pt idx="7060">
                  <c:v>0.36352829335017994</c:v>
                </c:pt>
                <c:pt idx="7061">
                  <c:v>0.3635770904866758</c:v>
                </c:pt>
                <c:pt idx="7062">
                  <c:v>0.36487193290153663</c:v>
                </c:pt>
                <c:pt idx="7063">
                  <c:v>0.3658428380201747</c:v>
                </c:pt>
                <c:pt idx="7064">
                  <c:v>0.3665641271386037</c:v>
                </c:pt>
                <c:pt idx="7065">
                  <c:v>0.36726116724286967</c:v>
                </c:pt>
                <c:pt idx="7066">
                  <c:v>0.36778582186345338</c:v>
                </c:pt>
                <c:pt idx="7067">
                  <c:v>0.36851942164444318</c:v>
                </c:pt>
                <c:pt idx="7068">
                  <c:v>0.36913425737817201</c:v>
                </c:pt>
                <c:pt idx="7069">
                  <c:v>0.36973311443862827</c:v>
                </c:pt>
                <c:pt idx="7070">
                  <c:v>0.37026768370790858</c:v>
                </c:pt>
                <c:pt idx="7071">
                  <c:v>0.37069238188808729</c:v>
                </c:pt>
                <c:pt idx="7072">
                  <c:v>0.37106291787575896</c:v>
                </c:pt>
                <c:pt idx="7073">
                  <c:v>0.37161871280530878</c:v>
                </c:pt>
                <c:pt idx="7074">
                  <c:v>0.37208917925820229</c:v>
                </c:pt>
                <c:pt idx="7075">
                  <c:v>0.37245542934065384</c:v>
                </c:pt>
                <c:pt idx="7076">
                  <c:v>0.37294412013947253</c:v>
                </c:pt>
                <c:pt idx="7077">
                  <c:v>0.37377255688840599</c:v>
                </c:pt>
                <c:pt idx="7078">
                  <c:v>0.37433119491982092</c:v>
                </c:pt>
                <c:pt idx="7079">
                  <c:v>0.37486488182000083</c:v>
                </c:pt>
                <c:pt idx="7080">
                  <c:v>0.37533399677624363</c:v>
                </c:pt>
                <c:pt idx="7081">
                  <c:v>0.375868668372003</c:v>
                </c:pt>
                <c:pt idx="7082">
                  <c:v>0.37638862935570366</c:v>
                </c:pt>
                <c:pt idx="7083">
                  <c:v>0.37692304828377243</c:v>
                </c:pt>
                <c:pt idx="7084">
                  <c:v>0.37758869541138157</c:v>
                </c:pt>
                <c:pt idx="7085">
                  <c:v>0.37825064934022251</c:v>
                </c:pt>
                <c:pt idx="7086">
                  <c:v>0.37887257551182524</c:v>
                </c:pt>
                <c:pt idx="7087">
                  <c:v>0.3795705948017834</c:v>
                </c:pt>
                <c:pt idx="7088">
                  <c:v>0.3806606047935705</c:v>
                </c:pt>
                <c:pt idx="7089">
                  <c:v>0.38189787596991731</c:v>
                </c:pt>
                <c:pt idx="7090">
                  <c:v>0.3829096746852319</c:v>
                </c:pt>
                <c:pt idx="7091">
                  <c:v>0.38424368767628692</c:v>
                </c:pt>
                <c:pt idx="7092">
                  <c:v>0.38601194275951217</c:v>
                </c:pt>
                <c:pt idx="7093">
                  <c:v>0.38800461476678139</c:v>
                </c:pt>
                <c:pt idx="7094">
                  <c:v>0.38971845262842875</c:v>
                </c:pt>
                <c:pt idx="7095">
                  <c:v>0.3909726179064727</c:v>
                </c:pt>
                <c:pt idx="7096">
                  <c:v>0.39235645838295513</c:v>
                </c:pt>
                <c:pt idx="7097">
                  <c:v>0.39390075622416554</c:v>
                </c:pt>
                <c:pt idx="7098">
                  <c:v>0.39511654356266479</c:v>
                </c:pt>
                <c:pt idx="7099">
                  <c:v>0.39596530077609127</c:v>
                </c:pt>
                <c:pt idx="7100">
                  <c:v>0.3966595025012527</c:v>
                </c:pt>
                <c:pt idx="7101">
                  <c:v>0.3973302187252104</c:v>
                </c:pt>
                <c:pt idx="7102">
                  <c:v>0.39811306430495058</c:v>
                </c:pt>
                <c:pt idx="7103">
                  <c:v>0.39964404081283744</c:v>
                </c:pt>
                <c:pt idx="7104">
                  <c:v>0.40150308388394162</c:v>
                </c:pt>
                <c:pt idx="7105">
                  <c:v>0.4031637584169433</c:v>
                </c:pt>
                <c:pt idx="7106">
                  <c:v>0.4047538670357137</c:v>
                </c:pt>
                <c:pt idx="7107">
                  <c:v>0.40615768636367433</c:v>
                </c:pt>
                <c:pt idx="7108">
                  <c:v>0.40789345908680391</c:v>
                </c:pt>
                <c:pt idx="7109">
                  <c:v>0.40900908297055977</c:v>
                </c:pt>
                <c:pt idx="7110">
                  <c:v>0.40988248669716415</c:v>
                </c:pt>
                <c:pt idx="7111">
                  <c:v>0.4108735414737878</c:v>
                </c:pt>
                <c:pt idx="7112">
                  <c:v>0.41201421330537036</c:v>
                </c:pt>
                <c:pt idx="7113">
                  <c:v>0.41328299474026148</c:v>
                </c:pt>
                <c:pt idx="7114">
                  <c:v>0.41440555242366567</c:v>
                </c:pt>
                <c:pt idx="7115">
                  <c:v>0.41571163264731037</c:v>
                </c:pt>
                <c:pt idx="7116">
                  <c:v>0.41731164961776335</c:v>
                </c:pt>
                <c:pt idx="7117">
                  <c:v>0.41802346645273614</c:v>
                </c:pt>
                <c:pt idx="7118">
                  <c:v>0.41826006101491808</c:v>
                </c:pt>
                <c:pt idx="7119">
                  <c:v>0.41858186834612227</c:v>
                </c:pt>
                <c:pt idx="7120">
                  <c:v>0.41946438621350629</c:v>
                </c:pt>
                <c:pt idx="7121">
                  <c:v>0.42014002040547421</c:v>
                </c:pt>
                <c:pt idx="7122">
                  <c:v>0.42062705036682463</c:v>
                </c:pt>
                <c:pt idx="7123">
                  <c:v>0.42065453525910718</c:v>
                </c:pt>
                <c:pt idx="7124">
                  <c:v>0.42050870900663506</c:v>
                </c:pt>
                <c:pt idx="7125">
                  <c:v>0.42008248222628414</c:v>
                </c:pt>
                <c:pt idx="7126">
                  <c:v>0.41971107410215991</c:v>
                </c:pt>
                <c:pt idx="7127">
                  <c:v>0.41944371783898438</c:v>
                </c:pt>
                <c:pt idx="7128">
                  <c:v>0.41908603248283238</c:v>
                </c:pt>
                <c:pt idx="7129">
                  <c:v>0.41844443837482254</c:v>
                </c:pt>
                <c:pt idx="7130">
                  <c:v>0.41816223453953161</c:v>
                </c:pt>
                <c:pt idx="7131">
                  <c:v>0.41813095333487504</c:v>
                </c:pt>
                <c:pt idx="7132">
                  <c:v>0.41855847966151033</c:v>
                </c:pt>
                <c:pt idx="7133">
                  <c:v>0.42026673600728687</c:v>
                </c:pt>
                <c:pt idx="7134">
                  <c:v>0.4227252666273838</c:v>
                </c:pt>
                <c:pt idx="7135">
                  <c:v>0.42580882942128706</c:v>
                </c:pt>
                <c:pt idx="7136">
                  <c:v>0.42853262490875227</c:v>
                </c:pt>
                <c:pt idx="7137">
                  <c:v>0.43098585816573964</c:v>
                </c:pt>
                <c:pt idx="7138">
                  <c:v>0.43296520569117836</c:v>
                </c:pt>
                <c:pt idx="7139">
                  <c:v>0.43474789825347593</c:v>
                </c:pt>
                <c:pt idx="7140">
                  <c:v>0.43654466070664777</c:v>
                </c:pt>
                <c:pt idx="7141">
                  <c:v>0.43821450684068258</c:v>
                </c:pt>
                <c:pt idx="7142">
                  <c:v>0.43961199530809481</c:v>
                </c:pt>
                <c:pt idx="7143">
                  <c:v>0.44087423414533855</c:v>
                </c:pt>
                <c:pt idx="7144">
                  <c:v>0.44188082129436074</c:v>
                </c:pt>
                <c:pt idx="7145">
                  <c:v>0.44267387826958687</c:v>
                </c:pt>
                <c:pt idx="7146">
                  <c:v>0.44335488617596036</c:v>
                </c:pt>
                <c:pt idx="7147">
                  <c:v>0.44401624503696902</c:v>
                </c:pt>
                <c:pt idx="7148">
                  <c:v>0.44488024102451162</c:v>
                </c:pt>
                <c:pt idx="7149">
                  <c:v>0.44585280225785739</c:v>
                </c:pt>
                <c:pt idx="7150">
                  <c:v>0.44687331446642964</c:v>
                </c:pt>
                <c:pt idx="7151">
                  <c:v>0.44787505212746981</c:v>
                </c:pt>
                <c:pt idx="7152">
                  <c:v>0.44930944896876163</c:v>
                </c:pt>
                <c:pt idx="7153">
                  <c:v>0.45013774482200464</c:v>
                </c:pt>
                <c:pt idx="7154">
                  <c:v>0.45077259876354986</c:v>
                </c:pt>
                <c:pt idx="7155">
                  <c:v>0.4512561590701325</c:v>
                </c:pt>
                <c:pt idx="7156">
                  <c:v>0.35280830928792262</c:v>
                </c:pt>
                <c:pt idx="7157">
                  <c:v>0.17349753637194698</c:v>
                </c:pt>
              </c:numCache>
            </c:numRef>
          </c:val>
          <c:smooth val="0"/>
          <c:extLst>
            <c:ext xmlns:c16="http://schemas.microsoft.com/office/drawing/2014/chart" uri="{C3380CC4-5D6E-409C-BE32-E72D297353CC}">
              <c16:uniqueId val="{00000000-06C3-406D-BCE2-F7D6EF975071}"/>
            </c:ext>
          </c:extLst>
        </c:ser>
        <c:dLbls>
          <c:showLegendKey val="0"/>
          <c:showVal val="0"/>
          <c:showCatName val="0"/>
          <c:showSerName val="0"/>
          <c:showPercent val="0"/>
          <c:showBubbleSize val="0"/>
        </c:dLbls>
        <c:smooth val="0"/>
        <c:axId val="637553664"/>
        <c:axId val="637548744"/>
      </c:lineChart>
      <c:dateAx>
        <c:axId val="637553664"/>
        <c:scaling>
          <c:orientation val="minMax"/>
          <c:max val="43646"/>
          <c:min val="36708"/>
        </c:scaling>
        <c:delete val="0"/>
        <c:axPos val="b"/>
        <c:numFmt formatCode="mmm\ 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637548744"/>
        <c:crosses val="autoZero"/>
        <c:auto val="1"/>
        <c:lblOffset val="100"/>
        <c:baseTimeUnit val="days"/>
        <c:majorUnit val="3"/>
        <c:majorTimeUnit val="years"/>
      </c:dateAx>
      <c:valAx>
        <c:axId val="63754874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r>
                  <a:rPr lang="en-AU"/>
                  <a:t>major headwater storages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637553664"/>
        <c:crosses val="autoZero"/>
        <c:crossBetween val="between"/>
      </c:valAx>
      <c:spPr>
        <a:noFill/>
        <a:ln>
          <a:noFill/>
        </a:ln>
        <a:effectLst/>
      </c:spPr>
    </c:plotArea>
    <c:plotVisOnly val="1"/>
    <c:dispBlanksAs val="gap"/>
    <c:showDLblsOverMax val="0"/>
  </c:chart>
  <c:spPr>
    <a:noFill/>
    <a:ln>
      <a:noFill/>
    </a:ln>
    <a:effectLst/>
  </c:spPr>
  <c:txPr>
    <a:bodyPr/>
    <a:lstStyle/>
    <a:p>
      <a:pPr>
        <a:defRPr sz="900">
          <a:solidFill>
            <a:schemeClr val="tx2"/>
          </a:solidFill>
          <a:latin typeface="Myriad Web Pro" panose="020B0503030403020204"/>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'Figure 3'!$B$1</c:f>
              <c:strCache>
                <c:ptCount val="1"/>
                <c:pt idx="0">
                  <c:v>estimated total water allocated for consumptive use</c:v>
                </c:pt>
              </c:strCache>
            </c:strRef>
          </c:tx>
          <c:spPr>
            <a:solidFill>
              <a:schemeClr val="accent1"/>
            </a:solidFill>
            <a:ln>
              <a:noFill/>
            </a:ln>
            <a:effectLst/>
          </c:spPr>
          <c:invertIfNegative val="0"/>
          <c:cat>
            <c:strRef>
              <c:f>'Figure 3'!$A$2:$A$12</c:f>
              <c:strCache>
                <c:ptCount val="11"/>
                <c:pt idx="0">
                  <c:v>2008–09</c:v>
                </c:pt>
                <c:pt idx="1">
                  <c:v>2009–10</c:v>
                </c:pt>
                <c:pt idx="2">
                  <c:v>2010–11</c:v>
                </c:pt>
                <c:pt idx="3">
                  <c:v>2011–12</c:v>
                </c:pt>
                <c:pt idx="4">
                  <c:v>2012-13</c:v>
                </c:pt>
                <c:pt idx="5">
                  <c:v>2013-14</c:v>
                </c:pt>
                <c:pt idx="6">
                  <c:v>2014-15</c:v>
                </c:pt>
                <c:pt idx="7">
                  <c:v>2015-16</c:v>
                </c:pt>
                <c:pt idx="8">
                  <c:v>2016-17</c:v>
                </c:pt>
                <c:pt idx="9">
                  <c:v>2017-18</c:v>
                </c:pt>
                <c:pt idx="10">
                  <c:v>2018-19</c:v>
                </c:pt>
              </c:strCache>
            </c:strRef>
          </c:cat>
          <c:val>
            <c:numRef>
              <c:f>'Figure 3'!$B$2:$B$12</c:f>
              <c:numCache>
                <c:formatCode>General</c:formatCode>
                <c:ptCount val="11"/>
                <c:pt idx="0">
                  <c:v>1899262.8764999998</c:v>
                </c:pt>
                <c:pt idx="1">
                  <c:v>3505973.43872</c:v>
                </c:pt>
                <c:pt idx="2">
                  <c:v>6087860.8296600003</c:v>
                </c:pt>
                <c:pt idx="3">
                  <c:v>5977713.6890000002</c:v>
                </c:pt>
                <c:pt idx="4">
                  <c:v>5900213.8159999996</c:v>
                </c:pt>
                <c:pt idx="5">
                  <c:v>5175784.3083000006</c:v>
                </c:pt>
                <c:pt idx="6">
                  <c:v>4448077.2205999997</c:v>
                </c:pt>
                <c:pt idx="7">
                  <c:v>3602571.2936</c:v>
                </c:pt>
                <c:pt idx="8">
                  <c:v>5848335.9399382398</c:v>
                </c:pt>
                <c:pt idx="9">
                  <c:v>4179165.7359644286</c:v>
                </c:pt>
                <c:pt idx="10">
                  <c:v>2792859.4131999998</c:v>
                </c:pt>
              </c:numCache>
            </c:numRef>
          </c:val>
          <c:extLst>
            <c:ext xmlns:c16="http://schemas.microsoft.com/office/drawing/2014/chart" uri="{C3380CC4-5D6E-409C-BE32-E72D297353CC}">
              <c16:uniqueId val="{00000000-FB50-4C1C-A67C-5A07CB43429E}"/>
            </c:ext>
          </c:extLst>
        </c:ser>
        <c:ser>
          <c:idx val="1"/>
          <c:order val="1"/>
          <c:tx>
            <c:strRef>
              <c:f>'Figure 3'!$C$1</c:f>
              <c:strCache>
                <c:ptCount val="1"/>
                <c:pt idx="0">
                  <c:v>water allocated to purchased Commonwealth environmental water</c:v>
                </c:pt>
              </c:strCache>
            </c:strRef>
          </c:tx>
          <c:spPr>
            <a:solidFill>
              <a:schemeClr val="accent3"/>
            </a:solidFill>
            <a:ln>
              <a:noFill/>
            </a:ln>
            <a:effectLst/>
          </c:spPr>
          <c:invertIfNegative val="0"/>
          <c:cat>
            <c:strRef>
              <c:f>'Figure 3'!$A$2:$A$12</c:f>
              <c:strCache>
                <c:ptCount val="11"/>
                <c:pt idx="0">
                  <c:v>2008–09</c:v>
                </c:pt>
                <c:pt idx="1">
                  <c:v>2009–10</c:v>
                </c:pt>
                <c:pt idx="2">
                  <c:v>2010–11</c:v>
                </c:pt>
                <c:pt idx="3">
                  <c:v>2011–12</c:v>
                </c:pt>
                <c:pt idx="4">
                  <c:v>2012-13</c:v>
                </c:pt>
                <c:pt idx="5">
                  <c:v>2013-14</c:v>
                </c:pt>
                <c:pt idx="6">
                  <c:v>2014-15</c:v>
                </c:pt>
                <c:pt idx="7">
                  <c:v>2015-16</c:v>
                </c:pt>
                <c:pt idx="8">
                  <c:v>2016-17</c:v>
                </c:pt>
                <c:pt idx="9">
                  <c:v>2017-18</c:v>
                </c:pt>
                <c:pt idx="10">
                  <c:v>2018-19</c:v>
                </c:pt>
              </c:strCache>
            </c:strRef>
          </c:cat>
          <c:val>
            <c:numRef>
              <c:f>'Figure 3'!$C$2:$C$12</c:f>
              <c:numCache>
                <c:formatCode>General</c:formatCode>
                <c:ptCount val="11"/>
                <c:pt idx="0">
                  <c:v>6458.5005000000001</c:v>
                </c:pt>
                <c:pt idx="1">
                  <c:v>199589.75828000001</c:v>
                </c:pt>
                <c:pt idx="2">
                  <c:v>574163.49034000002</c:v>
                </c:pt>
                <c:pt idx="3">
                  <c:v>872806.11099999992</c:v>
                </c:pt>
                <c:pt idx="4">
                  <c:v>955671.98399999994</c:v>
                </c:pt>
                <c:pt idx="5">
                  <c:v>903456.80519999994</c:v>
                </c:pt>
                <c:pt idx="6">
                  <c:v>785793.9948000001</c:v>
                </c:pt>
                <c:pt idx="7">
                  <c:v>640576.9164000001</c:v>
                </c:pt>
                <c:pt idx="8">
                  <c:v>1008194.4300617601</c:v>
                </c:pt>
                <c:pt idx="9">
                  <c:v>777651.99503557116</c:v>
                </c:pt>
                <c:pt idx="10">
                  <c:v>533175.79639999999</c:v>
                </c:pt>
              </c:numCache>
            </c:numRef>
          </c:val>
          <c:extLst>
            <c:ext xmlns:c16="http://schemas.microsoft.com/office/drawing/2014/chart" uri="{C3380CC4-5D6E-409C-BE32-E72D297353CC}">
              <c16:uniqueId val="{00000001-FB50-4C1C-A67C-5A07CB43429E}"/>
            </c:ext>
          </c:extLst>
        </c:ser>
        <c:dLbls>
          <c:showLegendKey val="0"/>
          <c:showVal val="0"/>
          <c:showCatName val="0"/>
          <c:showSerName val="0"/>
          <c:showPercent val="0"/>
          <c:showBubbleSize val="0"/>
        </c:dLbls>
        <c:gapWidth val="50"/>
        <c:overlap val="100"/>
        <c:axId val="656210560"/>
        <c:axId val="656208920"/>
      </c:barChart>
      <c:catAx>
        <c:axId val="65621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656208920"/>
        <c:crosses val="autoZero"/>
        <c:auto val="1"/>
        <c:lblAlgn val="ctr"/>
        <c:lblOffset val="100"/>
        <c:noMultiLvlLbl val="0"/>
      </c:catAx>
      <c:valAx>
        <c:axId val="656208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r>
                  <a:rPr lang="en-AU"/>
                  <a:t>water allocated (GL)</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crossAx val="656210560"/>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yriad Web Pro" panose="020B050303040302020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chemeClr val="tx2"/>
          </a:solidFill>
          <a:latin typeface="Myriad Web Pro" panose="020B0503030403020204"/>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02759600538474"/>
          <c:y val="0.12877371786222169"/>
          <c:w val="0.80559793015196945"/>
          <c:h val="0.70694250395551306"/>
        </c:manualLayout>
      </c:layout>
      <c:lineChart>
        <c:grouping val="standard"/>
        <c:varyColors val="0"/>
        <c:ser>
          <c:idx val="6"/>
          <c:order val="0"/>
          <c:tx>
            <c:strRef>
              <c:f>'Figure 12a'!$A$5</c:f>
              <c:strCache>
                <c:ptCount val="1"/>
                <c:pt idx="0">
                  <c:v>1A Greater Goulburn HRWS 2018-19</c:v>
                </c:pt>
              </c:strCache>
            </c:strRef>
          </c:tx>
          <c:spPr>
            <a:ln>
              <a:solidFill>
                <a:schemeClr val="accent1"/>
              </a:solidFill>
            </a:ln>
          </c:spPr>
          <c:marker>
            <c:symbol val="none"/>
          </c:marker>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12a'!$B$5:$NC$5</c:f>
              <c:numCache>
                <c:formatCode>0%</c:formatCode>
                <c:ptCount val="366"/>
                <c:pt idx="0">
                  <c:v>0.32</c:v>
                </c:pt>
                <c:pt idx="1">
                  <c:v>0.32</c:v>
                </c:pt>
                <c:pt idx="2">
                  <c:v>0.32</c:v>
                </c:pt>
                <c:pt idx="3">
                  <c:v>0.32</c:v>
                </c:pt>
                <c:pt idx="4">
                  <c:v>0.32</c:v>
                </c:pt>
                <c:pt idx="5">
                  <c:v>0.32</c:v>
                </c:pt>
                <c:pt idx="6">
                  <c:v>0.32</c:v>
                </c:pt>
                <c:pt idx="7">
                  <c:v>0.32</c:v>
                </c:pt>
                <c:pt idx="8">
                  <c:v>0.32</c:v>
                </c:pt>
                <c:pt idx="9">
                  <c:v>0.32</c:v>
                </c:pt>
                <c:pt idx="10">
                  <c:v>0.32</c:v>
                </c:pt>
                <c:pt idx="11">
                  <c:v>0.32</c:v>
                </c:pt>
                <c:pt idx="12">
                  <c:v>0.32</c:v>
                </c:pt>
                <c:pt idx="13">
                  <c:v>0.32</c:v>
                </c:pt>
                <c:pt idx="14">
                  <c:v>0.32</c:v>
                </c:pt>
                <c:pt idx="15">
                  <c:v>0.34</c:v>
                </c:pt>
                <c:pt idx="16">
                  <c:v>0.34</c:v>
                </c:pt>
                <c:pt idx="17">
                  <c:v>0.34</c:v>
                </c:pt>
                <c:pt idx="18">
                  <c:v>0.34</c:v>
                </c:pt>
                <c:pt idx="19">
                  <c:v>0.34</c:v>
                </c:pt>
                <c:pt idx="20">
                  <c:v>0.34</c:v>
                </c:pt>
                <c:pt idx="21">
                  <c:v>0.34</c:v>
                </c:pt>
                <c:pt idx="22">
                  <c:v>0.34</c:v>
                </c:pt>
                <c:pt idx="23">
                  <c:v>0.34</c:v>
                </c:pt>
                <c:pt idx="24">
                  <c:v>0.34</c:v>
                </c:pt>
                <c:pt idx="25">
                  <c:v>0.34</c:v>
                </c:pt>
                <c:pt idx="26">
                  <c:v>0.34</c:v>
                </c:pt>
                <c:pt idx="27">
                  <c:v>0.34</c:v>
                </c:pt>
                <c:pt idx="28">
                  <c:v>0.34</c:v>
                </c:pt>
                <c:pt idx="29">
                  <c:v>0.34</c:v>
                </c:pt>
                <c:pt idx="30">
                  <c:v>0.34</c:v>
                </c:pt>
                <c:pt idx="31">
                  <c:v>0.37</c:v>
                </c:pt>
                <c:pt idx="32">
                  <c:v>0.37</c:v>
                </c:pt>
                <c:pt idx="33">
                  <c:v>0.37</c:v>
                </c:pt>
                <c:pt idx="34">
                  <c:v>0.37</c:v>
                </c:pt>
                <c:pt idx="35">
                  <c:v>0.37</c:v>
                </c:pt>
                <c:pt idx="36">
                  <c:v>0.37</c:v>
                </c:pt>
                <c:pt idx="37">
                  <c:v>0.37</c:v>
                </c:pt>
                <c:pt idx="38">
                  <c:v>0.37</c:v>
                </c:pt>
                <c:pt idx="39">
                  <c:v>0.37</c:v>
                </c:pt>
                <c:pt idx="40">
                  <c:v>0.37</c:v>
                </c:pt>
                <c:pt idx="41">
                  <c:v>0.37</c:v>
                </c:pt>
                <c:pt idx="42">
                  <c:v>0.37</c:v>
                </c:pt>
                <c:pt idx="43">
                  <c:v>0.37</c:v>
                </c:pt>
                <c:pt idx="44">
                  <c:v>0.37</c:v>
                </c:pt>
                <c:pt idx="45">
                  <c:v>0.47</c:v>
                </c:pt>
                <c:pt idx="46">
                  <c:v>0.47</c:v>
                </c:pt>
                <c:pt idx="47">
                  <c:v>0.47</c:v>
                </c:pt>
                <c:pt idx="48">
                  <c:v>0.47</c:v>
                </c:pt>
                <c:pt idx="49">
                  <c:v>0.47</c:v>
                </c:pt>
                <c:pt idx="50">
                  <c:v>0.47</c:v>
                </c:pt>
                <c:pt idx="51">
                  <c:v>0.47</c:v>
                </c:pt>
                <c:pt idx="52">
                  <c:v>0.47</c:v>
                </c:pt>
                <c:pt idx="53">
                  <c:v>0.47</c:v>
                </c:pt>
                <c:pt idx="54">
                  <c:v>0.47</c:v>
                </c:pt>
                <c:pt idx="55">
                  <c:v>0.47</c:v>
                </c:pt>
                <c:pt idx="56">
                  <c:v>0.47</c:v>
                </c:pt>
                <c:pt idx="57">
                  <c:v>0.47</c:v>
                </c:pt>
                <c:pt idx="58">
                  <c:v>0.47</c:v>
                </c:pt>
                <c:pt idx="59">
                  <c:v>0.47</c:v>
                </c:pt>
                <c:pt idx="60">
                  <c:v>0.47</c:v>
                </c:pt>
                <c:pt idx="61">
                  <c:v>0.47</c:v>
                </c:pt>
                <c:pt idx="62">
                  <c:v>0.47</c:v>
                </c:pt>
                <c:pt idx="63">
                  <c:v>0.47</c:v>
                </c:pt>
                <c:pt idx="64">
                  <c:v>0.55999999999999994</c:v>
                </c:pt>
                <c:pt idx="65">
                  <c:v>0.55999999999999994</c:v>
                </c:pt>
                <c:pt idx="66">
                  <c:v>0.55999999999999994</c:v>
                </c:pt>
                <c:pt idx="67">
                  <c:v>0.55999999999999994</c:v>
                </c:pt>
                <c:pt idx="68">
                  <c:v>0.55999999999999994</c:v>
                </c:pt>
                <c:pt idx="69">
                  <c:v>0.55999999999999994</c:v>
                </c:pt>
                <c:pt idx="70">
                  <c:v>0.55999999999999994</c:v>
                </c:pt>
                <c:pt idx="71">
                  <c:v>0.55999999999999994</c:v>
                </c:pt>
                <c:pt idx="72">
                  <c:v>0.55999999999999994</c:v>
                </c:pt>
                <c:pt idx="73">
                  <c:v>0.55999999999999994</c:v>
                </c:pt>
                <c:pt idx="74">
                  <c:v>0.55999999999999994</c:v>
                </c:pt>
                <c:pt idx="75">
                  <c:v>0.55999999999999994</c:v>
                </c:pt>
                <c:pt idx="76">
                  <c:v>0.55999999999999994</c:v>
                </c:pt>
                <c:pt idx="77">
                  <c:v>0.55999999999999994</c:v>
                </c:pt>
                <c:pt idx="78">
                  <c:v>0.7</c:v>
                </c:pt>
                <c:pt idx="79">
                  <c:v>0.7</c:v>
                </c:pt>
                <c:pt idx="80">
                  <c:v>0.7</c:v>
                </c:pt>
                <c:pt idx="81">
                  <c:v>0.7</c:v>
                </c:pt>
                <c:pt idx="82">
                  <c:v>0.7</c:v>
                </c:pt>
                <c:pt idx="83">
                  <c:v>0.7</c:v>
                </c:pt>
                <c:pt idx="84">
                  <c:v>0.7</c:v>
                </c:pt>
                <c:pt idx="85">
                  <c:v>0.7</c:v>
                </c:pt>
                <c:pt idx="86">
                  <c:v>0.7</c:v>
                </c:pt>
                <c:pt idx="87">
                  <c:v>0.7</c:v>
                </c:pt>
                <c:pt idx="88">
                  <c:v>0.7</c:v>
                </c:pt>
                <c:pt idx="89">
                  <c:v>0.7</c:v>
                </c:pt>
                <c:pt idx="90">
                  <c:v>0.7</c:v>
                </c:pt>
                <c:pt idx="91">
                  <c:v>0.7</c:v>
                </c:pt>
                <c:pt idx="92">
                  <c:v>0.74</c:v>
                </c:pt>
                <c:pt idx="93">
                  <c:v>0.74</c:v>
                </c:pt>
                <c:pt idx="94">
                  <c:v>0.74</c:v>
                </c:pt>
                <c:pt idx="95">
                  <c:v>0.74</c:v>
                </c:pt>
                <c:pt idx="96">
                  <c:v>0.74</c:v>
                </c:pt>
                <c:pt idx="97">
                  <c:v>0.74</c:v>
                </c:pt>
                <c:pt idx="98">
                  <c:v>0.74</c:v>
                </c:pt>
                <c:pt idx="99">
                  <c:v>0.74</c:v>
                </c:pt>
                <c:pt idx="100">
                  <c:v>0.74</c:v>
                </c:pt>
                <c:pt idx="101">
                  <c:v>0.74</c:v>
                </c:pt>
                <c:pt idx="102">
                  <c:v>0.74</c:v>
                </c:pt>
                <c:pt idx="103">
                  <c:v>0.74</c:v>
                </c:pt>
                <c:pt idx="104">
                  <c:v>0.74</c:v>
                </c:pt>
                <c:pt idx="105">
                  <c:v>0.74</c:v>
                </c:pt>
                <c:pt idx="106">
                  <c:v>0.77</c:v>
                </c:pt>
                <c:pt idx="107">
                  <c:v>0.77</c:v>
                </c:pt>
                <c:pt idx="108">
                  <c:v>0.77</c:v>
                </c:pt>
                <c:pt idx="109">
                  <c:v>0.77</c:v>
                </c:pt>
                <c:pt idx="110">
                  <c:v>0.77</c:v>
                </c:pt>
                <c:pt idx="111">
                  <c:v>0.77</c:v>
                </c:pt>
                <c:pt idx="112">
                  <c:v>0.77</c:v>
                </c:pt>
                <c:pt idx="113">
                  <c:v>0.77</c:v>
                </c:pt>
                <c:pt idx="114">
                  <c:v>0.77</c:v>
                </c:pt>
                <c:pt idx="115">
                  <c:v>0.77</c:v>
                </c:pt>
                <c:pt idx="116">
                  <c:v>0.77</c:v>
                </c:pt>
                <c:pt idx="117">
                  <c:v>0.77</c:v>
                </c:pt>
                <c:pt idx="118">
                  <c:v>0.77</c:v>
                </c:pt>
                <c:pt idx="119">
                  <c:v>0.77</c:v>
                </c:pt>
                <c:pt idx="120">
                  <c:v>0.77</c:v>
                </c:pt>
                <c:pt idx="121">
                  <c:v>0.77</c:v>
                </c:pt>
                <c:pt idx="122">
                  <c:v>0.77</c:v>
                </c:pt>
                <c:pt idx="123">
                  <c:v>0.82000000000000006</c:v>
                </c:pt>
                <c:pt idx="124">
                  <c:v>0.82000000000000006</c:v>
                </c:pt>
                <c:pt idx="125">
                  <c:v>0.82000000000000006</c:v>
                </c:pt>
                <c:pt idx="126">
                  <c:v>0.82000000000000006</c:v>
                </c:pt>
                <c:pt idx="127">
                  <c:v>0.82000000000000006</c:v>
                </c:pt>
                <c:pt idx="128">
                  <c:v>0.82000000000000006</c:v>
                </c:pt>
                <c:pt idx="129">
                  <c:v>0.82000000000000006</c:v>
                </c:pt>
                <c:pt idx="130">
                  <c:v>0.82000000000000006</c:v>
                </c:pt>
                <c:pt idx="131">
                  <c:v>0.82000000000000006</c:v>
                </c:pt>
                <c:pt idx="132">
                  <c:v>0.82000000000000006</c:v>
                </c:pt>
                <c:pt idx="133">
                  <c:v>0.82000000000000006</c:v>
                </c:pt>
                <c:pt idx="134">
                  <c:v>0.82000000000000006</c:v>
                </c:pt>
                <c:pt idx="135">
                  <c:v>0.82000000000000006</c:v>
                </c:pt>
                <c:pt idx="136">
                  <c:v>0.82000000000000006</c:v>
                </c:pt>
                <c:pt idx="137">
                  <c:v>0.85000000000000009</c:v>
                </c:pt>
                <c:pt idx="138">
                  <c:v>0.85000000000000009</c:v>
                </c:pt>
                <c:pt idx="139">
                  <c:v>0.85000000000000009</c:v>
                </c:pt>
                <c:pt idx="140">
                  <c:v>0.85000000000000009</c:v>
                </c:pt>
                <c:pt idx="141">
                  <c:v>0.85000000000000009</c:v>
                </c:pt>
                <c:pt idx="142">
                  <c:v>0.85000000000000009</c:v>
                </c:pt>
                <c:pt idx="143">
                  <c:v>0.85000000000000009</c:v>
                </c:pt>
                <c:pt idx="144">
                  <c:v>0.85000000000000009</c:v>
                </c:pt>
                <c:pt idx="145">
                  <c:v>0.85000000000000009</c:v>
                </c:pt>
                <c:pt idx="146">
                  <c:v>0.85000000000000009</c:v>
                </c:pt>
                <c:pt idx="147">
                  <c:v>0.85000000000000009</c:v>
                </c:pt>
                <c:pt idx="148">
                  <c:v>0.85000000000000009</c:v>
                </c:pt>
                <c:pt idx="149">
                  <c:v>0.85000000000000009</c:v>
                </c:pt>
                <c:pt idx="150">
                  <c:v>0.85000000000000009</c:v>
                </c:pt>
                <c:pt idx="151">
                  <c:v>0.85000000000000009</c:v>
                </c:pt>
                <c:pt idx="152">
                  <c:v>0.85000000000000009</c:v>
                </c:pt>
                <c:pt idx="153">
                  <c:v>0.85000000000000009</c:v>
                </c:pt>
                <c:pt idx="154">
                  <c:v>0.85000000000000009</c:v>
                </c:pt>
                <c:pt idx="155">
                  <c:v>0.88000000000000012</c:v>
                </c:pt>
                <c:pt idx="156">
                  <c:v>0.88000000000000012</c:v>
                </c:pt>
                <c:pt idx="157">
                  <c:v>0.88000000000000012</c:v>
                </c:pt>
                <c:pt idx="158">
                  <c:v>0.88000000000000012</c:v>
                </c:pt>
                <c:pt idx="159">
                  <c:v>0.88000000000000012</c:v>
                </c:pt>
                <c:pt idx="160">
                  <c:v>0.88000000000000012</c:v>
                </c:pt>
                <c:pt idx="161">
                  <c:v>0.88000000000000012</c:v>
                </c:pt>
                <c:pt idx="162">
                  <c:v>0.88000000000000012</c:v>
                </c:pt>
                <c:pt idx="163">
                  <c:v>0.88000000000000012</c:v>
                </c:pt>
                <c:pt idx="164">
                  <c:v>0.88000000000000012</c:v>
                </c:pt>
                <c:pt idx="165">
                  <c:v>0.88000000000000012</c:v>
                </c:pt>
                <c:pt idx="166">
                  <c:v>0.88000000000000012</c:v>
                </c:pt>
                <c:pt idx="167">
                  <c:v>0.88000000000000012</c:v>
                </c:pt>
                <c:pt idx="168">
                  <c:v>0.88000000000000012</c:v>
                </c:pt>
                <c:pt idx="169">
                  <c:v>0.93000000000000016</c:v>
                </c:pt>
                <c:pt idx="170">
                  <c:v>0.93000000000000016</c:v>
                </c:pt>
                <c:pt idx="171">
                  <c:v>0.93000000000000016</c:v>
                </c:pt>
                <c:pt idx="172">
                  <c:v>0.93000000000000016</c:v>
                </c:pt>
                <c:pt idx="173">
                  <c:v>0.93000000000000016</c:v>
                </c:pt>
                <c:pt idx="174">
                  <c:v>0.93000000000000016</c:v>
                </c:pt>
                <c:pt idx="175">
                  <c:v>0.93000000000000016</c:v>
                </c:pt>
                <c:pt idx="176">
                  <c:v>0.93000000000000016</c:v>
                </c:pt>
                <c:pt idx="177">
                  <c:v>0.93000000000000016</c:v>
                </c:pt>
                <c:pt idx="178">
                  <c:v>0.93000000000000016</c:v>
                </c:pt>
                <c:pt idx="179">
                  <c:v>0.93000000000000016</c:v>
                </c:pt>
                <c:pt idx="180">
                  <c:v>0.93000000000000016</c:v>
                </c:pt>
                <c:pt idx="181">
                  <c:v>0.93000000000000016</c:v>
                </c:pt>
                <c:pt idx="182">
                  <c:v>0.93000000000000016</c:v>
                </c:pt>
                <c:pt idx="183">
                  <c:v>0.93000000000000016</c:v>
                </c:pt>
                <c:pt idx="184">
                  <c:v>0.93000000000000016</c:v>
                </c:pt>
                <c:pt idx="185">
                  <c:v>0.94000000000000017</c:v>
                </c:pt>
                <c:pt idx="186">
                  <c:v>0.94000000000000017</c:v>
                </c:pt>
                <c:pt idx="187">
                  <c:v>0.94000000000000017</c:v>
                </c:pt>
                <c:pt idx="188">
                  <c:v>0.94000000000000017</c:v>
                </c:pt>
                <c:pt idx="189">
                  <c:v>0.94000000000000017</c:v>
                </c:pt>
                <c:pt idx="190">
                  <c:v>0.94000000000000017</c:v>
                </c:pt>
                <c:pt idx="191">
                  <c:v>0.94000000000000017</c:v>
                </c:pt>
                <c:pt idx="192">
                  <c:v>0.94000000000000017</c:v>
                </c:pt>
                <c:pt idx="193">
                  <c:v>0.94000000000000017</c:v>
                </c:pt>
                <c:pt idx="194">
                  <c:v>0.94000000000000017</c:v>
                </c:pt>
                <c:pt idx="195">
                  <c:v>0.94000000000000017</c:v>
                </c:pt>
                <c:pt idx="196">
                  <c:v>0.94000000000000017</c:v>
                </c:pt>
                <c:pt idx="197">
                  <c:v>0.94000000000000017</c:v>
                </c:pt>
                <c:pt idx="198">
                  <c:v>0.94000000000000017</c:v>
                </c:pt>
                <c:pt idx="199">
                  <c:v>0.94000000000000017</c:v>
                </c:pt>
                <c:pt idx="200">
                  <c:v>0.94000000000000017</c:v>
                </c:pt>
                <c:pt idx="201">
                  <c:v>0.94000000000000017</c:v>
                </c:pt>
                <c:pt idx="202">
                  <c:v>0.94000000000000017</c:v>
                </c:pt>
                <c:pt idx="203">
                  <c:v>0.94000000000000017</c:v>
                </c:pt>
                <c:pt idx="204">
                  <c:v>0.94000000000000017</c:v>
                </c:pt>
                <c:pt idx="205">
                  <c:v>0.94000000000000017</c:v>
                </c:pt>
                <c:pt idx="206">
                  <c:v>0.94000000000000017</c:v>
                </c:pt>
                <c:pt idx="207">
                  <c:v>0.94000000000000017</c:v>
                </c:pt>
                <c:pt idx="208">
                  <c:v>0.94000000000000017</c:v>
                </c:pt>
                <c:pt idx="209">
                  <c:v>0.94000000000000017</c:v>
                </c:pt>
                <c:pt idx="210">
                  <c:v>0.94000000000000017</c:v>
                </c:pt>
                <c:pt idx="211">
                  <c:v>0.94000000000000017</c:v>
                </c:pt>
                <c:pt idx="212">
                  <c:v>0.94000000000000017</c:v>
                </c:pt>
                <c:pt idx="213">
                  <c:v>0.94000000000000017</c:v>
                </c:pt>
                <c:pt idx="214">
                  <c:v>0.94000000000000017</c:v>
                </c:pt>
                <c:pt idx="215">
                  <c:v>0.95000000000000018</c:v>
                </c:pt>
                <c:pt idx="216">
                  <c:v>0.95000000000000018</c:v>
                </c:pt>
                <c:pt idx="217">
                  <c:v>0.95000000000000018</c:v>
                </c:pt>
                <c:pt idx="218">
                  <c:v>0.95000000000000018</c:v>
                </c:pt>
                <c:pt idx="219">
                  <c:v>0.95000000000000018</c:v>
                </c:pt>
                <c:pt idx="220">
                  <c:v>0.95000000000000018</c:v>
                </c:pt>
                <c:pt idx="221">
                  <c:v>0.95000000000000018</c:v>
                </c:pt>
                <c:pt idx="222">
                  <c:v>0.95000000000000018</c:v>
                </c:pt>
                <c:pt idx="223">
                  <c:v>0.95000000000000018</c:v>
                </c:pt>
                <c:pt idx="224">
                  <c:v>0.95000000000000018</c:v>
                </c:pt>
                <c:pt idx="225">
                  <c:v>0.95000000000000018</c:v>
                </c:pt>
                <c:pt idx="226">
                  <c:v>0.95000000000000018</c:v>
                </c:pt>
                <c:pt idx="227">
                  <c:v>0.95000000000000018</c:v>
                </c:pt>
                <c:pt idx="228">
                  <c:v>0.95000000000000018</c:v>
                </c:pt>
                <c:pt idx="229">
                  <c:v>0.96000000000000019</c:v>
                </c:pt>
                <c:pt idx="230">
                  <c:v>0.96000000000000019</c:v>
                </c:pt>
                <c:pt idx="231">
                  <c:v>0.96000000000000019</c:v>
                </c:pt>
                <c:pt idx="232">
                  <c:v>0.96000000000000019</c:v>
                </c:pt>
                <c:pt idx="233">
                  <c:v>0.96000000000000019</c:v>
                </c:pt>
                <c:pt idx="234">
                  <c:v>0.96000000000000019</c:v>
                </c:pt>
                <c:pt idx="235">
                  <c:v>0.96000000000000019</c:v>
                </c:pt>
                <c:pt idx="236">
                  <c:v>0.96000000000000019</c:v>
                </c:pt>
                <c:pt idx="237">
                  <c:v>0.96000000000000019</c:v>
                </c:pt>
                <c:pt idx="238">
                  <c:v>0.96000000000000019</c:v>
                </c:pt>
                <c:pt idx="239">
                  <c:v>0.96000000000000019</c:v>
                </c:pt>
                <c:pt idx="240">
                  <c:v>0.96000000000000019</c:v>
                </c:pt>
                <c:pt idx="241">
                  <c:v>0.96000000000000019</c:v>
                </c:pt>
                <c:pt idx="242">
                  <c:v>0.96000000000000019</c:v>
                </c:pt>
                <c:pt idx="243">
                  <c:v>0.9800000000000002</c:v>
                </c:pt>
                <c:pt idx="244">
                  <c:v>0.9800000000000002</c:v>
                </c:pt>
                <c:pt idx="245">
                  <c:v>0.9800000000000002</c:v>
                </c:pt>
                <c:pt idx="246">
                  <c:v>0.9800000000000002</c:v>
                </c:pt>
                <c:pt idx="247">
                  <c:v>0.9800000000000002</c:v>
                </c:pt>
                <c:pt idx="248">
                  <c:v>0.9800000000000002</c:v>
                </c:pt>
                <c:pt idx="249">
                  <c:v>0.9800000000000002</c:v>
                </c:pt>
                <c:pt idx="250">
                  <c:v>0.9800000000000002</c:v>
                </c:pt>
                <c:pt idx="251">
                  <c:v>0.9800000000000002</c:v>
                </c:pt>
                <c:pt idx="252">
                  <c:v>0.9800000000000002</c:v>
                </c:pt>
                <c:pt idx="253">
                  <c:v>0.9800000000000002</c:v>
                </c:pt>
                <c:pt idx="254">
                  <c:v>0.9800000000000002</c:v>
                </c:pt>
                <c:pt idx="255">
                  <c:v>0.9800000000000002</c:v>
                </c:pt>
                <c:pt idx="256">
                  <c:v>0.9800000000000002</c:v>
                </c:pt>
                <c:pt idx="257">
                  <c:v>1.0000000000000002</c:v>
                </c:pt>
                <c:pt idx="258">
                  <c:v>1.0000000000000002</c:v>
                </c:pt>
                <c:pt idx="259">
                  <c:v>1.0000000000000002</c:v>
                </c:pt>
                <c:pt idx="260">
                  <c:v>1.0000000000000002</c:v>
                </c:pt>
                <c:pt idx="261">
                  <c:v>1.0000000000000002</c:v>
                </c:pt>
                <c:pt idx="262">
                  <c:v>1.0000000000000002</c:v>
                </c:pt>
                <c:pt idx="263">
                  <c:v>1.0000000000000002</c:v>
                </c:pt>
                <c:pt idx="264">
                  <c:v>1.0000000000000002</c:v>
                </c:pt>
                <c:pt idx="265">
                  <c:v>1.0000000000000002</c:v>
                </c:pt>
                <c:pt idx="266">
                  <c:v>1.0000000000000002</c:v>
                </c:pt>
                <c:pt idx="267">
                  <c:v>1.0000000000000002</c:v>
                </c:pt>
                <c:pt idx="268">
                  <c:v>1.0000000000000002</c:v>
                </c:pt>
                <c:pt idx="269">
                  <c:v>1.0000000000000002</c:v>
                </c:pt>
                <c:pt idx="270">
                  <c:v>1.0000000000000002</c:v>
                </c:pt>
                <c:pt idx="271">
                  <c:v>1.0000000000000002</c:v>
                </c:pt>
                <c:pt idx="272">
                  <c:v>1.0000000000000002</c:v>
                </c:pt>
                <c:pt idx="273">
                  <c:v>1.0000000000000002</c:v>
                </c:pt>
                <c:pt idx="274">
                  <c:v>1.0000000000000002</c:v>
                </c:pt>
                <c:pt idx="275">
                  <c:v>1.0000000000000002</c:v>
                </c:pt>
                <c:pt idx="276">
                  <c:v>1.0000000000000002</c:v>
                </c:pt>
                <c:pt idx="277">
                  <c:v>1.0000000000000002</c:v>
                </c:pt>
                <c:pt idx="278">
                  <c:v>1.0000000000000002</c:v>
                </c:pt>
                <c:pt idx="279">
                  <c:v>1.0000000000000002</c:v>
                </c:pt>
                <c:pt idx="280">
                  <c:v>1.0000000000000002</c:v>
                </c:pt>
                <c:pt idx="281">
                  <c:v>1.0000000000000002</c:v>
                </c:pt>
                <c:pt idx="282">
                  <c:v>1.0000000000000002</c:v>
                </c:pt>
                <c:pt idx="283">
                  <c:v>1.0000000000000002</c:v>
                </c:pt>
                <c:pt idx="284">
                  <c:v>1.0000000000000002</c:v>
                </c:pt>
                <c:pt idx="285">
                  <c:v>1.0000000000000002</c:v>
                </c:pt>
                <c:pt idx="286">
                  <c:v>1.0000000000000002</c:v>
                </c:pt>
                <c:pt idx="287">
                  <c:v>1.0000000000000002</c:v>
                </c:pt>
                <c:pt idx="288">
                  <c:v>1.0000000000000002</c:v>
                </c:pt>
                <c:pt idx="289">
                  <c:v>1.0000000000000002</c:v>
                </c:pt>
                <c:pt idx="290">
                  <c:v>1.0000000000000002</c:v>
                </c:pt>
                <c:pt idx="291">
                  <c:v>1.0000000000000002</c:v>
                </c:pt>
                <c:pt idx="292">
                  <c:v>1.0000000000000002</c:v>
                </c:pt>
                <c:pt idx="293">
                  <c:v>1.0000000000000002</c:v>
                </c:pt>
                <c:pt idx="294">
                  <c:v>1.0000000000000002</c:v>
                </c:pt>
                <c:pt idx="295">
                  <c:v>1.0000000000000002</c:v>
                </c:pt>
                <c:pt idx="296">
                  <c:v>1.0000000000000002</c:v>
                </c:pt>
                <c:pt idx="297">
                  <c:v>1.0000000000000002</c:v>
                </c:pt>
                <c:pt idx="298">
                  <c:v>1.0000000000000002</c:v>
                </c:pt>
                <c:pt idx="299">
                  <c:v>1.0000000000000002</c:v>
                </c:pt>
                <c:pt idx="300">
                  <c:v>1.0000000000000002</c:v>
                </c:pt>
                <c:pt idx="301">
                  <c:v>1.0000000000000002</c:v>
                </c:pt>
                <c:pt idx="302">
                  <c:v>1.0000000000000002</c:v>
                </c:pt>
                <c:pt idx="303">
                  <c:v>1.0000000000000002</c:v>
                </c:pt>
                <c:pt idx="304">
                  <c:v>1.0000000000000002</c:v>
                </c:pt>
                <c:pt idx="305">
                  <c:v>1.0000000000000002</c:v>
                </c:pt>
                <c:pt idx="306">
                  <c:v>1.0000000000000002</c:v>
                </c:pt>
                <c:pt idx="307">
                  <c:v>1.0000000000000002</c:v>
                </c:pt>
                <c:pt idx="308">
                  <c:v>1.0000000000000002</c:v>
                </c:pt>
                <c:pt idx="309">
                  <c:v>1.0000000000000002</c:v>
                </c:pt>
                <c:pt idx="310">
                  <c:v>1.0000000000000002</c:v>
                </c:pt>
                <c:pt idx="311">
                  <c:v>1.0000000000000002</c:v>
                </c:pt>
                <c:pt idx="312">
                  <c:v>1.0000000000000002</c:v>
                </c:pt>
                <c:pt idx="313">
                  <c:v>1.0000000000000002</c:v>
                </c:pt>
                <c:pt idx="314">
                  <c:v>1.0000000000000002</c:v>
                </c:pt>
                <c:pt idx="315">
                  <c:v>1.0000000000000002</c:v>
                </c:pt>
                <c:pt idx="316">
                  <c:v>1.0000000000000002</c:v>
                </c:pt>
                <c:pt idx="317">
                  <c:v>1.0000000000000002</c:v>
                </c:pt>
                <c:pt idx="318">
                  <c:v>1.0000000000000002</c:v>
                </c:pt>
                <c:pt idx="319">
                  <c:v>1.0000000000000002</c:v>
                </c:pt>
                <c:pt idx="320">
                  <c:v>1.0000000000000002</c:v>
                </c:pt>
                <c:pt idx="321">
                  <c:v>1.0000000000000002</c:v>
                </c:pt>
                <c:pt idx="322">
                  <c:v>1.0000000000000002</c:v>
                </c:pt>
                <c:pt idx="323">
                  <c:v>1.0000000000000002</c:v>
                </c:pt>
                <c:pt idx="324">
                  <c:v>1.0000000000000002</c:v>
                </c:pt>
                <c:pt idx="325">
                  <c:v>1.0000000000000002</c:v>
                </c:pt>
                <c:pt idx="326">
                  <c:v>1.0000000000000002</c:v>
                </c:pt>
                <c:pt idx="327">
                  <c:v>1.0000000000000002</c:v>
                </c:pt>
                <c:pt idx="328">
                  <c:v>1.0000000000000002</c:v>
                </c:pt>
                <c:pt idx="329">
                  <c:v>1.0000000000000002</c:v>
                </c:pt>
                <c:pt idx="330">
                  <c:v>1.0000000000000002</c:v>
                </c:pt>
                <c:pt idx="331">
                  <c:v>1.0000000000000002</c:v>
                </c:pt>
                <c:pt idx="332">
                  <c:v>1.0000000000000002</c:v>
                </c:pt>
                <c:pt idx="333">
                  <c:v>1.0000000000000002</c:v>
                </c:pt>
                <c:pt idx="334">
                  <c:v>1.0000000000000002</c:v>
                </c:pt>
                <c:pt idx="335">
                  <c:v>1.0000000000000002</c:v>
                </c:pt>
                <c:pt idx="336">
                  <c:v>1.0000000000000002</c:v>
                </c:pt>
                <c:pt idx="337">
                  <c:v>1.0000000000000002</c:v>
                </c:pt>
                <c:pt idx="338">
                  <c:v>1.0000000000000002</c:v>
                </c:pt>
                <c:pt idx="339">
                  <c:v>1.0000000000000002</c:v>
                </c:pt>
                <c:pt idx="340">
                  <c:v>1.0000000000000002</c:v>
                </c:pt>
                <c:pt idx="341">
                  <c:v>1.0000000000000002</c:v>
                </c:pt>
                <c:pt idx="342">
                  <c:v>1.0000000000000002</c:v>
                </c:pt>
                <c:pt idx="343">
                  <c:v>1.0000000000000002</c:v>
                </c:pt>
                <c:pt idx="344">
                  <c:v>1.0000000000000002</c:v>
                </c:pt>
                <c:pt idx="345">
                  <c:v>1.0000000000000002</c:v>
                </c:pt>
                <c:pt idx="346">
                  <c:v>1.0000000000000002</c:v>
                </c:pt>
                <c:pt idx="347">
                  <c:v>1.0000000000000002</c:v>
                </c:pt>
                <c:pt idx="348">
                  <c:v>1.0000000000000002</c:v>
                </c:pt>
                <c:pt idx="349">
                  <c:v>1.0000000000000002</c:v>
                </c:pt>
                <c:pt idx="350">
                  <c:v>1.0000000000000002</c:v>
                </c:pt>
                <c:pt idx="351">
                  <c:v>1.0000000000000002</c:v>
                </c:pt>
                <c:pt idx="352">
                  <c:v>1.0000000000000002</c:v>
                </c:pt>
                <c:pt idx="353">
                  <c:v>1.0000000000000002</c:v>
                </c:pt>
                <c:pt idx="354">
                  <c:v>1.0000000000000002</c:v>
                </c:pt>
                <c:pt idx="355">
                  <c:v>1.0000000000000002</c:v>
                </c:pt>
                <c:pt idx="356">
                  <c:v>1.0000000000000002</c:v>
                </c:pt>
                <c:pt idx="357">
                  <c:v>1.0000000000000002</c:v>
                </c:pt>
                <c:pt idx="358">
                  <c:v>1.0000000000000002</c:v>
                </c:pt>
                <c:pt idx="359">
                  <c:v>1.0000000000000002</c:v>
                </c:pt>
                <c:pt idx="360">
                  <c:v>1.0000000000000002</c:v>
                </c:pt>
                <c:pt idx="361">
                  <c:v>1.0000000000000002</c:v>
                </c:pt>
                <c:pt idx="362">
                  <c:v>1.0000000000000002</c:v>
                </c:pt>
                <c:pt idx="363">
                  <c:v>1.0000000000000002</c:v>
                </c:pt>
                <c:pt idx="364">
                  <c:v>1.0000000000000002</c:v>
                </c:pt>
                <c:pt idx="365">
                  <c:v>0</c:v>
                </c:pt>
              </c:numCache>
            </c:numRef>
          </c:val>
          <c:smooth val="0"/>
          <c:extLst>
            <c:ext xmlns:c16="http://schemas.microsoft.com/office/drawing/2014/chart" uri="{C3380CC4-5D6E-409C-BE32-E72D297353CC}">
              <c16:uniqueId val="{00000000-10A1-4445-BDD9-C8A8F2AB6A90}"/>
            </c:ext>
          </c:extLst>
        </c:ser>
        <c:ser>
          <c:idx val="0"/>
          <c:order val="1"/>
          <c:tx>
            <c:strRef>
              <c:f>'Figure 12a'!$A$4</c:f>
              <c:strCache>
                <c:ptCount val="1"/>
                <c:pt idx="0">
                  <c:v>1A Greater Goulburn HRWS 2017-18</c:v>
                </c:pt>
              </c:strCache>
            </c:strRef>
          </c:tx>
          <c:spPr>
            <a:ln>
              <a:solidFill>
                <a:schemeClr val="accent3"/>
              </a:solidFill>
            </a:ln>
          </c:spPr>
          <c:marker>
            <c:symbol val="none"/>
          </c:marker>
          <c:cat>
            <c:numRef>
              <c:f>'Figure 12a'!$B$3:$NB$3</c:f>
              <c:numCache>
                <c:formatCode>d/mm/yy;@</c:formatCode>
                <c:ptCount val="365"/>
                <c:pt idx="0">
                  <c:v>42917</c:v>
                </c:pt>
                <c:pt idx="1">
                  <c:v>42918</c:v>
                </c:pt>
                <c:pt idx="2">
                  <c:v>42919</c:v>
                </c:pt>
                <c:pt idx="3">
                  <c:v>42920</c:v>
                </c:pt>
                <c:pt idx="4">
                  <c:v>42921</c:v>
                </c:pt>
                <c:pt idx="5">
                  <c:v>42922</c:v>
                </c:pt>
                <c:pt idx="6">
                  <c:v>42923</c:v>
                </c:pt>
                <c:pt idx="7">
                  <c:v>42924</c:v>
                </c:pt>
                <c:pt idx="8">
                  <c:v>42925</c:v>
                </c:pt>
                <c:pt idx="9">
                  <c:v>42926</c:v>
                </c:pt>
                <c:pt idx="10">
                  <c:v>42927</c:v>
                </c:pt>
                <c:pt idx="11">
                  <c:v>42928</c:v>
                </c:pt>
                <c:pt idx="12">
                  <c:v>42929</c:v>
                </c:pt>
                <c:pt idx="13">
                  <c:v>42930</c:v>
                </c:pt>
                <c:pt idx="14">
                  <c:v>42931</c:v>
                </c:pt>
                <c:pt idx="15">
                  <c:v>42932</c:v>
                </c:pt>
                <c:pt idx="16">
                  <c:v>42933</c:v>
                </c:pt>
                <c:pt idx="17">
                  <c:v>42934</c:v>
                </c:pt>
                <c:pt idx="18">
                  <c:v>42935</c:v>
                </c:pt>
                <c:pt idx="19">
                  <c:v>42936</c:v>
                </c:pt>
                <c:pt idx="20">
                  <c:v>42937</c:v>
                </c:pt>
                <c:pt idx="21">
                  <c:v>42938</c:v>
                </c:pt>
                <c:pt idx="22">
                  <c:v>42939</c:v>
                </c:pt>
                <c:pt idx="23">
                  <c:v>42940</c:v>
                </c:pt>
                <c:pt idx="24">
                  <c:v>42941</c:v>
                </c:pt>
                <c:pt idx="25">
                  <c:v>42942</c:v>
                </c:pt>
                <c:pt idx="26">
                  <c:v>42943</c:v>
                </c:pt>
                <c:pt idx="27">
                  <c:v>42944</c:v>
                </c:pt>
                <c:pt idx="28">
                  <c:v>42945</c:v>
                </c:pt>
                <c:pt idx="29">
                  <c:v>42946</c:v>
                </c:pt>
                <c:pt idx="30">
                  <c:v>42947</c:v>
                </c:pt>
                <c:pt idx="31">
                  <c:v>42948</c:v>
                </c:pt>
                <c:pt idx="32">
                  <c:v>42949</c:v>
                </c:pt>
                <c:pt idx="33">
                  <c:v>42950</c:v>
                </c:pt>
                <c:pt idx="34">
                  <c:v>42951</c:v>
                </c:pt>
                <c:pt idx="35">
                  <c:v>42952</c:v>
                </c:pt>
                <c:pt idx="36">
                  <c:v>42953</c:v>
                </c:pt>
                <c:pt idx="37">
                  <c:v>42954</c:v>
                </c:pt>
                <c:pt idx="38">
                  <c:v>42955</c:v>
                </c:pt>
                <c:pt idx="39">
                  <c:v>42956</c:v>
                </c:pt>
                <c:pt idx="40">
                  <c:v>42957</c:v>
                </c:pt>
                <c:pt idx="41">
                  <c:v>42958</c:v>
                </c:pt>
                <c:pt idx="42">
                  <c:v>42959</c:v>
                </c:pt>
                <c:pt idx="43">
                  <c:v>42960</c:v>
                </c:pt>
                <c:pt idx="44">
                  <c:v>42961</c:v>
                </c:pt>
                <c:pt idx="45">
                  <c:v>42962</c:v>
                </c:pt>
                <c:pt idx="46">
                  <c:v>42963</c:v>
                </c:pt>
                <c:pt idx="47">
                  <c:v>42964</c:v>
                </c:pt>
                <c:pt idx="48">
                  <c:v>42965</c:v>
                </c:pt>
                <c:pt idx="49">
                  <c:v>42966</c:v>
                </c:pt>
                <c:pt idx="50">
                  <c:v>42967</c:v>
                </c:pt>
                <c:pt idx="51">
                  <c:v>42968</c:v>
                </c:pt>
                <c:pt idx="52">
                  <c:v>42969</c:v>
                </c:pt>
                <c:pt idx="53">
                  <c:v>42970</c:v>
                </c:pt>
                <c:pt idx="54">
                  <c:v>42971</c:v>
                </c:pt>
                <c:pt idx="55">
                  <c:v>42972</c:v>
                </c:pt>
                <c:pt idx="56">
                  <c:v>42973</c:v>
                </c:pt>
                <c:pt idx="57">
                  <c:v>42974</c:v>
                </c:pt>
                <c:pt idx="58">
                  <c:v>42975</c:v>
                </c:pt>
                <c:pt idx="59">
                  <c:v>42976</c:v>
                </c:pt>
                <c:pt idx="60">
                  <c:v>42977</c:v>
                </c:pt>
                <c:pt idx="61">
                  <c:v>42978</c:v>
                </c:pt>
                <c:pt idx="62">
                  <c:v>42979</c:v>
                </c:pt>
                <c:pt idx="63">
                  <c:v>42980</c:v>
                </c:pt>
                <c:pt idx="64">
                  <c:v>42981</c:v>
                </c:pt>
                <c:pt idx="65">
                  <c:v>42982</c:v>
                </c:pt>
                <c:pt idx="66">
                  <c:v>42983</c:v>
                </c:pt>
                <c:pt idx="67">
                  <c:v>42984</c:v>
                </c:pt>
                <c:pt idx="68">
                  <c:v>42985</c:v>
                </c:pt>
                <c:pt idx="69">
                  <c:v>42986</c:v>
                </c:pt>
                <c:pt idx="70">
                  <c:v>42987</c:v>
                </c:pt>
                <c:pt idx="71">
                  <c:v>42988</c:v>
                </c:pt>
                <c:pt idx="72">
                  <c:v>42989</c:v>
                </c:pt>
                <c:pt idx="73">
                  <c:v>42990</c:v>
                </c:pt>
                <c:pt idx="74">
                  <c:v>42991</c:v>
                </c:pt>
                <c:pt idx="75">
                  <c:v>42992</c:v>
                </c:pt>
                <c:pt idx="76">
                  <c:v>42993</c:v>
                </c:pt>
                <c:pt idx="77">
                  <c:v>42994</c:v>
                </c:pt>
                <c:pt idx="78">
                  <c:v>42995</c:v>
                </c:pt>
                <c:pt idx="79">
                  <c:v>42996</c:v>
                </c:pt>
                <c:pt idx="80">
                  <c:v>42997</c:v>
                </c:pt>
                <c:pt idx="81">
                  <c:v>42998</c:v>
                </c:pt>
                <c:pt idx="82">
                  <c:v>42999</c:v>
                </c:pt>
                <c:pt idx="83">
                  <c:v>43000</c:v>
                </c:pt>
                <c:pt idx="84">
                  <c:v>43001</c:v>
                </c:pt>
                <c:pt idx="85">
                  <c:v>43002</c:v>
                </c:pt>
                <c:pt idx="86">
                  <c:v>43003</c:v>
                </c:pt>
                <c:pt idx="87">
                  <c:v>43004</c:v>
                </c:pt>
                <c:pt idx="88">
                  <c:v>43005</c:v>
                </c:pt>
                <c:pt idx="89">
                  <c:v>43006</c:v>
                </c:pt>
                <c:pt idx="90">
                  <c:v>43007</c:v>
                </c:pt>
                <c:pt idx="91">
                  <c:v>43008</c:v>
                </c:pt>
                <c:pt idx="92">
                  <c:v>43009</c:v>
                </c:pt>
                <c:pt idx="93">
                  <c:v>43010</c:v>
                </c:pt>
                <c:pt idx="94">
                  <c:v>43011</c:v>
                </c:pt>
                <c:pt idx="95">
                  <c:v>43012</c:v>
                </c:pt>
                <c:pt idx="96">
                  <c:v>43013</c:v>
                </c:pt>
                <c:pt idx="97">
                  <c:v>43014</c:v>
                </c:pt>
                <c:pt idx="98">
                  <c:v>43015</c:v>
                </c:pt>
                <c:pt idx="99">
                  <c:v>43016</c:v>
                </c:pt>
                <c:pt idx="100">
                  <c:v>43017</c:v>
                </c:pt>
                <c:pt idx="101">
                  <c:v>43018</c:v>
                </c:pt>
                <c:pt idx="102">
                  <c:v>43019</c:v>
                </c:pt>
                <c:pt idx="103">
                  <c:v>43020</c:v>
                </c:pt>
                <c:pt idx="104">
                  <c:v>43021</c:v>
                </c:pt>
                <c:pt idx="105">
                  <c:v>43022</c:v>
                </c:pt>
                <c:pt idx="106">
                  <c:v>43023</c:v>
                </c:pt>
                <c:pt idx="107">
                  <c:v>43024</c:v>
                </c:pt>
                <c:pt idx="108">
                  <c:v>43025</c:v>
                </c:pt>
                <c:pt idx="109">
                  <c:v>43026</c:v>
                </c:pt>
                <c:pt idx="110">
                  <c:v>43027</c:v>
                </c:pt>
                <c:pt idx="111">
                  <c:v>43028</c:v>
                </c:pt>
                <c:pt idx="112">
                  <c:v>43029</c:v>
                </c:pt>
                <c:pt idx="113">
                  <c:v>43030</c:v>
                </c:pt>
                <c:pt idx="114">
                  <c:v>43031</c:v>
                </c:pt>
                <c:pt idx="115">
                  <c:v>43032</c:v>
                </c:pt>
                <c:pt idx="116">
                  <c:v>43033</c:v>
                </c:pt>
                <c:pt idx="117">
                  <c:v>43034</c:v>
                </c:pt>
                <c:pt idx="118">
                  <c:v>43035</c:v>
                </c:pt>
                <c:pt idx="119">
                  <c:v>43036</c:v>
                </c:pt>
                <c:pt idx="120">
                  <c:v>43037</c:v>
                </c:pt>
                <c:pt idx="121">
                  <c:v>43038</c:v>
                </c:pt>
                <c:pt idx="122">
                  <c:v>43039</c:v>
                </c:pt>
                <c:pt idx="123">
                  <c:v>43040</c:v>
                </c:pt>
                <c:pt idx="124">
                  <c:v>43041</c:v>
                </c:pt>
                <c:pt idx="125">
                  <c:v>43042</c:v>
                </c:pt>
                <c:pt idx="126">
                  <c:v>43043</c:v>
                </c:pt>
                <c:pt idx="127">
                  <c:v>43044</c:v>
                </c:pt>
                <c:pt idx="128">
                  <c:v>43045</c:v>
                </c:pt>
                <c:pt idx="129">
                  <c:v>43046</c:v>
                </c:pt>
                <c:pt idx="130">
                  <c:v>43047</c:v>
                </c:pt>
                <c:pt idx="131">
                  <c:v>43048</c:v>
                </c:pt>
                <c:pt idx="132">
                  <c:v>43049</c:v>
                </c:pt>
                <c:pt idx="133">
                  <c:v>43050</c:v>
                </c:pt>
                <c:pt idx="134">
                  <c:v>43051</c:v>
                </c:pt>
                <c:pt idx="135">
                  <c:v>43052</c:v>
                </c:pt>
                <c:pt idx="136">
                  <c:v>43053</c:v>
                </c:pt>
                <c:pt idx="137">
                  <c:v>43054</c:v>
                </c:pt>
                <c:pt idx="138">
                  <c:v>43055</c:v>
                </c:pt>
                <c:pt idx="139">
                  <c:v>43056</c:v>
                </c:pt>
                <c:pt idx="140">
                  <c:v>43057</c:v>
                </c:pt>
                <c:pt idx="141">
                  <c:v>43058</c:v>
                </c:pt>
                <c:pt idx="142">
                  <c:v>43059</c:v>
                </c:pt>
                <c:pt idx="143">
                  <c:v>43060</c:v>
                </c:pt>
                <c:pt idx="144">
                  <c:v>43061</c:v>
                </c:pt>
                <c:pt idx="145">
                  <c:v>43062</c:v>
                </c:pt>
                <c:pt idx="146">
                  <c:v>43063</c:v>
                </c:pt>
                <c:pt idx="147">
                  <c:v>43064</c:v>
                </c:pt>
                <c:pt idx="148">
                  <c:v>43065</c:v>
                </c:pt>
                <c:pt idx="149">
                  <c:v>43066</c:v>
                </c:pt>
                <c:pt idx="150">
                  <c:v>43067</c:v>
                </c:pt>
                <c:pt idx="151">
                  <c:v>43068</c:v>
                </c:pt>
                <c:pt idx="152">
                  <c:v>43069</c:v>
                </c:pt>
                <c:pt idx="153">
                  <c:v>43070</c:v>
                </c:pt>
                <c:pt idx="154">
                  <c:v>43071</c:v>
                </c:pt>
                <c:pt idx="155">
                  <c:v>43072</c:v>
                </c:pt>
                <c:pt idx="156">
                  <c:v>43073</c:v>
                </c:pt>
                <c:pt idx="157">
                  <c:v>43074</c:v>
                </c:pt>
                <c:pt idx="158">
                  <c:v>43075</c:v>
                </c:pt>
                <c:pt idx="159">
                  <c:v>43076</c:v>
                </c:pt>
                <c:pt idx="160">
                  <c:v>43077</c:v>
                </c:pt>
                <c:pt idx="161">
                  <c:v>43078</c:v>
                </c:pt>
                <c:pt idx="162">
                  <c:v>43079</c:v>
                </c:pt>
                <c:pt idx="163">
                  <c:v>43080</c:v>
                </c:pt>
                <c:pt idx="164">
                  <c:v>43081</c:v>
                </c:pt>
                <c:pt idx="165">
                  <c:v>43082</c:v>
                </c:pt>
                <c:pt idx="166">
                  <c:v>43083</c:v>
                </c:pt>
                <c:pt idx="167">
                  <c:v>43084</c:v>
                </c:pt>
                <c:pt idx="168">
                  <c:v>43085</c:v>
                </c:pt>
                <c:pt idx="169">
                  <c:v>43086</c:v>
                </c:pt>
                <c:pt idx="170">
                  <c:v>43087</c:v>
                </c:pt>
                <c:pt idx="171">
                  <c:v>43088</c:v>
                </c:pt>
                <c:pt idx="172">
                  <c:v>43089</c:v>
                </c:pt>
                <c:pt idx="173">
                  <c:v>43090</c:v>
                </c:pt>
                <c:pt idx="174">
                  <c:v>43091</c:v>
                </c:pt>
                <c:pt idx="175">
                  <c:v>43092</c:v>
                </c:pt>
                <c:pt idx="176">
                  <c:v>43093</c:v>
                </c:pt>
                <c:pt idx="177">
                  <c:v>43094</c:v>
                </c:pt>
                <c:pt idx="178">
                  <c:v>43095</c:v>
                </c:pt>
                <c:pt idx="179">
                  <c:v>43096</c:v>
                </c:pt>
                <c:pt idx="180">
                  <c:v>43097</c:v>
                </c:pt>
                <c:pt idx="181">
                  <c:v>43098</c:v>
                </c:pt>
                <c:pt idx="182">
                  <c:v>43099</c:v>
                </c:pt>
                <c:pt idx="183">
                  <c:v>43100</c:v>
                </c:pt>
                <c:pt idx="184">
                  <c:v>43101</c:v>
                </c:pt>
                <c:pt idx="185">
                  <c:v>43102</c:v>
                </c:pt>
                <c:pt idx="186">
                  <c:v>43103</c:v>
                </c:pt>
                <c:pt idx="187">
                  <c:v>43104</c:v>
                </c:pt>
                <c:pt idx="188">
                  <c:v>43105</c:v>
                </c:pt>
                <c:pt idx="189">
                  <c:v>43106</c:v>
                </c:pt>
                <c:pt idx="190">
                  <c:v>43107</c:v>
                </c:pt>
                <c:pt idx="191">
                  <c:v>43108</c:v>
                </c:pt>
                <c:pt idx="192">
                  <c:v>43109</c:v>
                </c:pt>
                <c:pt idx="193">
                  <c:v>43110</c:v>
                </c:pt>
                <c:pt idx="194">
                  <c:v>43111</c:v>
                </c:pt>
                <c:pt idx="195">
                  <c:v>43112</c:v>
                </c:pt>
                <c:pt idx="196">
                  <c:v>43113</c:v>
                </c:pt>
                <c:pt idx="197">
                  <c:v>43114</c:v>
                </c:pt>
                <c:pt idx="198">
                  <c:v>43115</c:v>
                </c:pt>
                <c:pt idx="199">
                  <c:v>43116</c:v>
                </c:pt>
                <c:pt idx="200">
                  <c:v>43117</c:v>
                </c:pt>
                <c:pt idx="201">
                  <c:v>43118</c:v>
                </c:pt>
                <c:pt idx="202">
                  <c:v>43119</c:v>
                </c:pt>
                <c:pt idx="203">
                  <c:v>43120</c:v>
                </c:pt>
                <c:pt idx="204">
                  <c:v>43121</c:v>
                </c:pt>
                <c:pt idx="205">
                  <c:v>43122</c:v>
                </c:pt>
                <c:pt idx="206">
                  <c:v>43123</c:v>
                </c:pt>
                <c:pt idx="207">
                  <c:v>43124</c:v>
                </c:pt>
                <c:pt idx="208">
                  <c:v>43125</c:v>
                </c:pt>
                <c:pt idx="209">
                  <c:v>43126</c:v>
                </c:pt>
                <c:pt idx="210">
                  <c:v>43127</c:v>
                </c:pt>
                <c:pt idx="211">
                  <c:v>43128</c:v>
                </c:pt>
                <c:pt idx="212">
                  <c:v>43129</c:v>
                </c:pt>
                <c:pt idx="213">
                  <c:v>43130</c:v>
                </c:pt>
                <c:pt idx="214">
                  <c:v>43131</c:v>
                </c:pt>
                <c:pt idx="215">
                  <c:v>43132</c:v>
                </c:pt>
                <c:pt idx="216">
                  <c:v>43133</c:v>
                </c:pt>
                <c:pt idx="217">
                  <c:v>43134</c:v>
                </c:pt>
                <c:pt idx="218">
                  <c:v>43135</c:v>
                </c:pt>
                <c:pt idx="219">
                  <c:v>43136</c:v>
                </c:pt>
                <c:pt idx="220">
                  <c:v>43137</c:v>
                </c:pt>
                <c:pt idx="221">
                  <c:v>43138</c:v>
                </c:pt>
                <c:pt idx="222">
                  <c:v>43139</c:v>
                </c:pt>
                <c:pt idx="223">
                  <c:v>43140</c:v>
                </c:pt>
                <c:pt idx="224">
                  <c:v>43141</c:v>
                </c:pt>
                <c:pt idx="225">
                  <c:v>43142</c:v>
                </c:pt>
                <c:pt idx="226">
                  <c:v>43143</c:v>
                </c:pt>
                <c:pt idx="227">
                  <c:v>43144</c:v>
                </c:pt>
                <c:pt idx="228">
                  <c:v>43145</c:v>
                </c:pt>
                <c:pt idx="229">
                  <c:v>43146</c:v>
                </c:pt>
                <c:pt idx="230">
                  <c:v>43147</c:v>
                </c:pt>
                <c:pt idx="231">
                  <c:v>43148</c:v>
                </c:pt>
                <c:pt idx="232">
                  <c:v>43149</c:v>
                </c:pt>
                <c:pt idx="233">
                  <c:v>43150</c:v>
                </c:pt>
                <c:pt idx="234">
                  <c:v>43151</c:v>
                </c:pt>
                <c:pt idx="235">
                  <c:v>43152</c:v>
                </c:pt>
                <c:pt idx="236">
                  <c:v>43153</c:v>
                </c:pt>
                <c:pt idx="237">
                  <c:v>43154</c:v>
                </c:pt>
                <c:pt idx="238">
                  <c:v>43155</c:v>
                </c:pt>
                <c:pt idx="239">
                  <c:v>43156</c:v>
                </c:pt>
                <c:pt idx="240">
                  <c:v>43157</c:v>
                </c:pt>
                <c:pt idx="241">
                  <c:v>43158</c:v>
                </c:pt>
                <c:pt idx="242">
                  <c:v>43159</c:v>
                </c:pt>
                <c:pt idx="243">
                  <c:v>43160</c:v>
                </c:pt>
                <c:pt idx="244">
                  <c:v>43161</c:v>
                </c:pt>
                <c:pt idx="245">
                  <c:v>43162</c:v>
                </c:pt>
                <c:pt idx="246">
                  <c:v>43163</c:v>
                </c:pt>
                <c:pt idx="247">
                  <c:v>43164</c:v>
                </c:pt>
                <c:pt idx="248">
                  <c:v>43165</c:v>
                </c:pt>
                <c:pt idx="249">
                  <c:v>43166</c:v>
                </c:pt>
                <c:pt idx="250">
                  <c:v>43167</c:v>
                </c:pt>
                <c:pt idx="251">
                  <c:v>43168</c:v>
                </c:pt>
                <c:pt idx="252">
                  <c:v>43169</c:v>
                </c:pt>
                <c:pt idx="253">
                  <c:v>43170</c:v>
                </c:pt>
                <c:pt idx="254">
                  <c:v>43171</c:v>
                </c:pt>
                <c:pt idx="255">
                  <c:v>43172</c:v>
                </c:pt>
                <c:pt idx="256">
                  <c:v>43173</c:v>
                </c:pt>
                <c:pt idx="257">
                  <c:v>43174</c:v>
                </c:pt>
                <c:pt idx="258">
                  <c:v>43175</c:v>
                </c:pt>
                <c:pt idx="259">
                  <c:v>43176</c:v>
                </c:pt>
                <c:pt idx="260">
                  <c:v>43177</c:v>
                </c:pt>
                <c:pt idx="261">
                  <c:v>43178</c:v>
                </c:pt>
                <c:pt idx="262">
                  <c:v>43179</c:v>
                </c:pt>
                <c:pt idx="263">
                  <c:v>43180</c:v>
                </c:pt>
                <c:pt idx="264">
                  <c:v>43181</c:v>
                </c:pt>
                <c:pt idx="265">
                  <c:v>43182</c:v>
                </c:pt>
                <c:pt idx="266">
                  <c:v>43183</c:v>
                </c:pt>
                <c:pt idx="267">
                  <c:v>43184</c:v>
                </c:pt>
                <c:pt idx="268">
                  <c:v>43185</c:v>
                </c:pt>
                <c:pt idx="269">
                  <c:v>43186</c:v>
                </c:pt>
                <c:pt idx="270">
                  <c:v>43187</c:v>
                </c:pt>
                <c:pt idx="271">
                  <c:v>43188</c:v>
                </c:pt>
                <c:pt idx="272">
                  <c:v>43189</c:v>
                </c:pt>
                <c:pt idx="273">
                  <c:v>43190</c:v>
                </c:pt>
                <c:pt idx="274">
                  <c:v>43191</c:v>
                </c:pt>
                <c:pt idx="275">
                  <c:v>43192</c:v>
                </c:pt>
                <c:pt idx="276">
                  <c:v>43193</c:v>
                </c:pt>
                <c:pt idx="277">
                  <c:v>43194</c:v>
                </c:pt>
                <c:pt idx="278">
                  <c:v>43195</c:v>
                </c:pt>
                <c:pt idx="279">
                  <c:v>43196</c:v>
                </c:pt>
                <c:pt idx="280">
                  <c:v>43197</c:v>
                </c:pt>
                <c:pt idx="281">
                  <c:v>43198</c:v>
                </c:pt>
                <c:pt idx="282">
                  <c:v>43199</c:v>
                </c:pt>
                <c:pt idx="283">
                  <c:v>43200</c:v>
                </c:pt>
                <c:pt idx="284">
                  <c:v>43201</c:v>
                </c:pt>
                <c:pt idx="285">
                  <c:v>43202</c:v>
                </c:pt>
                <c:pt idx="286">
                  <c:v>43203</c:v>
                </c:pt>
                <c:pt idx="287">
                  <c:v>43204</c:v>
                </c:pt>
                <c:pt idx="288">
                  <c:v>43205</c:v>
                </c:pt>
                <c:pt idx="289">
                  <c:v>43206</c:v>
                </c:pt>
                <c:pt idx="290">
                  <c:v>43207</c:v>
                </c:pt>
                <c:pt idx="291">
                  <c:v>43208</c:v>
                </c:pt>
                <c:pt idx="292">
                  <c:v>43209</c:v>
                </c:pt>
                <c:pt idx="293">
                  <c:v>43210</c:v>
                </c:pt>
                <c:pt idx="294">
                  <c:v>43211</c:v>
                </c:pt>
                <c:pt idx="295">
                  <c:v>43212</c:v>
                </c:pt>
                <c:pt idx="296">
                  <c:v>43213</c:v>
                </c:pt>
                <c:pt idx="297">
                  <c:v>43214</c:v>
                </c:pt>
                <c:pt idx="298">
                  <c:v>43215</c:v>
                </c:pt>
                <c:pt idx="299">
                  <c:v>43216</c:v>
                </c:pt>
                <c:pt idx="300">
                  <c:v>43217</c:v>
                </c:pt>
                <c:pt idx="301">
                  <c:v>43218</c:v>
                </c:pt>
                <c:pt idx="302">
                  <c:v>43219</c:v>
                </c:pt>
                <c:pt idx="303">
                  <c:v>43220</c:v>
                </c:pt>
                <c:pt idx="304">
                  <c:v>43221</c:v>
                </c:pt>
                <c:pt idx="305">
                  <c:v>43222</c:v>
                </c:pt>
                <c:pt idx="306">
                  <c:v>43223</c:v>
                </c:pt>
                <c:pt idx="307">
                  <c:v>43224</c:v>
                </c:pt>
                <c:pt idx="308">
                  <c:v>43225</c:v>
                </c:pt>
                <c:pt idx="309">
                  <c:v>43226</c:v>
                </c:pt>
                <c:pt idx="310">
                  <c:v>43227</c:v>
                </c:pt>
                <c:pt idx="311">
                  <c:v>43228</c:v>
                </c:pt>
                <c:pt idx="312">
                  <c:v>43229</c:v>
                </c:pt>
                <c:pt idx="313">
                  <c:v>43230</c:v>
                </c:pt>
                <c:pt idx="314">
                  <c:v>43231</c:v>
                </c:pt>
                <c:pt idx="315">
                  <c:v>43232</c:v>
                </c:pt>
                <c:pt idx="316">
                  <c:v>43233</c:v>
                </c:pt>
                <c:pt idx="317">
                  <c:v>43234</c:v>
                </c:pt>
                <c:pt idx="318">
                  <c:v>43235</c:v>
                </c:pt>
                <c:pt idx="319">
                  <c:v>43236</c:v>
                </c:pt>
                <c:pt idx="320">
                  <c:v>43237</c:v>
                </c:pt>
                <c:pt idx="321">
                  <c:v>43238</c:v>
                </c:pt>
                <c:pt idx="322">
                  <c:v>43239</c:v>
                </c:pt>
                <c:pt idx="323">
                  <c:v>43240</c:v>
                </c:pt>
                <c:pt idx="324">
                  <c:v>43241</c:v>
                </c:pt>
                <c:pt idx="325">
                  <c:v>43242</c:v>
                </c:pt>
                <c:pt idx="326">
                  <c:v>43243</c:v>
                </c:pt>
                <c:pt idx="327">
                  <c:v>43244</c:v>
                </c:pt>
                <c:pt idx="328">
                  <c:v>43245</c:v>
                </c:pt>
                <c:pt idx="329">
                  <c:v>43246</c:v>
                </c:pt>
                <c:pt idx="330">
                  <c:v>43247</c:v>
                </c:pt>
                <c:pt idx="331">
                  <c:v>43248</c:v>
                </c:pt>
                <c:pt idx="332">
                  <c:v>43249</c:v>
                </c:pt>
                <c:pt idx="333">
                  <c:v>43250</c:v>
                </c:pt>
                <c:pt idx="334">
                  <c:v>43251</c:v>
                </c:pt>
                <c:pt idx="335">
                  <c:v>43252</c:v>
                </c:pt>
                <c:pt idx="336">
                  <c:v>43253</c:v>
                </c:pt>
                <c:pt idx="337">
                  <c:v>43254</c:v>
                </c:pt>
                <c:pt idx="338">
                  <c:v>43255</c:v>
                </c:pt>
                <c:pt idx="339">
                  <c:v>43256</c:v>
                </c:pt>
                <c:pt idx="340">
                  <c:v>43257</c:v>
                </c:pt>
                <c:pt idx="341">
                  <c:v>43258</c:v>
                </c:pt>
                <c:pt idx="342">
                  <c:v>43259</c:v>
                </c:pt>
                <c:pt idx="343">
                  <c:v>43260</c:v>
                </c:pt>
                <c:pt idx="344">
                  <c:v>43261</c:v>
                </c:pt>
                <c:pt idx="345">
                  <c:v>43262</c:v>
                </c:pt>
                <c:pt idx="346">
                  <c:v>43263</c:v>
                </c:pt>
                <c:pt idx="347">
                  <c:v>43264</c:v>
                </c:pt>
                <c:pt idx="348">
                  <c:v>43265</c:v>
                </c:pt>
                <c:pt idx="349">
                  <c:v>43266</c:v>
                </c:pt>
                <c:pt idx="350">
                  <c:v>43267</c:v>
                </c:pt>
                <c:pt idx="351">
                  <c:v>43268</c:v>
                </c:pt>
                <c:pt idx="352">
                  <c:v>43269</c:v>
                </c:pt>
                <c:pt idx="353">
                  <c:v>43270</c:v>
                </c:pt>
                <c:pt idx="354">
                  <c:v>43271</c:v>
                </c:pt>
                <c:pt idx="355">
                  <c:v>43272</c:v>
                </c:pt>
                <c:pt idx="356">
                  <c:v>43273</c:v>
                </c:pt>
                <c:pt idx="357">
                  <c:v>43274</c:v>
                </c:pt>
                <c:pt idx="358">
                  <c:v>43275</c:v>
                </c:pt>
                <c:pt idx="359">
                  <c:v>43276</c:v>
                </c:pt>
                <c:pt idx="360">
                  <c:v>43277</c:v>
                </c:pt>
                <c:pt idx="361">
                  <c:v>43278</c:v>
                </c:pt>
                <c:pt idx="362">
                  <c:v>43279</c:v>
                </c:pt>
                <c:pt idx="363">
                  <c:v>43280</c:v>
                </c:pt>
                <c:pt idx="364">
                  <c:v>43281</c:v>
                </c:pt>
              </c:numCache>
            </c:numRef>
          </c:cat>
          <c:val>
            <c:numRef>
              <c:f>'Figure 12a'!$B$4:$NC$4</c:f>
              <c:numCache>
                <c:formatCode>0%</c:formatCode>
                <c:ptCount val="366"/>
                <c:pt idx="0">
                  <c:v>0.36</c:v>
                </c:pt>
                <c:pt idx="1">
                  <c:v>0.36</c:v>
                </c:pt>
                <c:pt idx="2">
                  <c:v>0.36</c:v>
                </c:pt>
                <c:pt idx="3">
                  <c:v>0.36</c:v>
                </c:pt>
                <c:pt idx="4">
                  <c:v>0.36</c:v>
                </c:pt>
                <c:pt idx="5">
                  <c:v>0.36</c:v>
                </c:pt>
                <c:pt idx="6">
                  <c:v>0.36</c:v>
                </c:pt>
                <c:pt idx="7">
                  <c:v>0.36</c:v>
                </c:pt>
                <c:pt idx="8">
                  <c:v>0.36</c:v>
                </c:pt>
                <c:pt idx="9">
                  <c:v>0.36</c:v>
                </c:pt>
                <c:pt idx="10">
                  <c:v>0.36</c:v>
                </c:pt>
                <c:pt idx="11">
                  <c:v>0.36</c:v>
                </c:pt>
                <c:pt idx="12">
                  <c:v>0.36</c:v>
                </c:pt>
                <c:pt idx="13">
                  <c:v>0.36</c:v>
                </c:pt>
                <c:pt idx="14">
                  <c:v>0.36</c:v>
                </c:pt>
                <c:pt idx="15">
                  <c:v>0.36</c:v>
                </c:pt>
                <c:pt idx="16">
                  <c:v>0.36</c:v>
                </c:pt>
                <c:pt idx="17">
                  <c:v>0.36</c:v>
                </c:pt>
                <c:pt idx="18">
                  <c:v>0.36</c:v>
                </c:pt>
                <c:pt idx="19">
                  <c:v>0.36</c:v>
                </c:pt>
                <c:pt idx="20">
                  <c:v>0.36</c:v>
                </c:pt>
                <c:pt idx="21">
                  <c:v>0.36</c:v>
                </c:pt>
                <c:pt idx="22">
                  <c:v>0.36</c:v>
                </c:pt>
                <c:pt idx="23">
                  <c:v>0.36</c:v>
                </c:pt>
                <c:pt idx="24">
                  <c:v>0.36</c:v>
                </c:pt>
                <c:pt idx="25">
                  <c:v>0.36</c:v>
                </c:pt>
                <c:pt idx="26">
                  <c:v>0.36</c:v>
                </c:pt>
                <c:pt idx="27">
                  <c:v>0.36</c:v>
                </c:pt>
                <c:pt idx="28">
                  <c:v>0.36</c:v>
                </c:pt>
                <c:pt idx="29">
                  <c:v>0.36</c:v>
                </c:pt>
                <c:pt idx="30">
                  <c:v>0.36</c:v>
                </c:pt>
                <c:pt idx="31">
                  <c:v>0.4</c:v>
                </c:pt>
                <c:pt idx="32">
                  <c:v>0.4</c:v>
                </c:pt>
                <c:pt idx="33">
                  <c:v>0.4</c:v>
                </c:pt>
                <c:pt idx="34">
                  <c:v>0.4</c:v>
                </c:pt>
                <c:pt idx="35">
                  <c:v>0.4</c:v>
                </c:pt>
                <c:pt idx="36">
                  <c:v>0.4</c:v>
                </c:pt>
                <c:pt idx="37">
                  <c:v>0.4</c:v>
                </c:pt>
                <c:pt idx="38">
                  <c:v>0.4</c:v>
                </c:pt>
                <c:pt idx="39">
                  <c:v>0.4</c:v>
                </c:pt>
                <c:pt idx="40">
                  <c:v>0.4</c:v>
                </c:pt>
                <c:pt idx="41">
                  <c:v>0.4</c:v>
                </c:pt>
                <c:pt idx="42">
                  <c:v>0.4</c:v>
                </c:pt>
                <c:pt idx="43">
                  <c:v>0.4</c:v>
                </c:pt>
                <c:pt idx="44">
                  <c:v>0.4</c:v>
                </c:pt>
                <c:pt idx="45">
                  <c:v>0.45</c:v>
                </c:pt>
                <c:pt idx="46">
                  <c:v>0.45</c:v>
                </c:pt>
                <c:pt idx="47">
                  <c:v>0.45</c:v>
                </c:pt>
                <c:pt idx="48">
                  <c:v>0.45</c:v>
                </c:pt>
                <c:pt idx="49">
                  <c:v>0.45</c:v>
                </c:pt>
                <c:pt idx="50">
                  <c:v>0.45</c:v>
                </c:pt>
                <c:pt idx="51">
                  <c:v>0.45</c:v>
                </c:pt>
                <c:pt idx="52">
                  <c:v>0.45</c:v>
                </c:pt>
                <c:pt idx="53">
                  <c:v>0.45</c:v>
                </c:pt>
                <c:pt idx="54">
                  <c:v>0.45</c:v>
                </c:pt>
                <c:pt idx="55">
                  <c:v>0.45</c:v>
                </c:pt>
                <c:pt idx="56">
                  <c:v>0.45</c:v>
                </c:pt>
                <c:pt idx="57">
                  <c:v>0.45</c:v>
                </c:pt>
                <c:pt idx="58">
                  <c:v>0.45</c:v>
                </c:pt>
                <c:pt idx="59">
                  <c:v>0.45</c:v>
                </c:pt>
                <c:pt idx="60">
                  <c:v>0.45</c:v>
                </c:pt>
                <c:pt idx="61">
                  <c:v>0.45</c:v>
                </c:pt>
                <c:pt idx="62">
                  <c:v>0.6</c:v>
                </c:pt>
                <c:pt idx="63">
                  <c:v>0.6</c:v>
                </c:pt>
                <c:pt idx="64">
                  <c:v>0.6</c:v>
                </c:pt>
                <c:pt idx="65">
                  <c:v>0.6</c:v>
                </c:pt>
                <c:pt idx="66">
                  <c:v>0.6</c:v>
                </c:pt>
                <c:pt idx="67">
                  <c:v>0.6</c:v>
                </c:pt>
                <c:pt idx="68">
                  <c:v>0.6</c:v>
                </c:pt>
                <c:pt idx="69">
                  <c:v>0.6</c:v>
                </c:pt>
                <c:pt idx="70">
                  <c:v>0.6</c:v>
                </c:pt>
                <c:pt idx="71">
                  <c:v>0.6</c:v>
                </c:pt>
                <c:pt idx="72">
                  <c:v>0.6</c:v>
                </c:pt>
                <c:pt idx="73">
                  <c:v>0.6</c:v>
                </c:pt>
                <c:pt idx="74">
                  <c:v>0.6</c:v>
                </c:pt>
                <c:pt idx="75">
                  <c:v>0.6</c:v>
                </c:pt>
                <c:pt idx="76">
                  <c:v>0.71</c:v>
                </c:pt>
                <c:pt idx="77">
                  <c:v>0.71</c:v>
                </c:pt>
                <c:pt idx="78">
                  <c:v>0.71</c:v>
                </c:pt>
                <c:pt idx="79">
                  <c:v>0.71</c:v>
                </c:pt>
                <c:pt idx="80">
                  <c:v>0.71</c:v>
                </c:pt>
                <c:pt idx="81">
                  <c:v>0.71</c:v>
                </c:pt>
                <c:pt idx="82">
                  <c:v>0.71</c:v>
                </c:pt>
                <c:pt idx="83">
                  <c:v>0.71</c:v>
                </c:pt>
                <c:pt idx="84">
                  <c:v>0.71</c:v>
                </c:pt>
                <c:pt idx="85">
                  <c:v>0.71</c:v>
                </c:pt>
                <c:pt idx="86">
                  <c:v>0.71</c:v>
                </c:pt>
                <c:pt idx="87">
                  <c:v>0.71</c:v>
                </c:pt>
                <c:pt idx="88">
                  <c:v>0.71</c:v>
                </c:pt>
                <c:pt idx="89">
                  <c:v>0.71</c:v>
                </c:pt>
                <c:pt idx="90">
                  <c:v>0.71</c:v>
                </c:pt>
                <c:pt idx="91">
                  <c:v>0.71</c:v>
                </c:pt>
                <c:pt idx="92">
                  <c:v>0.71</c:v>
                </c:pt>
                <c:pt idx="93">
                  <c:v>0.81</c:v>
                </c:pt>
                <c:pt idx="94">
                  <c:v>0.81</c:v>
                </c:pt>
                <c:pt idx="95">
                  <c:v>0.81</c:v>
                </c:pt>
                <c:pt idx="96">
                  <c:v>0.81</c:v>
                </c:pt>
                <c:pt idx="97">
                  <c:v>0.81</c:v>
                </c:pt>
                <c:pt idx="98">
                  <c:v>0.81</c:v>
                </c:pt>
                <c:pt idx="99">
                  <c:v>0.81</c:v>
                </c:pt>
                <c:pt idx="100">
                  <c:v>0.81</c:v>
                </c:pt>
                <c:pt idx="101">
                  <c:v>0.81</c:v>
                </c:pt>
                <c:pt idx="102">
                  <c:v>0.81</c:v>
                </c:pt>
                <c:pt idx="103">
                  <c:v>0.81</c:v>
                </c:pt>
                <c:pt idx="104">
                  <c:v>0.81</c:v>
                </c:pt>
                <c:pt idx="105">
                  <c:v>0.81</c:v>
                </c:pt>
                <c:pt idx="106">
                  <c:v>0.81</c:v>
                </c:pt>
                <c:pt idx="107">
                  <c:v>0.91</c:v>
                </c:pt>
                <c:pt idx="108">
                  <c:v>0.91</c:v>
                </c:pt>
                <c:pt idx="109">
                  <c:v>0.91</c:v>
                </c:pt>
                <c:pt idx="110">
                  <c:v>0.91</c:v>
                </c:pt>
                <c:pt idx="111">
                  <c:v>0.91</c:v>
                </c:pt>
                <c:pt idx="112">
                  <c:v>0.91</c:v>
                </c:pt>
                <c:pt idx="113">
                  <c:v>0.91</c:v>
                </c:pt>
                <c:pt idx="114">
                  <c:v>0.91</c:v>
                </c:pt>
                <c:pt idx="115">
                  <c:v>0.91</c:v>
                </c:pt>
                <c:pt idx="116">
                  <c:v>0.91</c:v>
                </c:pt>
                <c:pt idx="117">
                  <c:v>0.91</c:v>
                </c:pt>
                <c:pt idx="118">
                  <c:v>0.91</c:v>
                </c:pt>
                <c:pt idx="119">
                  <c:v>0.91</c:v>
                </c:pt>
                <c:pt idx="120">
                  <c:v>0.91</c:v>
                </c:pt>
                <c:pt idx="121">
                  <c:v>0.91</c:v>
                </c:pt>
                <c:pt idx="122">
                  <c:v>0.91</c:v>
                </c:pt>
                <c:pt idx="123">
                  <c:v>0.93</c:v>
                </c:pt>
                <c:pt idx="124">
                  <c:v>0.93</c:v>
                </c:pt>
                <c:pt idx="125">
                  <c:v>0.93</c:v>
                </c:pt>
                <c:pt idx="126">
                  <c:v>0.93</c:v>
                </c:pt>
                <c:pt idx="127">
                  <c:v>0.93</c:v>
                </c:pt>
                <c:pt idx="128">
                  <c:v>0.93</c:v>
                </c:pt>
                <c:pt idx="129">
                  <c:v>0.93</c:v>
                </c:pt>
                <c:pt idx="130">
                  <c:v>0.93</c:v>
                </c:pt>
                <c:pt idx="131">
                  <c:v>0.93</c:v>
                </c:pt>
                <c:pt idx="132">
                  <c:v>0.93</c:v>
                </c:pt>
                <c:pt idx="133">
                  <c:v>0.93</c:v>
                </c:pt>
                <c:pt idx="134">
                  <c:v>0.93</c:v>
                </c:pt>
                <c:pt idx="135">
                  <c:v>0.93</c:v>
                </c:pt>
                <c:pt idx="136">
                  <c:v>0.93</c:v>
                </c:pt>
                <c:pt idx="137">
                  <c:v>0.94</c:v>
                </c:pt>
                <c:pt idx="138">
                  <c:v>0.94</c:v>
                </c:pt>
                <c:pt idx="139">
                  <c:v>0.94</c:v>
                </c:pt>
                <c:pt idx="140">
                  <c:v>0.94</c:v>
                </c:pt>
                <c:pt idx="141">
                  <c:v>0.94</c:v>
                </c:pt>
                <c:pt idx="142">
                  <c:v>0.94</c:v>
                </c:pt>
                <c:pt idx="143">
                  <c:v>0.94</c:v>
                </c:pt>
                <c:pt idx="144">
                  <c:v>0.94</c:v>
                </c:pt>
                <c:pt idx="145">
                  <c:v>0.94</c:v>
                </c:pt>
                <c:pt idx="146">
                  <c:v>0.94</c:v>
                </c:pt>
                <c:pt idx="147">
                  <c:v>0.94</c:v>
                </c:pt>
                <c:pt idx="148">
                  <c:v>0.94</c:v>
                </c:pt>
                <c:pt idx="149">
                  <c:v>0.94</c:v>
                </c:pt>
                <c:pt idx="150">
                  <c:v>0.94</c:v>
                </c:pt>
                <c:pt idx="151">
                  <c:v>0.94</c:v>
                </c:pt>
                <c:pt idx="152">
                  <c:v>0.94</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1</c:v>
                </c:pt>
                <c:pt idx="365">
                  <c:v>0.32</c:v>
                </c:pt>
              </c:numCache>
            </c:numRef>
          </c:val>
          <c:smooth val="0"/>
          <c:extLst>
            <c:ext xmlns:c16="http://schemas.microsoft.com/office/drawing/2014/chart" uri="{C3380CC4-5D6E-409C-BE32-E72D297353CC}">
              <c16:uniqueId val="{00000001-10A1-4445-BDD9-C8A8F2AB6A90}"/>
            </c:ext>
          </c:extLst>
        </c:ser>
        <c:dLbls>
          <c:showLegendKey val="0"/>
          <c:showVal val="0"/>
          <c:showCatName val="0"/>
          <c:showSerName val="0"/>
          <c:showPercent val="0"/>
          <c:showBubbleSize val="0"/>
        </c:dLbls>
        <c:smooth val="0"/>
        <c:axId val="829949144"/>
        <c:axId val="829951104"/>
      </c:lineChart>
      <c:dateAx>
        <c:axId val="829949144"/>
        <c:scaling>
          <c:orientation val="minMax"/>
        </c:scaling>
        <c:delete val="0"/>
        <c:axPos val="b"/>
        <c:numFmt formatCode="mmm" sourceLinked="0"/>
        <c:majorTickMark val="out"/>
        <c:minorTickMark val="none"/>
        <c:tickLblPos val="nextTo"/>
        <c:crossAx val="829951104"/>
        <c:crosses val="autoZero"/>
        <c:auto val="1"/>
        <c:lblOffset val="100"/>
        <c:baseTimeUnit val="days"/>
        <c:majorUnit val="3"/>
        <c:majorTimeUnit val="months"/>
      </c:dateAx>
      <c:valAx>
        <c:axId val="829951104"/>
        <c:scaling>
          <c:orientation val="minMax"/>
          <c:max val="1.05"/>
          <c:min val="0"/>
        </c:scaling>
        <c:delete val="0"/>
        <c:axPos val="l"/>
        <c:majorGridlines>
          <c:spPr>
            <a:ln>
              <a:solidFill>
                <a:schemeClr val="accent1">
                  <a:alpha val="50000"/>
                </a:schemeClr>
              </a:solidFill>
            </a:ln>
          </c:spPr>
        </c:majorGridlines>
        <c:numFmt formatCode="0%" sourceLinked="0"/>
        <c:majorTickMark val="out"/>
        <c:minorTickMark val="none"/>
        <c:tickLblPos val="nextTo"/>
        <c:crossAx val="829949144"/>
        <c:crosses val="autoZero"/>
        <c:crossBetween val="between"/>
        <c:majorUnit val="0.5"/>
      </c:valAx>
      <c:spPr>
        <a:noFill/>
      </c:spPr>
    </c:plotArea>
    <c:plotVisOnly val="1"/>
    <c:dispBlanksAs val="gap"/>
    <c:showDLblsOverMax val="0"/>
  </c:chart>
  <c:spPr>
    <a:noFill/>
    <a:ln>
      <a:noFill/>
    </a:ln>
  </c:spPr>
  <c:txPr>
    <a:bodyPr/>
    <a:lstStyle/>
    <a:p>
      <a:pPr>
        <a:defRPr sz="900">
          <a:solidFill>
            <a:schemeClr val="tx2"/>
          </a:solidFill>
          <a:latin typeface="Myriad Web Pro" panose="020B0503030403020204"/>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723" cy="4967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3141" y="0"/>
            <a:ext cx="2947723" cy="496729"/>
          </a:xfrm>
          <a:prstGeom prst="rect">
            <a:avLst/>
          </a:prstGeom>
        </p:spPr>
        <p:txBody>
          <a:bodyPr vert="horz" lIns="91440" tIns="45720" rIns="91440" bIns="45720" rtlCol="0"/>
          <a:lstStyle>
            <a:lvl1pPr algn="r">
              <a:defRPr sz="1200"/>
            </a:lvl1pPr>
          </a:lstStyle>
          <a:p>
            <a:fld id="{B686E63B-4724-45F6-9102-2FA439E9F8BD}" type="datetime1">
              <a:rPr lang="en-AU" smtClean="0"/>
              <a:t>22/08/2019</a:t>
            </a:fld>
            <a:endParaRPr lang="en-US"/>
          </a:p>
        </p:txBody>
      </p:sp>
      <p:sp>
        <p:nvSpPr>
          <p:cNvPr id="4" name="Footer Placeholder 3"/>
          <p:cNvSpPr>
            <a:spLocks noGrp="1"/>
          </p:cNvSpPr>
          <p:nvPr>
            <p:ph type="ftr" sz="quarter" idx="2"/>
          </p:nvPr>
        </p:nvSpPr>
        <p:spPr>
          <a:xfrm>
            <a:off x="0" y="9436122"/>
            <a:ext cx="2947723" cy="49672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3141" y="9436122"/>
            <a:ext cx="2947723" cy="496729"/>
          </a:xfrm>
          <a:prstGeom prst="rect">
            <a:avLst/>
          </a:prstGeom>
        </p:spPr>
        <p:txBody>
          <a:bodyPr vert="horz" lIns="91440" tIns="45720" rIns="91440" bIns="45720" rtlCol="0" anchor="b"/>
          <a:lstStyle>
            <a:lvl1pPr algn="r">
              <a:defRPr sz="1200"/>
            </a:lvl1pPr>
          </a:lstStyle>
          <a:p>
            <a:fld id="{480BE1ED-0A3D-8341-AA73-A7022D8C732E}" type="slidenum">
              <a:rPr lang="en-US" smtClean="0"/>
              <a:t>‹#›</a:t>
            </a:fld>
            <a:endParaRPr lang="en-US"/>
          </a:p>
        </p:txBody>
      </p:sp>
    </p:spTree>
    <p:extLst>
      <p:ext uri="{BB962C8B-B14F-4D97-AF65-F5344CB8AC3E}">
        <p14:creationId xmlns:p14="http://schemas.microsoft.com/office/powerpoint/2010/main" val="136814920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723" cy="4967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3141" y="0"/>
            <a:ext cx="2947723" cy="496729"/>
          </a:xfrm>
          <a:prstGeom prst="rect">
            <a:avLst/>
          </a:prstGeom>
        </p:spPr>
        <p:txBody>
          <a:bodyPr vert="horz" lIns="91440" tIns="45720" rIns="91440" bIns="45720" rtlCol="0"/>
          <a:lstStyle>
            <a:lvl1pPr algn="r">
              <a:defRPr sz="1200"/>
            </a:lvl1pPr>
          </a:lstStyle>
          <a:p>
            <a:fld id="{BFE579F1-EDDA-481F-A73C-293AF0D140F1}" type="datetime1">
              <a:rPr lang="en-AU" smtClean="0"/>
              <a:t>22/08/2019</a:t>
            </a:fld>
            <a:endParaRPr lang="en-US"/>
          </a:p>
        </p:txBody>
      </p:sp>
      <p:sp>
        <p:nvSpPr>
          <p:cNvPr id="4" name="Slide Image Placeholder 3"/>
          <p:cNvSpPr>
            <a:spLocks noGrp="1" noRot="1" noChangeAspect="1"/>
          </p:cNvSpPr>
          <p:nvPr>
            <p:ph type="sldImg" idx="2"/>
          </p:nvPr>
        </p:nvSpPr>
        <p:spPr>
          <a:xfrm>
            <a:off x="711200" y="744538"/>
            <a:ext cx="5380038" cy="37258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244" y="4718923"/>
            <a:ext cx="5441950" cy="4470559"/>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436122"/>
            <a:ext cx="2947723" cy="49672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3141" y="9436122"/>
            <a:ext cx="2947723" cy="496729"/>
          </a:xfrm>
          <a:prstGeom prst="rect">
            <a:avLst/>
          </a:prstGeom>
        </p:spPr>
        <p:txBody>
          <a:bodyPr vert="horz" lIns="91440" tIns="45720" rIns="91440" bIns="45720" rtlCol="0" anchor="b"/>
          <a:lstStyle>
            <a:lvl1pPr algn="r">
              <a:defRPr sz="1200"/>
            </a:lvl1pPr>
          </a:lstStyle>
          <a:p>
            <a:fld id="{D73AE1D1-0D72-694E-A7E8-B29F50F447C7}" type="slidenum">
              <a:rPr lang="en-US" smtClean="0"/>
              <a:t>‹#›</a:t>
            </a:fld>
            <a:endParaRPr lang="en-US"/>
          </a:p>
        </p:txBody>
      </p:sp>
    </p:spTree>
    <p:extLst>
      <p:ext uri="{BB962C8B-B14F-4D97-AF65-F5344CB8AC3E}">
        <p14:creationId xmlns:p14="http://schemas.microsoft.com/office/powerpoint/2010/main" val="4126466484"/>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0"/>
          </p:nvPr>
        </p:nvSpPr>
        <p:spPr/>
        <p:txBody>
          <a:bodyPr/>
          <a:lstStyle/>
          <a:p>
            <a:fld id="{BFE579F1-EDDA-481F-A73C-293AF0D140F1}" type="datetime1">
              <a:rPr lang="en-AU" smtClean="0"/>
              <a:t>22/08/2019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AE1D1-0D72-694E-A7E8-B29F50F447C7}" type="slidenum">
              <a:rPr lang="en-US" smtClean="0"/>
              <a:t>2</a:t>
            </a:fld>
            <a:endParaRPr lang="en-US"/>
          </a:p>
        </p:txBody>
      </p:sp>
    </p:spTree>
    <p:extLst>
      <p:ext uri="{BB962C8B-B14F-4D97-AF65-F5344CB8AC3E}">
        <p14:creationId xmlns:p14="http://schemas.microsoft.com/office/powerpoint/2010/main" val="277199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0"/>
          </p:nvPr>
        </p:nvSpPr>
        <p:spPr/>
        <p:txBody>
          <a:bodyPr/>
          <a:lstStyle/>
          <a:p>
            <a:fld id="{BFE579F1-EDDA-481F-A73C-293AF0D140F1}" type="datetime1">
              <a:rPr lang="en-AU" smtClean="0"/>
              <a:t>22/08/2019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AE1D1-0D72-694E-A7E8-B29F50F447C7}" type="slidenum">
              <a:rPr lang="en-US" smtClean="0"/>
              <a:t>3</a:t>
            </a:fld>
            <a:endParaRPr lang="en-US"/>
          </a:p>
        </p:txBody>
      </p:sp>
    </p:spTree>
    <p:extLst>
      <p:ext uri="{BB962C8B-B14F-4D97-AF65-F5344CB8AC3E}">
        <p14:creationId xmlns:p14="http://schemas.microsoft.com/office/powerpoint/2010/main" val="87983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0"/>
          </p:nvPr>
        </p:nvSpPr>
        <p:spPr/>
        <p:txBody>
          <a:bodyPr/>
          <a:lstStyle/>
          <a:p>
            <a:fld id="{BFE579F1-EDDA-481F-A73C-293AF0D140F1}" type="datetime1">
              <a:rPr lang="en-AU" smtClean="0"/>
              <a:t>22/08/2019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AE1D1-0D72-694E-A7E8-B29F50F447C7}" type="slidenum">
              <a:rPr lang="en-US" smtClean="0"/>
              <a:t>4</a:t>
            </a:fld>
            <a:endParaRPr lang="en-US"/>
          </a:p>
        </p:txBody>
      </p:sp>
    </p:spTree>
    <p:extLst>
      <p:ext uri="{BB962C8B-B14F-4D97-AF65-F5344CB8AC3E}">
        <p14:creationId xmlns:p14="http://schemas.microsoft.com/office/powerpoint/2010/main" val="167703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0"/>
          </p:nvPr>
        </p:nvSpPr>
        <p:spPr/>
        <p:txBody>
          <a:bodyPr/>
          <a:lstStyle/>
          <a:p>
            <a:fld id="{BFE579F1-EDDA-481F-A73C-293AF0D140F1}" type="datetime1">
              <a:rPr lang="en-AU" smtClean="0"/>
              <a:t>22/08/2019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AE1D1-0D72-694E-A7E8-B29F50F447C7}" type="slidenum">
              <a:rPr lang="en-US" smtClean="0"/>
              <a:t>5</a:t>
            </a:fld>
            <a:endParaRPr lang="en-US"/>
          </a:p>
        </p:txBody>
      </p:sp>
    </p:spTree>
    <p:extLst>
      <p:ext uri="{BB962C8B-B14F-4D97-AF65-F5344CB8AC3E}">
        <p14:creationId xmlns:p14="http://schemas.microsoft.com/office/powerpoint/2010/main" val="226206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Date Placeholder 3"/>
          <p:cNvSpPr>
            <a:spLocks noGrp="1"/>
          </p:cNvSpPr>
          <p:nvPr>
            <p:ph type="dt" idx="1"/>
          </p:nvPr>
        </p:nvSpPr>
        <p:spPr/>
        <p:txBody>
          <a:bodyPr/>
          <a:lstStyle/>
          <a:p>
            <a:fld id="{BFE579F1-EDDA-481F-A73C-293AF0D140F1}" type="datetime1">
              <a:rPr lang="en-AU" smtClean="0"/>
              <a:t>22/08/2019</a:t>
            </a:fld>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D73AE1D1-0D72-694E-A7E8-B29F50F447C7}" type="slidenum">
              <a:rPr lang="en-US" smtClean="0"/>
              <a:t>38</a:t>
            </a:fld>
            <a:endParaRPr lang="en-US"/>
          </a:p>
        </p:txBody>
      </p:sp>
    </p:spTree>
    <p:extLst>
      <p:ext uri="{BB962C8B-B14F-4D97-AF65-F5344CB8AC3E}">
        <p14:creationId xmlns:p14="http://schemas.microsoft.com/office/powerpoint/2010/main" val="3887104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image 1">
    <p:spTree>
      <p:nvGrpSpPr>
        <p:cNvPr id="1" name=""/>
        <p:cNvGrpSpPr/>
        <p:nvPr/>
      </p:nvGrpSpPr>
      <p:grpSpPr>
        <a:xfrm>
          <a:off x="0" y="0"/>
          <a:ext cx="0" cy="0"/>
          <a:chOff x="0" y="0"/>
          <a:chExt cx="0" cy="0"/>
        </a:xfrm>
      </p:grpSpPr>
      <p:sp>
        <p:nvSpPr>
          <p:cNvPr id="26" name="Title 11">
            <a:extLst>
              <a:ext uri="{FF2B5EF4-FFF2-40B4-BE49-F238E27FC236}">
                <a16:creationId xmlns:a16="http://schemas.microsoft.com/office/drawing/2014/main" id="{B0094257-C5D4-446D-97E8-C846E48E7358}"/>
              </a:ext>
            </a:extLst>
          </p:cNvPr>
          <p:cNvSpPr>
            <a:spLocks noGrp="1"/>
          </p:cNvSpPr>
          <p:nvPr>
            <p:ph type="title" hasCustomPrompt="1"/>
          </p:nvPr>
        </p:nvSpPr>
        <p:spPr>
          <a:xfrm>
            <a:off x="1397001" y="1797602"/>
            <a:ext cx="4376584" cy="1472386"/>
          </a:xfrm>
        </p:spPr>
        <p:txBody>
          <a:bodyPr>
            <a:normAutofit/>
          </a:bodyPr>
          <a:lstStyle>
            <a:lvl1pPr>
              <a:defRPr sz="3250">
                <a:solidFill>
                  <a:schemeClr val="accent1"/>
                </a:solidFill>
                <a:latin typeface="Segoe UI Semibold" panose="020B0702040204020203" pitchFamily="34" charset="0"/>
                <a:cs typeface="Segoe UI Semibold" panose="020B0702040204020203" pitchFamily="34" charset="0"/>
              </a:defRPr>
            </a:lvl1pPr>
          </a:lstStyle>
          <a:p>
            <a:r>
              <a:rPr lang="en-US" dirty="0"/>
              <a:t>Click &amp; add Title</a:t>
            </a:r>
            <a:endParaRPr lang="en-AU" dirty="0"/>
          </a:p>
        </p:txBody>
      </p:sp>
      <p:sp>
        <p:nvSpPr>
          <p:cNvPr id="27" name="Content Placeholder 13">
            <a:extLst>
              <a:ext uri="{FF2B5EF4-FFF2-40B4-BE49-F238E27FC236}">
                <a16:creationId xmlns:a16="http://schemas.microsoft.com/office/drawing/2014/main" id="{E48475A0-B141-4C0B-8BF4-3E72CF217240}"/>
              </a:ext>
            </a:extLst>
          </p:cNvPr>
          <p:cNvSpPr>
            <a:spLocks noGrp="1"/>
          </p:cNvSpPr>
          <p:nvPr>
            <p:ph sz="quarter" idx="10" hasCustomPrompt="1"/>
          </p:nvPr>
        </p:nvSpPr>
        <p:spPr>
          <a:xfrm>
            <a:off x="1397001" y="3429000"/>
            <a:ext cx="4376584" cy="289907"/>
          </a:xfrm>
        </p:spPr>
        <p:txBody>
          <a:bodyPr>
            <a:noAutofit/>
          </a:bodyPr>
          <a:lstStyle>
            <a:lvl1pPr marL="0" indent="0">
              <a:buNone/>
              <a:defRPr sz="1625">
                <a:solidFill>
                  <a:schemeClr val="accent2"/>
                </a:solidFill>
                <a:latin typeface="Segoe UI Light" panose="020B0502040204020203" pitchFamily="34" charset="0"/>
                <a:cs typeface="Segoe UI Light" panose="020B0502040204020203" pitchFamily="34" charset="0"/>
              </a:defRPr>
            </a:lvl1pPr>
            <a:lvl2pPr marL="371475" indent="0">
              <a:buNone/>
              <a:defRPr/>
            </a:lvl2pPr>
            <a:lvl3pPr marL="742950" indent="0">
              <a:buNone/>
              <a:defRPr/>
            </a:lvl3pPr>
            <a:lvl4pPr marL="1114425" indent="0">
              <a:buNone/>
              <a:defRPr/>
            </a:lvl4pPr>
            <a:lvl5pPr marL="1485900" indent="0">
              <a:buNone/>
              <a:defRPr/>
            </a:lvl5pPr>
          </a:lstStyle>
          <a:p>
            <a:pPr lvl="0"/>
            <a:r>
              <a:rPr lang="en-US" dirty="0"/>
              <a:t>Click to add subtitle</a:t>
            </a:r>
          </a:p>
        </p:txBody>
      </p:sp>
      <p:cxnSp>
        <p:nvCxnSpPr>
          <p:cNvPr id="18" name="Straight Connector 17">
            <a:extLst>
              <a:ext uri="{FF2B5EF4-FFF2-40B4-BE49-F238E27FC236}">
                <a16:creationId xmlns:a16="http://schemas.microsoft.com/office/drawing/2014/main" id="{082E0D3D-6642-4742-8915-6D0FC47511F2}"/>
              </a:ext>
            </a:extLst>
          </p:cNvPr>
          <p:cNvCxnSpPr>
            <a:cxnSpLocks/>
          </p:cNvCxnSpPr>
          <p:nvPr userDrawn="1"/>
        </p:nvCxnSpPr>
        <p:spPr>
          <a:xfrm>
            <a:off x="410817" y="6527319"/>
            <a:ext cx="8999883"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F2B21001-0AA3-4445-81ED-B3EDD8EF1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643458"/>
            <a:ext cx="856277" cy="120370"/>
          </a:xfrm>
          <a:prstGeom prst="rect">
            <a:avLst/>
          </a:prstGeom>
        </p:spPr>
      </p:pic>
      <p:sp>
        <p:nvSpPr>
          <p:cNvPr id="30" name="Content Placeholder 65">
            <a:extLst>
              <a:ext uri="{FF2B5EF4-FFF2-40B4-BE49-F238E27FC236}">
                <a16:creationId xmlns:a16="http://schemas.microsoft.com/office/drawing/2014/main" id="{D8B288D8-8123-405A-9D9A-A578A4536D74}"/>
              </a:ext>
            </a:extLst>
          </p:cNvPr>
          <p:cNvSpPr>
            <a:spLocks noGrp="1"/>
          </p:cNvSpPr>
          <p:nvPr>
            <p:ph sz="quarter" idx="12"/>
          </p:nvPr>
        </p:nvSpPr>
        <p:spPr>
          <a:xfrm>
            <a:off x="154942" y="654778"/>
            <a:ext cx="1242059" cy="813594"/>
          </a:xfrm>
          <a:solidFill>
            <a:schemeClr val="tx2"/>
          </a:solidFill>
        </p:spPr>
        <p:txBody>
          <a:bodyPr anchor="ctr">
            <a:noAutofit/>
          </a:bodyPr>
          <a:lstStyle>
            <a:lvl1pPr marL="0" indent="0">
              <a:buFontTx/>
              <a:buNone/>
              <a:defRPr sz="4800" b="1" i="0" baseline="0">
                <a:solidFill>
                  <a:schemeClr val="bg1"/>
                </a:solidFill>
                <a:latin typeface="+mj-lt"/>
              </a:defRPr>
            </a:lvl1pPr>
            <a:lvl2pPr>
              <a:defRPr sz="1600" baseline="0"/>
            </a:lvl2pPr>
            <a:lvl3pPr>
              <a:defRPr sz="1600" baseline="0"/>
            </a:lvl3pPr>
            <a:lvl4pPr>
              <a:defRPr sz="1600" baseline="0"/>
            </a:lvl4pPr>
            <a:lvl5pPr>
              <a:defRPr sz="1600" baseline="0"/>
            </a:lvl5pPr>
          </a:lstStyle>
          <a:p>
            <a:pPr lvl="0"/>
            <a:endParaRPr lang="en-US" dirty="0"/>
          </a:p>
        </p:txBody>
      </p:sp>
    </p:spTree>
    <p:extLst>
      <p:ext uri="{BB962C8B-B14F-4D97-AF65-F5344CB8AC3E}">
        <p14:creationId xmlns:p14="http://schemas.microsoft.com/office/powerpoint/2010/main" val="373581832"/>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E0D272B-FA85-4C39-BC7A-4892B18C61AF}"/>
              </a:ext>
            </a:extLst>
          </p:cNvPr>
          <p:cNvSpPr>
            <a:spLocks noGrp="1"/>
          </p:cNvSpPr>
          <p:nvPr>
            <p:ph idx="12" hasCustomPrompt="1"/>
          </p:nvPr>
        </p:nvSpPr>
        <p:spPr>
          <a:xfrm>
            <a:off x="4525766" y="2388358"/>
            <a:ext cx="4495404" cy="4138960"/>
          </a:xfrm>
        </p:spPr>
        <p:txBody>
          <a:bodyPr lIns="90000" tIns="46800" rIns="90000" numCol="1" spcCol="9000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baseline="0" smtClean="0">
                <a:effectLst/>
                <a:latin typeface="Segoe UI Light" panose="020B0502040204020203" pitchFamily="34" charset="0"/>
              </a:defRPr>
            </a:lvl1pPr>
            <a:lvl2pPr>
              <a:defRPr sz="1200" baseline="0"/>
            </a:lvl2pPr>
            <a:lvl3pPr>
              <a:defRPr sz="1200" baseline="0"/>
            </a:lvl3pPr>
            <a:lvl4pPr>
              <a:defRPr sz="1200" baseline="0"/>
            </a:lvl4pPr>
            <a:lvl5pPr>
              <a:defRPr sz="1200" baseline="0"/>
            </a:lvl5pPr>
          </a:lstStyle>
          <a:p>
            <a:pPr algn="l">
              <a:lnSpc>
                <a:spcPct val="110000"/>
              </a:lnSpc>
              <a:spcBef>
                <a:spcPts val="1800"/>
              </a:spcBef>
              <a:spcAft>
                <a:spcPts val="600"/>
              </a:spcAft>
            </a:pPr>
            <a:r>
              <a:rPr lang="en-AU" sz="800" b="1" dirty="0">
                <a:solidFill>
                  <a:srgbClr val="404040"/>
                </a:solidFill>
                <a:latin typeface="Arial" panose="020B0604020202020204" pitchFamily="34" charset="0"/>
                <a:cs typeface="Times New Roman" panose="02020603050405020304" pitchFamily="18" charset="0"/>
              </a:rPr>
              <a:t>1.2 	ALLOCATION TRADE 	PRICES</a:t>
            </a:r>
          </a:p>
        </p:txBody>
      </p:sp>
      <p:cxnSp>
        <p:nvCxnSpPr>
          <p:cNvPr id="11" name="Straight Connector 10">
            <a:extLst>
              <a:ext uri="{FF2B5EF4-FFF2-40B4-BE49-F238E27FC236}">
                <a16:creationId xmlns:a16="http://schemas.microsoft.com/office/drawing/2014/main" id="{53DA0B02-E469-4586-9FDA-B06B8E046CC8}"/>
              </a:ext>
            </a:extLst>
          </p:cNvPr>
          <p:cNvCxnSpPr>
            <a:cxnSpLocks/>
          </p:cNvCxnSpPr>
          <p:nvPr userDrawn="1"/>
        </p:nvCxnSpPr>
        <p:spPr>
          <a:xfrm>
            <a:off x="410817" y="6527319"/>
            <a:ext cx="8999883"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Slide Number Placeholder 3">
            <a:extLst>
              <a:ext uri="{FF2B5EF4-FFF2-40B4-BE49-F238E27FC236}">
                <a16:creationId xmlns:a16="http://schemas.microsoft.com/office/drawing/2014/main" id="{A80EF5AB-2F3A-41F7-BCC1-049686FE77DB}"/>
              </a:ext>
            </a:extLst>
          </p:cNvPr>
          <p:cNvSpPr txBox="1">
            <a:spLocks/>
          </p:cNvSpPr>
          <p:nvPr userDrawn="1"/>
        </p:nvSpPr>
        <p:spPr>
          <a:xfrm>
            <a:off x="4890499" y="6643459"/>
            <a:ext cx="4520201" cy="120368"/>
          </a:xfrm>
          <a:prstGeom prst="rect">
            <a:avLst/>
          </a:prstGeom>
        </p:spPr>
        <p:txBody>
          <a:bodyPr lIns="0" tIns="0" rIns="0" bIns="0"/>
          <a:lstStyle>
            <a:defPPr>
              <a:defRPr lang="en-US"/>
            </a:defPPr>
            <a:lvl1pPr marL="0" algn="r" defTabSz="457200" rtl="0" eaLnBrk="1" latinLnBrk="0" hangingPunct="1">
              <a:defRPr sz="1000" kern="1200" baseline="0">
                <a:solidFill>
                  <a:schemeClr val="bg2"/>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1"/>
                </a:solidFill>
                <a:latin typeface="+mj-lt"/>
              </a:rPr>
              <a:t>WATER MARKETS REPORT </a:t>
            </a:r>
            <a:r>
              <a:rPr lang="en-US" sz="700" dirty="0">
                <a:solidFill>
                  <a:schemeClr val="accent1"/>
                </a:solidFill>
                <a:latin typeface="+mn-lt"/>
              </a:rPr>
              <a:t>| </a:t>
            </a:r>
            <a:r>
              <a:rPr lang="en-GB" sz="700" dirty="0">
                <a:solidFill>
                  <a:schemeClr val="accent1"/>
                </a:solidFill>
                <a:latin typeface="+mn-lt"/>
              </a:rPr>
              <a:t>2018-19 REVIEW AND 2019-20 OUTLOOK</a:t>
            </a:r>
            <a:r>
              <a:rPr lang="en-US" sz="700" dirty="0">
                <a:solidFill>
                  <a:schemeClr val="tx2"/>
                </a:solidFill>
                <a:latin typeface="+mn-lt"/>
              </a:rPr>
              <a:t>	 </a:t>
            </a:r>
            <a:fld id="{53503DCF-514D-4C47-BADE-C3B6EFE66D26}" type="slidenum">
              <a:rPr lang="en-US" sz="700" b="1" smtClean="0">
                <a:solidFill>
                  <a:schemeClr val="tx2"/>
                </a:solidFill>
                <a:latin typeface="+mn-lt"/>
              </a:rPr>
              <a:pPr/>
              <a:t>‹#›</a:t>
            </a:fld>
            <a:endParaRPr lang="en-US" sz="700" b="1" dirty="0">
              <a:solidFill>
                <a:schemeClr val="tx2"/>
              </a:solidFill>
              <a:latin typeface="+mn-lt"/>
            </a:endParaRPr>
          </a:p>
        </p:txBody>
      </p:sp>
      <p:sp>
        <p:nvSpPr>
          <p:cNvPr id="8" name="Rectangle 7">
            <a:extLst>
              <a:ext uri="{FF2B5EF4-FFF2-40B4-BE49-F238E27FC236}">
                <a16:creationId xmlns:a16="http://schemas.microsoft.com/office/drawing/2014/main" id="{17B2FF06-2485-48A7-AF05-6E15008A8457}"/>
              </a:ext>
            </a:extLst>
          </p:cNvPr>
          <p:cNvSpPr/>
          <p:nvPr userDrawn="1"/>
        </p:nvSpPr>
        <p:spPr>
          <a:xfrm>
            <a:off x="-25400" y="1439174"/>
            <a:ext cx="184888" cy="64144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ED0F2FE5-8C04-49C0-9A42-00580CAA9A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643458"/>
            <a:ext cx="856277" cy="120370"/>
          </a:xfrm>
          <a:prstGeom prst="rect">
            <a:avLst/>
          </a:prstGeom>
        </p:spPr>
      </p:pic>
    </p:spTree>
    <p:extLst>
      <p:ext uri="{BB962C8B-B14F-4D97-AF65-F5344CB8AC3E}">
        <p14:creationId xmlns:p14="http://schemas.microsoft.com/office/powerpoint/2010/main" val="94879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E0D272B-FA85-4C39-BC7A-4892B18C61AF}"/>
              </a:ext>
            </a:extLst>
          </p:cNvPr>
          <p:cNvSpPr>
            <a:spLocks noGrp="1"/>
          </p:cNvSpPr>
          <p:nvPr>
            <p:ph idx="12" hasCustomPrompt="1"/>
          </p:nvPr>
        </p:nvSpPr>
        <p:spPr>
          <a:xfrm>
            <a:off x="4525766" y="2388358"/>
            <a:ext cx="4495404" cy="4138960"/>
          </a:xfrm>
        </p:spPr>
        <p:txBody>
          <a:bodyPr lIns="90000" tIns="46800" rIns="90000" numCol="1" spcCol="9000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baseline="0" smtClean="0">
                <a:effectLst/>
                <a:latin typeface="Segoe UI Light" panose="020B0502040204020203" pitchFamily="34" charset="0"/>
              </a:defRPr>
            </a:lvl1pPr>
            <a:lvl2pPr>
              <a:defRPr sz="1200" baseline="0"/>
            </a:lvl2pPr>
            <a:lvl3pPr>
              <a:defRPr sz="1200" baseline="0"/>
            </a:lvl3pPr>
            <a:lvl4pPr>
              <a:defRPr sz="1200" baseline="0"/>
            </a:lvl4pPr>
            <a:lvl5pPr>
              <a:defRPr sz="1200" baseline="0"/>
            </a:lvl5pPr>
          </a:lstStyle>
          <a:p>
            <a:pPr algn="l">
              <a:lnSpc>
                <a:spcPct val="110000"/>
              </a:lnSpc>
              <a:spcBef>
                <a:spcPts val="1800"/>
              </a:spcBef>
              <a:spcAft>
                <a:spcPts val="600"/>
              </a:spcAft>
            </a:pPr>
            <a:r>
              <a:rPr lang="en-AU" sz="800" b="1" dirty="0">
                <a:solidFill>
                  <a:srgbClr val="404040"/>
                </a:solidFill>
                <a:latin typeface="Arial" panose="020B0604020202020204" pitchFamily="34" charset="0"/>
                <a:cs typeface="Times New Roman" panose="02020603050405020304" pitchFamily="18" charset="0"/>
              </a:rPr>
              <a:t>1.2 	ALLOCATION TRADE 	PRICES</a:t>
            </a:r>
          </a:p>
        </p:txBody>
      </p:sp>
      <p:cxnSp>
        <p:nvCxnSpPr>
          <p:cNvPr id="5" name="Straight Connector 4">
            <a:extLst>
              <a:ext uri="{FF2B5EF4-FFF2-40B4-BE49-F238E27FC236}">
                <a16:creationId xmlns:a16="http://schemas.microsoft.com/office/drawing/2014/main" id="{E472AC1C-C123-4AE8-AD06-F00276F479C8}"/>
              </a:ext>
            </a:extLst>
          </p:cNvPr>
          <p:cNvCxnSpPr>
            <a:cxnSpLocks/>
          </p:cNvCxnSpPr>
          <p:nvPr userDrawn="1"/>
        </p:nvCxnSpPr>
        <p:spPr>
          <a:xfrm>
            <a:off x="410817" y="6527319"/>
            <a:ext cx="8999883"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Slide Number Placeholder 3">
            <a:extLst>
              <a:ext uri="{FF2B5EF4-FFF2-40B4-BE49-F238E27FC236}">
                <a16:creationId xmlns:a16="http://schemas.microsoft.com/office/drawing/2014/main" id="{CD7A7714-80D6-449E-B8DD-0DEC8A355227}"/>
              </a:ext>
            </a:extLst>
          </p:cNvPr>
          <p:cNvSpPr txBox="1">
            <a:spLocks/>
          </p:cNvSpPr>
          <p:nvPr userDrawn="1"/>
        </p:nvSpPr>
        <p:spPr>
          <a:xfrm>
            <a:off x="4890499" y="6643459"/>
            <a:ext cx="4520201" cy="120368"/>
          </a:xfrm>
          <a:prstGeom prst="rect">
            <a:avLst/>
          </a:prstGeom>
        </p:spPr>
        <p:txBody>
          <a:bodyPr lIns="0" tIns="0" rIns="0" bIns="0"/>
          <a:lstStyle>
            <a:defPPr>
              <a:defRPr lang="en-US"/>
            </a:defPPr>
            <a:lvl1pPr marL="0" algn="r" defTabSz="457200" rtl="0" eaLnBrk="1" latinLnBrk="0" hangingPunct="1">
              <a:defRPr sz="1000" kern="1200" baseline="0">
                <a:solidFill>
                  <a:schemeClr val="bg2"/>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1"/>
                </a:solidFill>
                <a:latin typeface="+mj-lt"/>
              </a:rPr>
              <a:t>WATER MARKETS REPORT </a:t>
            </a:r>
            <a:r>
              <a:rPr lang="en-US" sz="700" dirty="0">
                <a:solidFill>
                  <a:schemeClr val="accent1"/>
                </a:solidFill>
                <a:latin typeface="+mn-lt"/>
              </a:rPr>
              <a:t>| </a:t>
            </a:r>
            <a:r>
              <a:rPr lang="en-GB" sz="700" dirty="0">
                <a:solidFill>
                  <a:schemeClr val="accent1"/>
                </a:solidFill>
                <a:latin typeface="+mn-lt"/>
              </a:rPr>
              <a:t>2018-19 REVIEW AND 2019-20 OUTLOOK</a:t>
            </a:r>
            <a:r>
              <a:rPr lang="en-US" sz="700" dirty="0">
                <a:solidFill>
                  <a:schemeClr val="tx2"/>
                </a:solidFill>
                <a:latin typeface="+mn-lt"/>
              </a:rPr>
              <a:t>	 </a:t>
            </a:r>
            <a:fld id="{53503DCF-514D-4C47-BADE-C3B6EFE66D26}" type="slidenum">
              <a:rPr lang="en-US" sz="700" b="1" smtClean="0">
                <a:solidFill>
                  <a:schemeClr val="tx2"/>
                </a:solidFill>
                <a:latin typeface="+mn-lt"/>
              </a:rPr>
              <a:pPr/>
              <a:t>‹#›</a:t>
            </a:fld>
            <a:endParaRPr lang="en-US" sz="700" b="1" dirty="0">
              <a:solidFill>
                <a:schemeClr val="tx2"/>
              </a:solidFill>
              <a:latin typeface="+mn-lt"/>
            </a:endParaRPr>
          </a:p>
        </p:txBody>
      </p:sp>
      <p:pic>
        <p:nvPicPr>
          <p:cNvPr id="8" name="Picture 7">
            <a:extLst>
              <a:ext uri="{FF2B5EF4-FFF2-40B4-BE49-F238E27FC236}">
                <a16:creationId xmlns:a16="http://schemas.microsoft.com/office/drawing/2014/main" id="{8097EB43-BEA2-43BD-B171-0B8A6AED27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643458"/>
            <a:ext cx="856277" cy="120370"/>
          </a:xfrm>
          <a:prstGeom prst="rect">
            <a:avLst/>
          </a:prstGeom>
        </p:spPr>
      </p:pic>
    </p:spTree>
    <p:extLst>
      <p:ext uri="{BB962C8B-B14F-4D97-AF65-F5344CB8AC3E}">
        <p14:creationId xmlns:p14="http://schemas.microsoft.com/office/powerpoint/2010/main" val="385346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9749B5-B3A6-4A56-9E4A-50328E9BF299}"/>
              </a:ext>
            </a:extLst>
          </p:cNvPr>
          <p:cNvSpPr/>
          <p:nvPr userDrawn="1"/>
        </p:nvSpPr>
        <p:spPr>
          <a:xfrm>
            <a:off x="154942" y="654779"/>
            <a:ext cx="184888" cy="317808"/>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6A27E1CB-CF50-4D0D-9117-29969E21CA48}"/>
              </a:ext>
            </a:extLst>
          </p:cNvPr>
          <p:cNvCxnSpPr>
            <a:cxnSpLocks/>
          </p:cNvCxnSpPr>
          <p:nvPr userDrawn="1"/>
        </p:nvCxnSpPr>
        <p:spPr>
          <a:xfrm>
            <a:off x="410817" y="6527319"/>
            <a:ext cx="8999883"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D884FCCD-1291-44DA-B174-F1A1497C1876}"/>
              </a:ext>
            </a:extLst>
          </p:cNvPr>
          <p:cNvSpPr txBox="1">
            <a:spLocks/>
          </p:cNvSpPr>
          <p:nvPr userDrawn="1"/>
        </p:nvSpPr>
        <p:spPr>
          <a:xfrm>
            <a:off x="4890499" y="6643459"/>
            <a:ext cx="4520201" cy="120368"/>
          </a:xfrm>
          <a:prstGeom prst="rect">
            <a:avLst/>
          </a:prstGeom>
        </p:spPr>
        <p:txBody>
          <a:bodyPr lIns="0" tIns="0" rIns="0" bIns="0"/>
          <a:lstStyle>
            <a:defPPr>
              <a:defRPr lang="en-US"/>
            </a:defPPr>
            <a:lvl1pPr marL="0" algn="r" defTabSz="457200" rtl="0" eaLnBrk="1" latinLnBrk="0" hangingPunct="1">
              <a:defRPr sz="1000" kern="1200" baseline="0">
                <a:solidFill>
                  <a:schemeClr val="bg2"/>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1"/>
                </a:solidFill>
                <a:latin typeface="+mj-lt"/>
              </a:rPr>
              <a:t>WATER MARKETS REPORT </a:t>
            </a:r>
            <a:r>
              <a:rPr lang="en-US" sz="700" dirty="0">
                <a:solidFill>
                  <a:schemeClr val="accent1"/>
                </a:solidFill>
                <a:latin typeface="+mn-lt"/>
              </a:rPr>
              <a:t>| </a:t>
            </a:r>
            <a:r>
              <a:rPr lang="en-GB" sz="700" dirty="0">
                <a:solidFill>
                  <a:schemeClr val="accent1"/>
                </a:solidFill>
                <a:latin typeface="+mn-lt"/>
              </a:rPr>
              <a:t>2018-19 REVIEW AND 2019-20 OUTLOOK</a:t>
            </a:r>
            <a:r>
              <a:rPr lang="en-US" sz="700" dirty="0">
                <a:solidFill>
                  <a:schemeClr val="tx2"/>
                </a:solidFill>
                <a:latin typeface="+mn-lt"/>
              </a:rPr>
              <a:t>	 </a:t>
            </a:r>
            <a:fld id="{53503DCF-514D-4C47-BADE-C3B6EFE66D26}" type="slidenum">
              <a:rPr lang="en-US" sz="700" b="1" smtClean="0">
                <a:solidFill>
                  <a:schemeClr val="tx2"/>
                </a:solidFill>
                <a:latin typeface="+mn-lt"/>
              </a:rPr>
              <a:pPr/>
              <a:t>‹#›</a:t>
            </a:fld>
            <a:endParaRPr lang="en-US" sz="700" b="1" dirty="0">
              <a:solidFill>
                <a:schemeClr val="tx2"/>
              </a:solidFill>
              <a:latin typeface="+mn-lt"/>
            </a:endParaRPr>
          </a:p>
        </p:txBody>
      </p:sp>
      <p:pic>
        <p:nvPicPr>
          <p:cNvPr id="11" name="Picture 10">
            <a:extLst>
              <a:ext uri="{FF2B5EF4-FFF2-40B4-BE49-F238E27FC236}">
                <a16:creationId xmlns:a16="http://schemas.microsoft.com/office/drawing/2014/main" id="{FEF43CF2-460D-43C6-B421-7E0BB256B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643458"/>
            <a:ext cx="856277" cy="120370"/>
          </a:xfrm>
          <a:prstGeom prst="rect">
            <a:avLst/>
          </a:prstGeom>
        </p:spPr>
      </p:pic>
    </p:spTree>
    <p:extLst>
      <p:ext uri="{BB962C8B-B14F-4D97-AF65-F5344CB8AC3E}">
        <p14:creationId xmlns:p14="http://schemas.microsoft.com/office/powerpoint/2010/main" val="270522649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2 column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CDE1D8D9-D150-45CC-9307-640B683F5C75}"/>
              </a:ext>
            </a:extLst>
          </p:cNvPr>
          <p:cNvSpPr>
            <a:spLocks noGrp="1"/>
          </p:cNvSpPr>
          <p:nvPr>
            <p:ph idx="11" hasCustomPrompt="1"/>
          </p:nvPr>
        </p:nvSpPr>
        <p:spPr>
          <a:xfrm>
            <a:off x="1787237" y="654777"/>
            <a:ext cx="2738529" cy="5872541"/>
          </a:xfrm>
        </p:spPr>
        <p:txBody>
          <a:bodyPr lIns="90000" tIns="46800" rIns="90000" numCol="1" spcCol="9000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baseline="0" smtClean="0">
                <a:effectLst/>
                <a:latin typeface="Segoe UI Light" panose="020B0502040204020203" pitchFamily="34" charset="0"/>
              </a:defRPr>
            </a:lvl1pPr>
            <a:lvl2pPr>
              <a:defRPr sz="1200" baseline="0"/>
            </a:lvl2pPr>
            <a:lvl3pPr>
              <a:defRPr sz="1200" baseline="0"/>
            </a:lvl3pPr>
            <a:lvl4pPr>
              <a:defRPr sz="1200" baseline="0"/>
            </a:lvl4pPr>
            <a:lvl5pPr>
              <a:defRPr sz="1200" baseline="0"/>
            </a:lvl5pPr>
          </a:lstStyle>
          <a:p>
            <a:pPr algn="l">
              <a:lnSpc>
                <a:spcPct val="110000"/>
              </a:lnSpc>
              <a:spcBef>
                <a:spcPts val="1800"/>
              </a:spcBef>
              <a:spcAft>
                <a:spcPts val="600"/>
              </a:spcAft>
            </a:pPr>
            <a:r>
              <a:rPr lang="en-AU" sz="800" b="1" dirty="0">
                <a:solidFill>
                  <a:srgbClr val="404040"/>
                </a:solidFill>
                <a:latin typeface="Arial" panose="020B0604020202020204" pitchFamily="34" charset="0"/>
                <a:cs typeface="Times New Roman" panose="02020603050405020304" pitchFamily="18" charset="0"/>
              </a:rPr>
              <a:t>1.2 	ALLOCATION TRADE 	PRICES</a:t>
            </a:r>
          </a:p>
        </p:txBody>
      </p:sp>
      <p:sp>
        <p:nvSpPr>
          <p:cNvPr id="9" name="Content Placeholder 65">
            <a:extLst>
              <a:ext uri="{FF2B5EF4-FFF2-40B4-BE49-F238E27FC236}">
                <a16:creationId xmlns:a16="http://schemas.microsoft.com/office/drawing/2014/main" id="{E11F0E74-C957-445D-BA4A-788184BB60F6}"/>
              </a:ext>
            </a:extLst>
          </p:cNvPr>
          <p:cNvSpPr>
            <a:spLocks noGrp="1"/>
          </p:cNvSpPr>
          <p:nvPr>
            <p:ph sz="quarter" idx="12"/>
          </p:nvPr>
        </p:nvSpPr>
        <p:spPr>
          <a:xfrm>
            <a:off x="154942" y="654778"/>
            <a:ext cx="1494059" cy="317808"/>
          </a:xfrm>
          <a:solidFill>
            <a:schemeClr val="tx2"/>
          </a:solidFill>
        </p:spPr>
        <p:txBody>
          <a:bodyPr anchor="ctr">
            <a:noAutofit/>
          </a:bodyPr>
          <a:lstStyle>
            <a:lvl1pPr marL="0" indent="0">
              <a:buFontTx/>
              <a:buNone/>
              <a:defRPr sz="900" b="1" i="0" baseline="0">
                <a:solidFill>
                  <a:schemeClr val="bg1"/>
                </a:solidFill>
              </a:defRPr>
            </a:lvl1pPr>
            <a:lvl2pPr>
              <a:defRPr sz="1600" baseline="0"/>
            </a:lvl2pPr>
            <a:lvl3pPr>
              <a:defRPr sz="1600" baseline="0"/>
            </a:lvl3pPr>
            <a:lvl4pPr>
              <a:defRPr sz="1600" baseline="0"/>
            </a:lvl4pPr>
            <a:lvl5pPr>
              <a:defRPr sz="1600" baseline="0"/>
            </a:lvl5pPr>
          </a:lstStyle>
          <a:p>
            <a:pPr lvl="0"/>
            <a:endParaRPr lang="en-US"/>
          </a:p>
        </p:txBody>
      </p:sp>
      <p:cxnSp>
        <p:nvCxnSpPr>
          <p:cNvPr id="7" name="Straight Connector 6">
            <a:extLst>
              <a:ext uri="{FF2B5EF4-FFF2-40B4-BE49-F238E27FC236}">
                <a16:creationId xmlns:a16="http://schemas.microsoft.com/office/drawing/2014/main" id="{0FB940FD-9CDC-48FA-BEDE-F0768CC509D5}"/>
              </a:ext>
            </a:extLst>
          </p:cNvPr>
          <p:cNvCxnSpPr>
            <a:cxnSpLocks/>
          </p:cNvCxnSpPr>
          <p:nvPr userDrawn="1"/>
        </p:nvCxnSpPr>
        <p:spPr>
          <a:xfrm>
            <a:off x="410817" y="6527319"/>
            <a:ext cx="8999883"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Slide Number Placeholder 3">
            <a:extLst>
              <a:ext uri="{FF2B5EF4-FFF2-40B4-BE49-F238E27FC236}">
                <a16:creationId xmlns:a16="http://schemas.microsoft.com/office/drawing/2014/main" id="{D9814D88-84D8-4E34-9FCA-40030CFB883D}"/>
              </a:ext>
            </a:extLst>
          </p:cNvPr>
          <p:cNvSpPr txBox="1">
            <a:spLocks/>
          </p:cNvSpPr>
          <p:nvPr userDrawn="1"/>
        </p:nvSpPr>
        <p:spPr>
          <a:xfrm>
            <a:off x="4890499" y="6643459"/>
            <a:ext cx="4520201" cy="120368"/>
          </a:xfrm>
          <a:prstGeom prst="rect">
            <a:avLst/>
          </a:prstGeom>
        </p:spPr>
        <p:txBody>
          <a:bodyPr lIns="0" tIns="0" rIns="0" bIns="0"/>
          <a:lstStyle>
            <a:defPPr>
              <a:defRPr lang="en-US"/>
            </a:defPPr>
            <a:lvl1pPr marL="0" algn="r" defTabSz="457200" rtl="0" eaLnBrk="1" latinLnBrk="0" hangingPunct="1">
              <a:defRPr sz="1000" kern="1200" baseline="0">
                <a:solidFill>
                  <a:schemeClr val="bg2"/>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1"/>
                </a:solidFill>
                <a:latin typeface="+mj-lt"/>
              </a:rPr>
              <a:t>WATER MARKETS REPORT </a:t>
            </a:r>
            <a:r>
              <a:rPr lang="en-US" sz="700" dirty="0">
                <a:solidFill>
                  <a:schemeClr val="accent1"/>
                </a:solidFill>
                <a:latin typeface="+mn-lt"/>
              </a:rPr>
              <a:t>| </a:t>
            </a:r>
            <a:r>
              <a:rPr lang="en-GB" sz="700" dirty="0">
                <a:solidFill>
                  <a:schemeClr val="accent1"/>
                </a:solidFill>
                <a:latin typeface="+mn-lt"/>
              </a:rPr>
              <a:t>2018-19 REVIEW AND 2019-20 OUTLOOK</a:t>
            </a:r>
            <a:r>
              <a:rPr lang="en-US" sz="700" dirty="0">
                <a:solidFill>
                  <a:schemeClr val="tx2"/>
                </a:solidFill>
                <a:latin typeface="+mn-lt"/>
              </a:rPr>
              <a:t>	 </a:t>
            </a:r>
            <a:fld id="{53503DCF-514D-4C47-BADE-C3B6EFE66D26}" type="slidenum">
              <a:rPr lang="en-US" sz="700" b="1" smtClean="0">
                <a:solidFill>
                  <a:schemeClr val="tx2"/>
                </a:solidFill>
                <a:latin typeface="+mn-lt"/>
              </a:rPr>
              <a:pPr/>
              <a:t>‹#›</a:t>
            </a:fld>
            <a:endParaRPr lang="en-US" sz="700" b="1" dirty="0">
              <a:solidFill>
                <a:schemeClr val="tx2"/>
              </a:solidFill>
              <a:latin typeface="+mn-lt"/>
            </a:endParaRPr>
          </a:p>
        </p:txBody>
      </p:sp>
      <p:pic>
        <p:nvPicPr>
          <p:cNvPr id="14" name="Picture 13">
            <a:extLst>
              <a:ext uri="{FF2B5EF4-FFF2-40B4-BE49-F238E27FC236}">
                <a16:creationId xmlns:a16="http://schemas.microsoft.com/office/drawing/2014/main" id="{73F1D19C-E712-4945-85B9-EC5BCABF9F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643458"/>
            <a:ext cx="856277" cy="120370"/>
          </a:xfrm>
          <a:prstGeom prst="rect">
            <a:avLst/>
          </a:prstGeom>
        </p:spPr>
      </p:pic>
    </p:spTree>
    <p:extLst>
      <p:ext uri="{BB962C8B-B14F-4D97-AF65-F5344CB8AC3E}">
        <p14:creationId xmlns:p14="http://schemas.microsoft.com/office/powerpoint/2010/main" val="410259706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19220D-5CCA-4797-9B17-8AB44C10B0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10315" y="5587593"/>
            <a:ext cx="3216567" cy="452164"/>
          </a:xfrm>
          <a:prstGeom prst="rect">
            <a:avLst/>
          </a:prstGeom>
        </p:spPr>
      </p:pic>
      <p:sp>
        <p:nvSpPr>
          <p:cNvPr id="7" name="Content Placeholder 2">
            <a:extLst>
              <a:ext uri="{FF2B5EF4-FFF2-40B4-BE49-F238E27FC236}">
                <a16:creationId xmlns:a16="http://schemas.microsoft.com/office/drawing/2014/main" id="{4E0D272B-FA85-4C39-BC7A-4892B18C61AF}"/>
              </a:ext>
            </a:extLst>
          </p:cNvPr>
          <p:cNvSpPr>
            <a:spLocks noGrp="1"/>
          </p:cNvSpPr>
          <p:nvPr>
            <p:ph idx="12" hasCustomPrompt="1"/>
          </p:nvPr>
        </p:nvSpPr>
        <p:spPr>
          <a:xfrm>
            <a:off x="1878259" y="1856730"/>
            <a:ext cx="4495404" cy="3385121"/>
          </a:xfrm>
        </p:spPr>
        <p:txBody>
          <a:bodyPr lIns="90000" tIns="46800" rIns="90000" numCol="1" spcCol="9000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baseline="0" smtClean="0">
                <a:effectLst/>
                <a:latin typeface="Segoe UI Light" panose="020B0502040204020203" pitchFamily="34" charset="0"/>
              </a:defRPr>
            </a:lvl1pPr>
            <a:lvl2pPr>
              <a:defRPr sz="1200" baseline="0"/>
            </a:lvl2pPr>
            <a:lvl3pPr>
              <a:defRPr sz="1200" baseline="0"/>
            </a:lvl3pPr>
            <a:lvl4pPr>
              <a:defRPr sz="1200" baseline="0"/>
            </a:lvl4pPr>
            <a:lvl5pPr>
              <a:defRPr sz="1200" baseline="0"/>
            </a:lvl5pPr>
          </a:lstStyle>
          <a:p>
            <a:pPr algn="l">
              <a:lnSpc>
                <a:spcPct val="110000"/>
              </a:lnSpc>
              <a:spcBef>
                <a:spcPts val="1800"/>
              </a:spcBef>
              <a:spcAft>
                <a:spcPts val="600"/>
              </a:spcAft>
            </a:pPr>
            <a:r>
              <a:rPr lang="en-AU" sz="800" b="1" dirty="0">
                <a:solidFill>
                  <a:srgbClr val="404040"/>
                </a:solidFill>
                <a:latin typeface="Arial" panose="020B0604020202020204" pitchFamily="34" charset="0"/>
                <a:cs typeface="Times New Roman" panose="02020603050405020304" pitchFamily="18" charset="0"/>
              </a:rPr>
              <a:t>1.2 	ALLOCATION TRADE 	PRICES</a:t>
            </a:r>
          </a:p>
        </p:txBody>
      </p:sp>
    </p:spTree>
    <p:extLst>
      <p:ext uri="{BB962C8B-B14F-4D97-AF65-F5344CB8AC3E}">
        <p14:creationId xmlns:p14="http://schemas.microsoft.com/office/powerpoint/2010/main" val="1355260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E0D272B-FA85-4C39-BC7A-4892B18C61AF}"/>
              </a:ext>
            </a:extLst>
          </p:cNvPr>
          <p:cNvSpPr>
            <a:spLocks noGrp="1"/>
          </p:cNvSpPr>
          <p:nvPr>
            <p:ph idx="12" hasCustomPrompt="1"/>
          </p:nvPr>
        </p:nvSpPr>
        <p:spPr>
          <a:xfrm>
            <a:off x="4525766" y="2388358"/>
            <a:ext cx="4495404" cy="4138960"/>
          </a:xfrm>
        </p:spPr>
        <p:txBody>
          <a:bodyPr lIns="90000" tIns="46800" rIns="90000" numCol="1" spcCol="9000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baseline="0" smtClean="0">
                <a:effectLst/>
                <a:latin typeface="Segoe UI Light" panose="020B0502040204020203" pitchFamily="34" charset="0"/>
              </a:defRPr>
            </a:lvl1pPr>
            <a:lvl2pPr>
              <a:defRPr sz="1200" baseline="0"/>
            </a:lvl2pPr>
            <a:lvl3pPr>
              <a:defRPr sz="1200" baseline="0"/>
            </a:lvl3pPr>
            <a:lvl4pPr>
              <a:defRPr sz="1200" baseline="0"/>
            </a:lvl4pPr>
            <a:lvl5pPr>
              <a:defRPr sz="1200" baseline="0"/>
            </a:lvl5pPr>
          </a:lstStyle>
          <a:p>
            <a:pPr algn="l">
              <a:lnSpc>
                <a:spcPct val="110000"/>
              </a:lnSpc>
              <a:spcBef>
                <a:spcPts val="1800"/>
              </a:spcBef>
              <a:spcAft>
                <a:spcPts val="600"/>
              </a:spcAft>
            </a:pPr>
            <a:r>
              <a:rPr lang="en-AU" sz="800" b="1" dirty="0">
                <a:solidFill>
                  <a:srgbClr val="404040"/>
                </a:solidFill>
                <a:latin typeface="Arial" panose="020B0604020202020204" pitchFamily="34" charset="0"/>
                <a:cs typeface="Times New Roman" panose="02020603050405020304" pitchFamily="18" charset="0"/>
              </a:rPr>
              <a:t>1.2 	ALLOCATION TRADE 	PRICES</a:t>
            </a:r>
          </a:p>
        </p:txBody>
      </p:sp>
      <p:cxnSp>
        <p:nvCxnSpPr>
          <p:cNvPr id="11" name="Straight Connector 10">
            <a:extLst>
              <a:ext uri="{FF2B5EF4-FFF2-40B4-BE49-F238E27FC236}">
                <a16:creationId xmlns:a16="http://schemas.microsoft.com/office/drawing/2014/main" id="{53DA0B02-E469-4586-9FDA-B06B8E046CC8}"/>
              </a:ext>
            </a:extLst>
          </p:cNvPr>
          <p:cNvCxnSpPr>
            <a:cxnSpLocks/>
          </p:cNvCxnSpPr>
          <p:nvPr userDrawn="1"/>
        </p:nvCxnSpPr>
        <p:spPr>
          <a:xfrm>
            <a:off x="410817" y="6527319"/>
            <a:ext cx="8999883"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Slide Number Placeholder 3">
            <a:extLst>
              <a:ext uri="{FF2B5EF4-FFF2-40B4-BE49-F238E27FC236}">
                <a16:creationId xmlns:a16="http://schemas.microsoft.com/office/drawing/2014/main" id="{A80EF5AB-2F3A-41F7-BCC1-049686FE77DB}"/>
              </a:ext>
            </a:extLst>
          </p:cNvPr>
          <p:cNvSpPr txBox="1">
            <a:spLocks/>
          </p:cNvSpPr>
          <p:nvPr userDrawn="1"/>
        </p:nvSpPr>
        <p:spPr>
          <a:xfrm>
            <a:off x="4890499" y="6643459"/>
            <a:ext cx="4520201" cy="120368"/>
          </a:xfrm>
          <a:prstGeom prst="rect">
            <a:avLst/>
          </a:prstGeom>
        </p:spPr>
        <p:txBody>
          <a:bodyPr lIns="0" tIns="0" rIns="0" bIns="0"/>
          <a:lstStyle>
            <a:defPPr>
              <a:defRPr lang="en-US"/>
            </a:defPPr>
            <a:lvl1pPr marL="0" algn="r" defTabSz="457200" rtl="0" eaLnBrk="1" latinLnBrk="0" hangingPunct="1">
              <a:defRPr sz="1000" kern="1200" baseline="0">
                <a:solidFill>
                  <a:schemeClr val="bg2"/>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1"/>
                </a:solidFill>
                <a:latin typeface="+mj-lt"/>
              </a:rPr>
              <a:t>WATER MARKETS REPORT </a:t>
            </a:r>
            <a:r>
              <a:rPr lang="en-US" sz="700" dirty="0">
                <a:solidFill>
                  <a:schemeClr val="accent1"/>
                </a:solidFill>
                <a:latin typeface="+mn-lt"/>
              </a:rPr>
              <a:t>| </a:t>
            </a:r>
            <a:r>
              <a:rPr lang="en-GB" sz="700" dirty="0">
                <a:solidFill>
                  <a:schemeClr val="accent1"/>
                </a:solidFill>
                <a:latin typeface="+mn-lt"/>
              </a:rPr>
              <a:t>2018-19 REVIEW AND 2019-20 OUTLOOK</a:t>
            </a:r>
            <a:r>
              <a:rPr lang="en-US" sz="700" dirty="0">
                <a:solidFill>
                  <a:schemeClr val="tx2"/>
                </a:solidFill>
                <a:latin typeface="+mn-lt"/>
              </a:rPr>
              <a:t>	 </a:t>
            </a:r>
            <a:fld id="{53503DCF-514D-4C47-BADE-C3B6EFE66D26}" type="slidenum">
              <a:rPr lang="en-US" sz="700" b="1" smtClean="0">
                <a:solidFill>
                  <a:schemeClr val="tx2"/>
                </a:solidFill>
                <a:latin typeface="+mn-lt"/>
              </a:rPr>
              <a:pPr/>
              <a:t>‹#›</a:t>
            </a:fld>
            <a:endParaRPr lang="en-US" sz="700" b="1" dirty="0">
              <a:solidFill>
                <a:schemeClr val="tx2"/>
              </a:solidFill>
              <a:latin typeface="+mn-lt"/>
            </a:endParaRPr>
          </a:p>
        </p:txBody>
      </p:sp>
      <p:sp>
        <p:nvSpPr>
          <p:cNvPr id="8" name="Rectangle 7">
            <a:extLst>
              <a:ext uri="{FF2B5EF4-FFF2-40B4-BE49-F238E27FC236}">
                <a16:creationId xmlns:a16="http://schemas.microsoft.com/office/drawing/2014/main" id="{17B2FF06-2485-48A7-AF05-6E15008A8457}"/>
              </a:ext>
            </a:extLst>
          </p:cNvPr>
          <p:cNvSpPr/>
          <p:nvPr userDrawn="1"/>
        </p:nvSpPr>
        <p:spPr>
          <a:xfrm>
            <a:off x="-25400" y="1439174"/>
            <a:ext cx="184888" cy="641445"/>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ED0F2FE5-8C04-49C0-9A42-00580CAA9A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643458"/>
            <a:ext cx="856277" cy="120370"/>
          </a:xfrm>
          <a:prstGeom prst="rect">
            <a:avLst/>
          </a:prstGeom>
        </p:spPr>
      </p:pic>
    </p:spTree>
    <p:extLst>
      <p:ext uri="{BB962C8B-B14F-4D97-AF65-F5344CB8AC3E}">
        <p14:creationId xmlns:p14="http://schemas.microsoft.com/office/powerpoint/2010/main" val="4144569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E0D272B-FA85-4C39-BC7A-4892B18C61AF}"/>
              </a:ext>
            </a:extLst>
          </p:cNvPr>
          <p:cNvSpPr>
            <a:spLocks noGrp="1"/>
          </p:cNvSpPr>
          <p:nvPr>
            <p:ph idx="12" hasCustomPrompt="1"/>
          </p:nvPr>
        </p:nvSpPr>
        <p:spPr>
          <a:xfrm>
            <a:off x="4525766" y="2388358"/>
            <a:ext cx="4495404" cy="4138960"/>
          </a:xfrm>
        </p:spPr>
        <p:txBody>
          <a:bodyPr lIns="90000" tIns="46800" rIns="90000" numCol="1" spcCol="9000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baseline="0" smtClean="0">
                <a:effectLst/>
                <a:latin typeface="Segoe UI Light" panose="020B0502040204020203" pitchFamily="34" charset="0"/>
              </a:defRPr>
            </a:lvl1pPr>
            <a:lvl2pPr>
              <a:defRPr sz="1200" baseline="0"/>
            </a:lvl2pPr>
            <a:lvl3pPr>
              <a:defRPr sz="1200" baseline="0"/>
            </a:lvl3pPr>
            <a:lvl4pPr>
              <a:defRPr sz="1200" baseline="0"/>
            </a:lvl4pPr>
            <a:lvl5pPr>
              <a:defRPr sz="1200" baseline="0"/>
            </a:lvl5pPr>
          </a:lstStyle>
          <a:p>
            <a:pPr algn="l">
              <a:lnSpc>
                <a:spcPct val="110000"/>
              </a:lnSpc>
              <a:spcBef>
                <a:spcPts val="1800"/>
              </a:spcBef>
              <a:spcAft>
                <a:spcPts val="600"/>
              </a:spcAft>
            </a:pPr>
            <a:r>
              <a:rPr lang="en-AU" sz="800" b="1" dirty="0">
                <a:solidFill>
                  <a:srgbClr val="404040"/>
                </a:solidFill>
                <a:latin typeface="Arial" panose="020B0604020202020204" pitchFamily="34" charset="0"/>
                <a:cs typeface="Times New Roman" panose="02020603050405020304" pitchFamily="18" charset="0"/>
              </a:rPr>
              <a:t>1.2 	ALLOCATION TRADE 	PRICES</a:t>
            </a:r>
          </a:p>
        </p:txBody>
      </p:sp>
      <p:cxnSp>
        <p:nvCxnSpPr>
          <p:cNvPr id="5" name="Straight Connector 4">
            <a:extLst>
              <a:ext uri="{FF2B5EF4-FFF2-40B4-BE49-F238E27FC236}">
                <a16:creationId xmlns:a16="http://schemas.microsoft.com/office/drawing/2014/main" id="{E472AC1C-C123-4AE8-AD06-F00276F479C8}"/>
              </a:ext>
            </a:extLst>
          </p:cNvPr>
          <p:cNvCxnSpPr>
            <a:cxnSpLocks/>
          </p:cNvCxnSpPr>
          <p:nvPr userDrawn="1"/>
        </p:nvCxnSpPr>
        <p:spPr>
          <a:xfrm>
            <a:off x="410817" y="6527319"/>
            <a:ext cx="8999883"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6" name="Slide Number Placeholder 3">
            <a:extLst>
              <a:ext uri="{FF2B5EF4-FFF2-40B4-BE49-F238E27FC236}">
                <a16:creationId xmlns:a16="http://schemas.microsoft.com/office/drawing/2014/main" id="{CD7A7714-80D6-449E-B8DD-0DEC8A355227}"/>
              </a:ext>
            </a:extLst>
          </p:cNvPr>
          <p:cNvSpPr txBox="1">
            <a:spLocks/>
          </p:cNvSpPr>
          <p:nvPr userDrawn="1"/>
        </p:nvSpPr>
        <p:spPr>
          <a:xfrm>
            <a:off x="4890499" y="6643459"/>
            <a:ext cx="4520201" cy="120368"/>
          </a:xfrm>
          <a:prstGeom prst="rect">
            <a:avLst/>
          </a:prstGeom>
        </p:spPr>
        <p:txBody>
          <a:bodyPr lIns="0" tIns="0" rIns="0" bIns="0"/>
          <a:lstStyle>
            <a:defPPr>
              <a:defRPr lang="en-US"/>
            </a:defPPr>
            <a:lvl1pPr marL="0" algn="r" defTabSz="457200" rtl="0" eaLnBrk="1" latinLnBrk="0" hangingPunct="1">
              <a:defRPr sz="1000" kern="1200" baseline="0">
                <a:solidFill>
                  <a:schemeClr val="bg2"/>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1"/>
                </a:solidFill>
                <a:latin typeface="+mj-lt"/>
              </a:rPr>
              <a:t>WATER MARKETS REPORT </a:t>
            </a:r>
            <a:r>
              <a:rPr lang="en-US" sz="700" dirty="0">
                <a:solidFill>
                  <a:schemeClr val="accent1"/>
                </a:solidFill>
                <a:latin typeface="+mn-lt"/>
              </a:rPr>
              <a:t>| </a:t>
            </a:r>
            <a:r>
              <a:rPr lang="en-GB" sz="700" dirty="0">
                <a:solidFill>
                  <a:schemeClr val="accent1"/>
                </a:solidFill>
                <a:latin typeface="+mn-lt"/>
              </a:rPr>
              <a:t>2018-19 REVIEW AND 2019-20 OUTLOOK</a:t>
            </a:r>
            <a:r>
              <a:rPr lang="en-US" sz="700" dirty="0">
                <a:solidFill>
                  <a:schemeClr val="tx2"/>
                </a:solidFill>
                <a:latin typeface="+mn-lt"/>
              </a:rPr>
              <a:t>	 </a:t>
            </a:r>
            <a:fld id="{53503DCF-514D-4C47-BADE-C3B6EFE66D26}" type="slidenum">
              <a:rPr lang="en-US" sz="700" b="1" smtClean="0">
                <a:solidFill>
                  <a:schemeClr val="tx2"/>
                </a:solidFill>
                <a:latin typeface="+mn-lt"/>
              </a:rPr>
              <a:pPr/>
              <a:t>‹#›</a:t>
            </a:fld>
            <a:endParaRPr lang="en-US" sz="700" b="1" dirty="0">
              <a:solidFill>
                <a:schemeClr val="tx2"/>
              </a:solidFill>
              <a:latin typeface="+mn-lt"/>
            </a:endParaRPr>
          </a:p>
        </p:txBody>
      </p:sp>
      <p:pic>
        <p:nvPicPr>
          <p:cNvPr id="8" name="Picture 7">
            <a:extLst>
              <a:ext uri="{FF2B5EF4-FFF2-40B4-BE49-F238E27FC236}">
                <a16:creationId xmlns:a16="http://schemas.microsoft.com/office/drawing/2014/main" id="{8097EB43-BEA2-43BD-B171-0B8A6AED27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643458"/>
            <a:ext cx="856277" cy="120370"/>
          </a:xfrm>
          <a:prstGeom prst="rect">
            <a:avLst/>
          </a:prstGeom>
        </p:spPr>
      </p:pic>
    </p:spTree>
    <p:extLst>
      <p:ext uri="{BB962C8B-B14F-4D97-AF65-F5344CB8AC3E}">
        <p14:creationId xmlns:p14="http://schemas.microsoft.com/office/powerpoint/2010/main" val="395992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2 column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9749B5-B3A6-4A56-9E4A-50328E9BF299}"/>
              </a:ext>
            </a:extLst>
          </p:cNvPr>
          <p:cNvSpPr/>
          <p:nvPr userDrawn="1"/>
        </p:nvSpPr>
        <p:spPr>
          <a:xfrm>
            <a:off x="154942" y="654779"/>
            <a:ext cx="184888" cy="317808"/>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6A27E1CB-CF50-4D0D-9117-29969E21CA48}"/>
              </a:ext>
            </a:extLst>
          </p:cNvPr>
          <p:cNvCxnSpPr>
            <a:cxnSpLocks/>
          </p:cNvCxnSpPr>
          <p:nvPr userDrawn="1"/>
        </p:nvCxnSpPr>
        <p:spPr>
          <a:xfrm>
            <a:off x="410817" y="6527319"/>
            <a:ext cx="8999883"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D884FCCD-1291-44DA-B174-F1A1497C1876}"/>
              </a:ext>
            </a:extLst>
          </p:cNvPr>
          <p:cNvSpPr txBox="1">
            <a:spLocks/>
          </p:cNvSpPr>
          <p:nvPr userDrawn="1"/>
        </p:nvSpPr>
        <p:spPr>
          <a:xfrm>
            <a:off x="4890499" y="6643459"/>
            <a:ext cx="4520201" cy="120368"/>
          </a:xfrm>
          <a:prstGeom prst="rect">
            <a:avLst/>
          </a:prstGeom>
        </p:spPr>
        <p:txBody>
          <a:bodyPr lIns="0" tIns="0" rIns="0" bIns="0"/>
          <a:lstStyle>
            <a:defPPr>
              <a:defRPr lang="en-US"/>
            </a:defPPr>
            <a:lvl1pPr marL="0" algn="r" defTabSz="457200" rtl="0" eaLnBrk="1" latinLnBrk="0" hangingPunct="1">
              <a:defRPr sz="1000" kern="1200" baseline="0">
                <a:solidFill>
                  <a:schemeClr val="bg2"/>
                </a:solidFill>
                <a:latin typeface="Arial"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accent1"/>
                </a:solidFill>
                <a:latin typeface="+mj-lt"/>
              </a:rPr>
              <a:t>WATER MARKETS REPORT </a:t>
            </a:r>
            <a:r>
              <a:rPr lang="en-US" sz="700" dirty="0">
                <a:solidFill>
                  <a:schemeClr val="accent1"/>
                </a:solidFill>
                <a:latin typeface="+mn-lt"/>
              </a:rPr>
              <a:t>| </a:t>
            </a:r>
            <a:r>
              <a:rPr lang="en-GB" sz="700" dirty="0">
                <a:solidFill>
                  <a:schemeClr val="accent1"/>
                </a:solidFill>
                <a:latin typeface="+mn-lt"/>
              </a:rPr>
              <a:t>2018-19 REVIEW AND 2019-20 OUTLOOK</a:t>
            </a:r>
            <a:r>
              <a:rPr lang="en-US" sz="700" dirty="0">
                <a:solidFill>
                  <a:schemeClr val="tx2"/>
                </a:solidFill>
                <a:latin typeface="+mn-lt"/>
              </a:rPr>
              <a:t>	 </a:t>
            </a:r>
            <a:fld id="{53503DCF-514D-4C47-BADE-C3B6EFE66D26}" type="slidenum">
              <a:rPr lang="en-US" sz="700" b="1" smtClean="0">
                <a:solidFill>
                  <a:schemeClr val="tx2"/>
                </a:solidFill>
                <a:latin typeface="+mn-lt"/>
              </a:rPr>
              <a:pPr/>
              <a:t>‹#›</a:t>
            </a:fld>
            <a:endParaRPr lang="en-US" sz="700" b="1" dirty="0">
              <a:solidFill>
                <a:schemeClr val="tx2"/>
              </a:solidFill>
              <a:latin typeface="+mn-lt"/>
            </a:endParaRPr>
          </a:p>
        </p:txBody>
      </p:sp>
      <p:pic>
        <p:nvPicPr>
          <p:cNvPr id="11" name="Picture 10">
            <a:extLst>
              <a:ext uri="{FF2B5EF4-FFF2-40B4-BE49-F238E27FC236}">
                <a16:creationId xmlns:a16="http://schemas.microsoft.com/office/drawing/2014/main" id="{FEF43CF2-460D-43C6-B421-7E0BB256B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643458"/>
            <a:ext cx="856277" cy="120370"/>
          </a:xfrm>
          <a:prstGeom prst="rect">
            <a:avLst/>
          </a:prstGeom>
        </p:spPr>
      </p:pic>
    </p:spTree>
    <p:extLst>
      <p:ext uri="{BB962C8B-B14F-4D97-AF65-F5344CB8AC3E}">
        <p14:creationId xmlns:p14="http://schemas.microsoft.com/office/powerpoint/2010/main" val="3509077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image 1">
    <p:spTree>
      <p:nvGrpSpPr>
        <p:cNvPr id="1" name=""/>
        <p:cNvGrpSpPr/>
        <p:nvPr/>
      </p:nvGrpSpPr>
      <p:grpSpPr>
        <a:xfrm>
          <a:off x="0" y="0"/>
          <a:ext cx="0" cy="0"/>
          <a:chOff x="0" y="0"/>
          <a:chExt cx="0" cy="0"/>
        </a:xfrm>
      </p:grpSpPr>
      <p:sp>
        <p:nvSpPr>
          <p:cNvPr id="26" name="Title 11">
            <a:extLst>
              <a:ext uri="{FF2B5EF4-FFF2-40B4-BE49-F238E27FC236}">
                <a16:creationId xmlns:a16="http://schemas.microsoft.com/office/drawing/2014/main" id="{B0094257-C5D4-446D-97E8-C846E48E7358}"/>
              </a:ext>
            </a:extLst>
          </p:cNvPr>
          <p:cNvSpPr>
            <a:spLocks noGrp="1"/>
          </p:cNvSpPr>
          <p:nvPr>
            <p:ph type="title" hasCustomPrompt="1"/>
          </p:nvPr>
        </p:nvSpPr>
        <p:spPr>
          <a:xfrm>
            <a:off x="1397001" y="1797602"/>
            <a:ext cx="4376584" cy="1472386"/>
          </a:xfrm>
        </p:spPr>
        <p:txBody>
          <a:bodyPr>
            <a:normAutofit/>
          </a:bodyPr>
          <a:lstStyle>
            <a:lvl1pPr>
              <a:defRPr sz="3250">
                <a:solidFill>
                  <a:schemeClr val="accent1"/>
                </a:solidFill>
                <a:latin typeface="Segoe UI Semibold" panose="020B0702040204020203" pitchFamily="34" charset="0"/>
                <a:cs typeface="Segoe UI Semibold" panose="020B0702040204020203" pitchFamily="34" charset="0"/>
              </a:defRPr>
            </a:lvl1pPr>
          </a:lstStyle>
          <a:p>
            <a:r>
              <a:rPr lang="en-US" dirty="0"/>
              <a:t>Click &amp; add Title</a:t>
            </a:r>
            <a:endParaRPr lang="en-AU" dirty="0"/>
          </a:p>
        </p:txBody>
      </p:sp>
      <p:sp>
        <p:nvSpPr>
          <p:cNvPr id="27" name="Content Placeholder 13">
            <a:extLst>
              <a:ext uri="{FF2B5EF4-FFF2-40B4-BE49-F238E27FC236}">
                <a16:creationId xmlns:a16="http://schemas.microsoft.com/office/drawing/2014/main" id="{E48475A0-B141-4C0B-8BF4-3E72CF217240}"/>
              </a:ext>
            </a:extLst>
          </p:cNvPr>
          <p:cNvSpPr>
            <a:spLocks noGrp="1"/>
          </p:cNvSpPr>
          <p:nvPr>
            <p:ph sz="quarter" idx="10" hasCustomPrompt="1"/>
          </p:nvPr>
        </p:nvSpPr>
        <p:spPr>
          <a:xfrm>
            <a:off x="1397001" y="3429000"/>
            <a:ext cx="4376584" cy="289907"/>
          </a:xfrm>
        </p:spPr>
        <p:txBody>
          <a:bodyPr>
            <a:noAutofit/>
          </a:bodyPr>
          <a:lstStyle>
            <a:lvl1pPr marL="0" indent="0">
              <a:buNone/>
              <a:defRPr sz="1625">
                <a:solidFill>
                  <a:schemeClr val="accent2"/>
                </a:solidFill>
                <a:latin typeface="Segoe UI Light" panose="020B0502040204020203" pitchFamily="34" charset="0"/>
                <a:cs typeface="Segoe UI Light" panose="020B0502040204020203" pitchFamily="34" charset="0"/>
              </a:defRPr>
            </a:lvl1pPr>
            <a:lvl2pPr marL="371475" indent="0">
              <a:buNone/>
              <a:defRPr/>
            </a:lvl2pPr>
            <a:lvl3pPr marL="742950" indent="0">
              <a:buNone/>
              <a:defRPr/>
            </a:lvl3pPr>
            <a:lvl4pPr marL="1114425" indent="0">
              <a:buNone/>
              <a:defRPr/>
            </a:lvl4pPr>
            <a:lvl5pPr marL="1485900" indent="0">
              <a:buNone/>
              <a:defRPr/>
            </a:lvl5pPr>
          </a:lstStyle>
          <a:p>
            <a:pPr lvl="0"/>
            <a:r>
              <a:rPr lang="en-US" dirty="0"/>
              <a:t>Click to add subtitle</a:t>
            </a:r>
          </a:p>
        </p:txBody>
      </p:sp>
      <p:cxnSp>
        <p:nvCxnSpPr>
          <p:cNvPr id="18" name="Straight Connector 17">
            <a:extLst>
              <a:ext uri="{FF2B5EF4-FFF2-40B4-BE49-F238E27FC236}">
                <a16:creationId xmlns:a16="http://schemas.microsoft.com/office/drawing/2014/main" id="{082E0D3D-6642-4742-8915-6D0FC47511F2}"/>
              </a:ext>
            </a:extLst>
          </p:cNvPr>
          <p:cNvCxnSpPr>
            <a:cxnSpLocks/>
          </p:cNvCxnSpPr>
          <p:nvPr userDrawn="1"/>
        </p:nvCxnSpPr>
        <p:spPr>
          <a:xfrm>
            <a:off x="410817" y="6527319"/>
            <a:ext cx="8999883" cy="0"/>
          </a:xfrm>
          <a:prstGeom prst="line">
            <a:avLst/>
          </a:prstGeom>
          <a:ln w="12700" cmpd="sng">
            <a:solidFill>
              <a:schemeClr val="tx2"/>
            </a:solidFill>
            <a:prstDash val="solid"/>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F2B21001-0AA3-4445-81ED-B3EDD8EF1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00" y="6643458"/>
            <a:ext cx="856277" cy="120370"/>
          </a:xfrm>
          <a:prstGeom prst="rect">
            <a:avLst/>
          </a:prstGeom>
        </p:spPr>
      </p:pic>
      <p:sp>
        <p:nvSpPr>
          <p:cNvPr id="30" name="Content Placeholder 65">
            <a:extLst>
              <a:ext uri="{FF2B5EF4-FFF2-40B4-BE49-F238E27FC236}">
                <a16:creationId xmlns:a16="http://schemas.microsoft.com/office/drawing/2014/main" id="{D8B288D8-8123-405A-9D9A-A578A4536D74}"/>
              </a:ext>
            </a:extLst>
          </p:cNvPr>
          <p:cNvSpPr>
            <a:spLocks noGrp="1"/>
          </p:cNvSpPr>
          <p:nvPr>
            <p:ph sz="quarter" idx="12"/>
          </p:nvPr>
        </p:nvSpPr>
        <p:spPr>
          <a:xfrm>
            <a:off x="154942" y="654778"/>
            <a:ext cx="1242059" cy="813594"/>
          </a:xfrm>
          <a:solidFill>
            <a:schemeClr val="tx2"/>
          </a:solidFill>
        </p:spPr>
        <p:txBody>
          <a:bodyPr anchor="ctr">
            <a:noAutofit/>
          </a:bodyPr>
          <a:lstStyle>
            <a:lvl1pPr marL="0" indent="0">
              <a:buFontTx/>
              <a:buNone/>
              <a:defRPr sz="4800" b="1" i="0" baseline="0">
                <a:solidFill>
                  <a:schemeClr val="bg1"/>
                </a:solidFill>
                <a:latin typeface="+mj-lt"/>
              </a:defRPr>
            </a:lvl1pPr>
            <a:lvl2pPr>
              <a:defRPr sz="1600" baseline="0"/>
            </a:lvl2pPr>
            <a:lvl3pPr>
              <a:defRPr sz="1600" baseline="0"/>
            </a:lvl3pPr>
            <a:lvl4pPr>
              <a:defRPr sz="1600" baseline="0"/>
            </a:lvl4pPr>
            <a:lvl5pPr>
              <a:defRPr sz="1600" baseline="0"/>
            </a:lvl5pPr>
          </a:lstStyle>
          <a:p>
            <a:pPr lvl="0"/>
            <a:endParaRPr lang="en-US" dirty="0"/>
          </a:p>
        </p:txBody>
      </p:sp>
    </p:spTree>
    <p:extLst>
      <p:ext uri="{BB962C8B-B14F-4D97-AF65-F5344CB8AC3E}">
        <p14:creationId xmlns:p14="http://schemas.microsoft.com/office/powerpoint/2010/main" val="262211801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1C5620-6F1E-469A-A4F8-87F76BE1DA11}"/>
              </a:ext>
            </a:extLst>
          </p:cNvPr>
          <p:cNvPicPr>
            <a:picLocks noChangeAspect="1"/>
          </p:cNvPicPr>
          <p:nvPr userDrawn="1"/>
        </p:nvPicPr>
        <p:blipFill rotWithShape="1">
          <a:blip r:embed="rId2"/>
          <a:srcRect l="1695" b="35120"/>
          <a:stretch/>
        </p:blipFill>
        <p:spPr>
          <a:xfrm>
            <a:off x="166255" y="1765299"/>
            <a:ext cx="9644288" cy="5092701"/>
          </a:xfrm>
          <a:prstGeom prst="rect">
            <a:avLst/>
          </a:prstGeom>
        </p:spPr>
      </p:pic>
      <p:sp>
        <p:nvSpPr>
          <p:cNvPr id="2" name="Title 1">
            <a:extLst>
              <a:ext uri="{FF2B5EF4-FFF2-40B4-BE49-F238E27FC236}">
                <a16:creationId xmlns:a16="http://schemas.microsoft.com/office/drawing/2014/main" id="{E68405FA-C6C7-445F-ADA7-B1124CC51B08}"/>
              </a:ext>
            </a:extLst>
          </p:cNvPr>
          <p:cNvSpPr>
            <a:spLocks noGrp="1"/>
          </p:cNvSpPr>
          <p:nvPr>
            <p:ph type="title"/>
          </p:nvPr>
        </p:nvSpPr>
        <p:spPr>
          <a:xfrm>
            <a:off x="5732980" y="631834"/>
            <a:ext cx="3491983" cy="1238625"/>
          </a:xfrm>
          <a:prstGeom prst="rect">
            <a:avLst/>
          </a:prstGeom>
        </p:spPr>
        <p:txBody>
          <a:bodyPr/>
          <a:lstStyle>
            <a:lvl1pPr>
              <a:defRPr>
                <a:latin typeface="Segoe UI Semibold" panose="020B0702040204020203" pitchFamily="34" charset="0"/>
              </a:defRPr>
            </a:lvl1pPr>
          </a:lstStyle>
          <a:p>
            <a:r>
              <a:rPr lang="en-US" dirty="0"/>
              <a:t>Click to edit Master title style</a:t>
            </a:r>
            <a:endParaRPr lang="en-AU" dirty="0"/>
          </a:p>
        </p:txBody>
      </p:sp>
      <p:sp>
        <p:nvSpPr>
          <p:cNvPr id="3" name="Rectangle 2">
            <a:extLst>
              <a:ext uri="{FF2B5EF4-FFF2-40B4-BE49-F238E27FC236}">
                <a16:creationId xmlns:a16="http://schemas.microsoft.com/office/drawing/2014/main" id="{2761129F-7EED-4950-8050-1982CD71F239}"/>
              </a:ext>
            </a:extLst>
          </p:cNvPr>
          <p:cNvSpPr/>
          <p:nvPr userDrawn="1"/>
        </p:nvSpPr>
        <p:spPr>
          <a:xfrm>
            <a:off x="9536224" y="0"/>
            <a:ext cx="369776" cy="6858000"/>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1AA894E7-35EB-4C83-BB19-5351AF6E59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99" y="631834"/>
            <a:ext cx="3216567" cy="452164"/>
          </a:xfrm>
          <a:prstGeom prst="rect">
            <a:avLst/>
          </a:prstGeom>
        </p:spPr>
      </p:pic>
    </p:spTree>
    <p:extLst>
      <p:ext uri="{BB962C8B-B14F-4D97-AF65-F5344CB8AC3E}">
        <p14:creationId xmlns:p14="http://schemas.microsoft.com/office/powerpoint/2010/main" val="399530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F9350-B1EC-4214-B541-CFA1623DBA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4385" y="1765299"/>
            <a:ext cx="9371838" cy="5092701"/>
          </a:xfrm>
          <a:prstGeom prst="rect">
            <a:avLst/>
          </a:prstGeom>
        </p:spPr>
      </p:pic>
      <p:sp>
        <p:nvSpPr>
          <p:cNvPr id="2" name="Title 1">
            <a:extLst>
              <a:ext uri="{FF2B5EF4-FFF2-40B4-BE49-F238E27FC236}">
                <a16:creationId xmlns:a16="http://schemas.microsoft.com/office/drawing/2014/main" id="{E68405FA-C6C7-445F-ADA7-B1124CC51B08}"/>
              </a:ext>
            </a:extLst>
          </p:cNvPr>
          <p:cNvSpPr>
            <a:spLocks noGrp="1"/>
          </p:cNvSpPr>
          <p:nvPr>
            <p:ph type="title"/>
          </p:nvPr>
        </p:nvSpPr>
        <p:spPr>
          <a:xfrm>
            <a:off x="5732980" y="631834"/>
            <a:ext cx="3491983" cy="1238625"/>
          </a:xfrm>
          <a:prstGeom prst="rect">
            <a:avLst/>
          </a:prstGeom>
        </p:spPr>
        <p:txBody>
          <a:bodyPr/>
          <a:lstStyle>
            <a:lvl1pPr>
              <a:defRPr>
                <a:latin typeface="Segoe UI Semibold" panose="020B0702040204020203" pitchFamily="34" charset="0"/>
              </a:defRPr>
            </a:lvl1pPr>
          </a:lstStyle>
          <a:p>
            <a:r>
              <a:rPr lang="en-US" dirty="0"/>
              <a:t>Click to edit Master title style</a:t>
            </a:r>
            <a:endParaRPr lang="en-AU" dirty="0"/>
          </a:p>
        </p:txBody>
      </p:sp>
      <p:sp>
        <p:nvSpPr>
          <p:cNvPr id="3" name="Rectangle 2">
            <a:extLst>
              <a:ext uri="{FF2B5EF4-FFF2-40B4-BE49-F238E27FC236}">
                <a16:creationId xmlns:a16="http://schemas.microsoft.com/office/drawing/2014/main" id="{2761129F-7EED-4950-8050-1982CD71F239}"/>
              </a:ext>
            </a:extLst>
          </p:cNvPr>
          <p:cNvSpPr/>
          <p:nvPr userDrawn="1"/>
        </p:nvSpPr>
        <p:spPr>
          <a:xfrm>
            <a:off x="9536224" y="0"/>
            <a:ext cx="369776" cy="6858000"/>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1AA894E7-35EB-4C83-BB19-5351AF6E59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2499" y="631834"/>
            <a:ext cx="3216567" cy="452164"/>
          </a:xfrm>
          <a:prstGeom prst="rect">
            <a:avLst/>
          </a:prstGeom>
        </p:spPr>
      </p:pic>
      <p:pic>
        <p:nvPicPr>
          <p:cNvPr id="7" name="Picture 6">
            <a:extLst>
              <a:ext uri="{FF2B5EF4-FFF2-40B4-BE49-F238E27FC236}">
                <a16:creationId xmlns:a16="http://schemas.microsoft.com/office/drawing/2014/main" id="{4B2F04E0-185F-44D8-AC51-FDEC62687994}"/>
              </a:ext>
            </a:extLst>
          </p:cNvPr>
          <p:cNvPicPr>
            <a:picLocks noChangeAspect="1"/>
          </p:cNvPicPr>
          <p:nvPr userDrawn="1"/>
        </p:nvPicPr>
        <p:blipFill rotWithShape="1">
          <a:blip r:embed="rId4"/>
          <a:srcRect t="947" b="26502"/>
          <a:stretch/>
        </p:blipFill>
        <p:spPr>
          <a:xfrm>
            <a:off x="164386" y="1765299"/>
            <a:ext cx="9371837" cy="5092701"/>
          </a:xfrm>
          <a:prstGeom prst="rect">
            <a:avLst/>
          </a:prstGeom>
        </p:spPr>
      </p:pic>
    </p:spTree>
    <p:extLst>
      <p:ext uri="{BB962C8B-B14F-4D97-AF65-F5344CB8AC3E}">
        <p14:creationId xmlns:p14="http://schemas.microsoft.com/office/powerpoint/2010/main" val="2518583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44CB9-FFD5-444A-AF7B-48DD42A46926}"/>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2067F260-0A3E-4C60-9100-16FB958E6346}"/>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7C74D2A4-9F8C-4CC8-A1C3-ED61D1218763}"/>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latin typeface="Sofia Pro Ultra Light" panose="00000500000000000000" pitchFamily="50" charset="0"/>
              </a:defRPr>
            </a:lvl1pPr>
          </a:lstStyle>
          <a:p>
            <a:fld id="{D1D770D3-1595-4B4F-86C5-09B7869EE091}" type="datetimeFigureOut">
              <a:rPr lang="en-AU" smtClean="0"/>
              <a:pPr/>
              <a:t>22/08/2019</a:t>
            </a:fld>
            <a:endParaRPr lang="en-AU" dirty="0"/>
          </a:p>
        </p:txBody>
      </p:sp>
      <p:sp>
        <p:nvSpPr>
          <p:cNvPr id="5" name="Footer Placeholder 4">
            <a:extLst>
              <a:ext uri="{FF2B5EF4-FFF2-40B4-BE49-F238E27FC236}">
                <a16:creationId xmlns:a16="http://schemas.microsoft.com/office/drawing/2014/main" id="{692FDC37-D258-4F88-B3EB-ED060D73A866}"/>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latin typeface="Sofia Pro Ultra Light" panose="00000500000000000000" pitchFamily="50" charset="0"/>
              </a:defRPr>
            </a:lvl1pPr>
          </a:lstStyle>
          <a:p>
            <a:endParaRPr lang="en-AU" dirty="0"/>
          </a:p>
        </p:txBody>
      </p:sp>
      <p:sp>
        <p:nvSpPr>
          <p:cNvPr id="6" name="Slide Number Placeholder 5">
            <a:extLst>
              <a:ext uri="{FF2B5EF4-FFF2-40B4-BE49-F238E27FC236}">
                <a16:creationId xmlns:a16="http://schemas.microsoft.com/office/drawing/2014/main" id="{805BFA9D-1738-4627-895F-A3429F3B8017}"/>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latin typeface="Sofia Pro Ultra Light" panose="00000500000000000000" pitchFamily="50" charset="0"/>
              </a:defRPr>
            </a:lvl1pPr>
          </a:lstStyle>
          <a:p>
            <a:fld id="{E2AA1169-52A5-42AA-8CB9-A3B40E2B0E40}" type="slidenum">
              <a:rPr lang="en-AU" smtClean="0"/>
              <a:pPr/>
              <a:t>‹#›</a:t>
            </a:fld>
            <a:endParaRPr lang="en-AU" dirty="0"/>
          </a:p>
        </p:txBody>
      </p:sp>
      <p:sp>
        <p:nvSpPr>
          <p:cNvPr id="7" name="Rectangle 6">
            <a:extLst>
              <a:ext uri="{FF2B5EF4-FFF2-40B4-BE49-F238E27FC236}">
                <a16:creationId xmlns:a16="http://schemas.microsoft.com/office/drawing/2014/main" id="{5CB66B72-C597-4C93-A556-3BAB3216ECAC}"/>
              </a:ext>
            </a:extLst>
          </p:cNvPr>
          <p:cNvSpPr/>
          <p:nvPr userDrawn="1"/>
        </p:nvSpPr>
        <p:spPr>
          <a:xfrm>
            <a:off x="-25400" y="0"/>
            <a:ext cx="184888" cy="6858000"/>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41739720"/>
      </p:ext>
    </p:extLst>
  </p:cSld>
  <p:clrMap bg1="lt1" tx1="dk1" bg2="lt2" tx2="dk2" accent1="accent1" accent2="accent2" accent3="accent3" accent4="accent4" accent5="accent5" accent6="accent6" hlink="hlink" folHlink="folHlink"/>
  <p:sldLayoutIdLst>
    <p:sldLayoutId id="2147483684" r:id="rId1"/>
    <p:sldLayoutId id="2147483708" r:id="rId2"/>
    <p:sldLayoutId id="2147483709" r:id="rId3"/>
    <p:sldLayoutId id="2147483678" r:id="rId4"/>
    <p:sldLayoutId id="2147483682" r:id="rId5"/>
    <p:sldLayoutId id="2147483680" r:id="rId6"/>
  </p:sldLayoutIdLst>
  <p:hf hdr="0"/>
  <p:txStyles>
    <p:titleStyle>
      <a:lvl1pPr algn="l" defTabSz="742950" rtl="0" eaLnBrk="1" latinLnBrk="0" hangingPunct="1">
        <a:lnSpc>
          <a:spcPct val="90000"/>
        </a:lnSpc>
        <a:spcBef>
          <a:spcPct val="0"/>
        </a:spcBef>
        <a:buNone/>
        <a:defRPr sz="3575"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Segoe UI Light" panose="020B0502040204020203" pitchFamily="34" charset="0"/>
          <a:ea typeface="+mn-ea"/>
          <a:cs typeface="Segoe UI Light" panose="020B0502040204020203"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Segoe UI Light" panose="020B0502040204020203" pitchFamily="34" charset="0"/>
          <a:ea typeface="+mn-ea"/>
          <a:cs typeface="Segoe UI Light" panose="020B0502040204020203"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Segoe UI Light" panose="020B0502040204020203" pitchFamily="34" charset="0"/>
          <a:ea typeface="+mn-ea"/>
          <a:cs typeface="Segoe UI Light" panose="020B0502040204020203"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Segoe UI Light" panose="020B0502040204020203" pitchFamily="34" charset="0"/>
          <a:ea typeface="+mn-ea"/>
          <a:cs typeface="Segoe UI Light" panose="020B0502040204020203"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Segoe UI Light" panose="020B0502040204020203" pitchFamily="34" charset="0"/>
          <a:ea typeface="+mn-ea"/>
          <a:cs typeface="Segoe UI Light" panose="020B0502040204020203"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44CB9-FFD5-444A-AF7B-48DD42A46926}"/>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2067F260-0A3E-4C60-9100-16FB958E6346}"/>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7C74D2A4-9F8C-4CC8-A1C3-ED61D1218763}"/>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latin typeface="Sofia Pro Ultra Light" panose="00000500000000000000" pitchFamily="50" charset="0"/>
              </a:defRPr>
            </a:lvl1pPr>
          </a:lstStyle>
          <a:p>
            <a:fld id="{D1D770D3-1595-4B4F-86C5-09B7869EE091}" type="datetimeFigureOut">
              <a:rPr lang="en-AU" smtClean="0"/>
              <a:pPr/>
              <a:t>22/08/2019</a:t>
            </a:fld>
            <a:endParaRPr lang="en-AU" dirty="0"/>
          </a:p>
        </p:txBody>
      </p:sp>
      <p:sp>
        <p:nvSpPr>
          <p:cNvPr id="5" name="Footer Placeholder 4">
            <a:extLst>
              <a:ext uri="{FF2B5EF4-FFF2-40B4-BE49-F238E27FC236}">
                <a16:creationId xmlns:a16="http://schemas.microsoft.com/office/drawing/2014/main" id="{692FDC37-D258-4F88-B3EB-ED060D73A866}"/>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latin typeface="Sofia Pro Ultra Light" panose="00000500000000000000" pitchFamily="50" charset="0"/>
              </a:defRPr>
            </a:lvl1pPr>
          </a:lstStyle>
          <a:p>
            <a:endParaRPr lang="en-AU" dirty="0"/>
          </a:p>
        </p:txBody>
      </p:sp>
      <p:sp>
        <p:nvSpPr>
          <p:cNvPr id="6" name="Slide Number Placeholder 5">
            <a:extLst>
              <a:ext uri="{FF2B5EF4-FFF2-40B4-BE49-F238E27FC236}">
                <a16:creationId xmlns:a16="http://schemas.microsoft.com/office/drawing/2014/main" id="{805BFA9D-1738-4627-895F-A3429F3B8017}"/>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latin typeface="Sofia Pro Ultra Light" panose="00000500000000000000" pitchFamily="50" charset="0"/>
              </a:defRPr>
            </a:lvl1pPr>
          </a:lstStyle>
          <a:p>
            <a:fld id="{E2AA1169-52A5-42AA-8CB9-A3B40E2B0E40}" type="slidenum">
              <a:rPr lang="en-AU" smtClean="0"/>
              <a:pPr/>
              <a:t>‹#›</a:t>
            </a:fld>
            <a:endParaRPr lang="en-AU" dirty="0"/>
          </a:p>
        </p:txBody>
      </p:sp>
      <p:sp>
        <p:nvSpPr>
          <p:cNvPr id="7" name="Rectangle 6">
            <a:extLst>
              <a:ext uri="{FF2B5EF4-FFF2-40B4-BE49-F238E27FC236}">
                <a16:creationId xmlns:a16="http://schemas.microsoft.com/office/drawing/2014/main" id="{5CB66B72-C597-4C93-A556-3BAB3216ECAC}"/>
              </a:ext>
            </a:extLst>
          </p:cNvPr>
          <p:cNvSpPr/>
          <p:nvPr userDrawn="1"/>
        </p:nvSpPr>
        <p:spPr>
          <a:xfrm>
            <a:off x="-25400" y="0"/>
            <a:ext cx="184888" cy="6858000"/>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143317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hf hdr="0"/>
  <p:txStyles>
    <p:titleStyle>
      <a:lvl1pPr algn="l" defTabSz="742950" rtl="0" eaLnBrk="1" latinLnBrk="0" hangingPunct="1">
        <a:lnSpc>
          <a:spcPct val="90000"/>
        </a:lnSpc>
        <a:spcBef>
          <a:spcPct val="0"/>
        </a:spcBef>
        <a:buNone/>
        <a:defRPr sz="3575"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Segoe UI Light" panose="020B0502040204020203" pitchFamily="34" charset="0"/>
          <a:ea typeface="+mn-ea"/>
          <a:cs typeface="Segoe UI Light" panose="020B0502040204020203" pitchFamily="34" charset="0"/>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Segoe UI Light" panose="020B0502040204020203" pitchFamily="34" charset="0"/>
          <a:ea typeface="+mn-ea"/>
          <a:cs typeface="Segoe UI Light" panose="020B0502040204020203" pitchFamily="34" charset="0"/>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Segoe UI Light" panose="020B0502040204020203" pitchFamily="34" charset="0"/>
          <a:ea typeface="+mn-ea"/>
          <a:cs typeface="Segoe UI Light" panose="020B0502040204020203" pitchFamily="34" charset="0"/>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Segoe UI Light" panose="020B0502040204020203" pitchFamily="34" charset="0"/>
          <a:ea typeface="+mn-ea"/>
          <a:cs typeface="Segoe UI Light" panose="020B0502040204020203" pitchFamily="34" charset="0"/>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Segoe UI Light" panose="020B0502040204020203" pitchFamily="34" charset="0"/>
          <a:ea typeface="+mn-ea"/>
          <a:cs typeface="Segoe UI Light" panose="020B0502040204020203"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 Id="rId9" Type="http://schemas.openxmlformats.org/officeDocument/2006/relationships/chart" Target="../charts/chart16.xml"/></Relationships>
</file>

<file path=ppt/slides/_rels/slide14.xml.rels><?xml version="1.0" encoding="UTF-8" standalone="yes"?>
<Relationships xmlns="http://schemas.openxmlformats.org/package/2006/relationships"><Relationship Id="rId3" Type="http://schemas.openxmlformats.org/officeDocument/2006/relationships/hyperlink" Target="https://waterregister.vic.gov.au/about/news/269-new-report-on-water-supply-and-horticulture-demand-in-the-murray" TargetMode="External"/><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aither.com.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image" Target="../media/image11.png"/><Relationship Id="rId7" Type="http://schemas.openxmlformats.org/officeDocument/2006/relationships/chart" Target="../charts/chart25.xml"/><Relationship Id="rId2" Type="http://schemas.openxmlformats.org/officeDocument/2006/relationships/chart" Target="../charts/chart21.xml"/><Relationship Id="rId1" Type="http://schemas.openxmlformats.org/officeDocument/2006/relationships/slideLayout" Target="../slideLayouts/slideLayout2.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9.xml"/><Relationship Id="rId7" Type="http://schemas.openxmlformats.org/officeDocument/2006/relationships/chart" Target="../charts/chart33.xml"/><Relationship Id="rId2" Type="http://schemas.openxmlformats.org/officeDocument/2006/relationships/chart" Target="../charts/chart28.xml"/><Relationship Id="rId1" Type="http://schemas.openxmlformats.org/officeDocument/2006/relationships/slideLayout" Target="../slideLayouts/slideLayout2.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s>
</file>

<file path=ppt/slides/_rels/slide2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2.xml"/><Relationship Id="rId6" Type="http://schemas.openxmlformats.org/officeDocument/2006/relationships/chart" Target="../charts/chart38.xml"/><Relationship Id="rId5" Type="http://schemas.openxmlformats.org/officeDocument/2006/relationships/chart" Target="../charts/chart37.xml"/><Relationship Id="rId4" Type="http://schemas.openxmlformats.org/officeDocument/2006/relationships/chart" Target="../charts/char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6195AF8-CE05-457D-979E-909B3BB770AE}"/>
              </a:ext>
            </a:extLst>
          </p:cNvPr>
          <p:cNvSpPr>
            <a:spLocks noGrp="1"/>
          </p:cNvSpPr>
          <p:nvPr>
            <p:ph type="title"/>
          </p:nvPr>
        </p:nvSpPr>
        <p:spPr>
          <a:xfrm>
            <a:off x="5939623" y="285334"/>
            <a:ext cx="3491983" cy="1238625"/>
          </a:xfrm>
        </p:spPr>
        <p:txBody>
          <a:bodyPr/>
          <a:lstStyle/>
          <a:p>
            <a:pPr algn="r"/>
            <a:r>
              <a:rPr lang="en-AU" sz="2000" dirty="0">
                <a:solidFill>
                  <a:schemeClr val="tx2"/>
                </a:solidFill>
                <a:latin typeface="+mj-lt"/>
              </a:rPr>
              <a:t>WATER MARKETS REPORT</a:t>
            </a:r>
            <a:br>
              <a:rPr lang="en-AU" dirty="0">
                <a:solidFill>
                  <a:schemeClr val="tx2"/>
                </a:solidFill>
                <a:latin typeface="+mj-lt"/>
              </a:rPr>
            </a:br>
            <a:r>
              <a:rPr lang="en-AU" sz="1200" dirty="0">
                <a:solidFill>
                  <a:schemeClr val="tx2"/>
                </a:solidFill>
                <a:latin typeface="+mn-lt"/>
              </a:rPr>
              <a:t>2018-19 REVIEW AND 2019-20 OUTLOOK</a:t>
            </a:r>
            <a:endParaRPr lang="en-AU" dirty="0">
              <a:solidFill>
                <a:schemeClr val="tx2"/>
              </a:solidFill>
              <a:latin typeface="+mn-lt"/>
            </a:endParaRPr>
          </a:p>
        </p:txBody>
      </p:sp>
    </p:spTree>
    <p:extLst>
      <p:ext uri="{BB962C8B-B14F-4D97-AF65-F5344CB8AC3E}">
        <p14:creationId xmlns:p14="http://schemas.microsoft.com/office/powerpoint/2010/main" val="760268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872541"/>
          </a:xfrm>
        </p:spPr>
        <p:txBody>
          <a:bodyPr vert="horz" lIns="90000" tIns="46800" rIns="90000" bIns="45720" numCol="1" spcCol="90000" rtlCol="0" anchor="t">
            <a:normAutofit/>
          </a:bodyPr>
          <a:lstStyle/>
          <a:p>
            <a:pPr>
              <a:lnSpc>
                <a:spcPct val="140000"/>
              </a:lnSpc>
            </a:pPr>
            <a:r>
              <a:rPr lang="en-AU" sz="1200" b="1" dirty="0">
                <a:latin typeface="Segoe UI Semibold" panose="020B0702040204020203" pitchFamily="34" charset="0"/>
                <a:cs typeface="Times New Roman"/>
              </a:rPr>
              <a:t>2.1 CLIMATIC CONDITIONS</a:t>
            </a:r>
          </a:p>
          <a:p>
            <a:pPr>
              <a:lnSpc>
                <a:spcPct val="120000"/>
              </a:lnSpc>
              <a:spcBef>
                <a:spcPts val="600"/>
              </a:spcBef>
            </a:pPr>
            <a:r>
              <a:rPr lang="en-AU" b="1" dirty="0">
                <a:solidFill>
                  <a:schemeClr val="accent2"/>
                </a:solidFill>
                <a:latin typeface="Segoe UI Semibold" panose="020B0702040204020203" pitchFamily="34" charset="0"/>
                <a:cs typeface="Times New Roman"/>
              </a:rPr>
              <a:t>2.1.2 BELOW AVERAGE AND INCONSISTENT ON-FARM RAINFALL</a:t>
            </a:r>
          </a:p>
          <a:p>
            <a:pPr>
              <a:spcBef>
                <a:spcPts val="600"/>
              </a:spcBef>
            </a:pPr>
            <a:r>
              <a:rPr lang="en-AU" dirty="0">
                <a:cs typeface="Times New Roman"/>
              </a:rPr>
              <a:t>Below average rainfall across the MDB was reflected in below average on-farm rainfall throughout may irrigation regions in the southern MDB.</a:t>
            </a:r>
          </a:p>
          <a:p>
            <a:pPr>
              <a:spcBef>
                <a:spcPts val="600"/>
              </a:spcBef>
            </a:pPr>
            <a:r>
              <a:rPr lang="en-AU" dirty="0">
                <a:cs typeface="Times New Roman"/>
              </a:rPr>
              <a:t>Figure 4 shows that during the first three months of 2018-19, many growing regions received below average rainfall. This resulted in strong early season demand for irrigation allocations by winter crop growers. </a:t>
            </a:r>
          </a:p>
          <a:p>
            <a:pPr>
              <a:spcBef>
                <a:spcPts val="600"/>
              </a:spcBef>
            </a:pPr>
            <a:r>
              <a:rPr lang="en-AU" dirty="0">
                <a:cs typeface="Times New Roman"/>
              </a:rPr>
              <a:t>The dryland drought conditions increased fodder prices which meant that it became cost prohibitive for dairy farmers to purchase fodder instead of irrigating. </a:t>
            </a:r>
            <a:endParaRPr lang="en-AU" dirty="0"/>
          </a:p>
          <a:p>
            <a:pPr>
              <a:spcBef>
                <a:spcPts val="600"/>
              </a:spcBef>
            </a:pPr>
            <a:r>
              <a:rPr lang="en-AU" dirty="0">
                <a:cs typeface="Times New Roman"/>
              </a:rPr>
              <a:t>There was also limited rainfall over the summer in many key irrigation regions which further increased irrigation demand from permanent horticulturalists and those summer croppers that were able to plant in 2018-19.  </a:t>
            </a:r>
            <a:endParaRPr lang="en-AU" dirty="0"/>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2.0 Market drivers</a:t>
            </a:r>
          </a:p>
        </p:txBody>
      </p:sp>
      <p:sp>
        <p:nvSpPr>
          <p:cNvPr id="8" name="TextBox 7">
            <a:extLst>
              <a:ext uri="{FF2B5EF4-FFF2-40B4-BE49-F238E27FC236}">
                <a16:creationId xmlns:a16="http://schemas.microsoft.com/office/drawing/2014/main" id="{2AC63576-4796-4D3E-978F-8DC9DF83C9FC}"/>
              </a:ext>
            </a:extLst>
          </p:cNvPr>
          <p:cNvSpPr txBox="1"/>
          <p:nvPr/>
        </p:nvSpPr>
        <p:spPr>
          <a:xfrm>
            <a:off x="4487907" y="5985865"/>
            <a:ext cx="4850969" cy="33855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4	MONTHLY OBSERVED AND MEDIAN RAINFALL ACROSS MAJOR SOUTHERN 			MURRAY–DARLING BASIN REGIONS, 2018-19</a:t>
            </a:r>
          </a:p>
        </p:txBody>
      </p:sp>
      <p:cxnSp>
        <p:nvCxnSpPr>
          <p:cNvPr id="9" name="Straight Connector 8">
            <a:extLst>
              <a:ext uri="{FF2B5EF4-FFF2-40B4-BE49-F238E27FC236}">
                <a16:creationId xmlns:a16="http://schemas.microsoft.com/office/drawing/2014/main" id="{22F407A4-659A-48E5-BF69-088CF42F2C20}"/>
              </a:ext>
            </a:extLst>
          </p:cNvPr>
          <p:cNvCxnSpPr>
            <a:cxnSpLocks/>
          </p:cNvCxnSpPr>
          <p:nvPr/>
        </p:nvCxnSpPr>
        <p:spPr>
          <a:xfrm>
            <a:off x="4551335" y="591986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C753DB4-10B1-4F81-AFE4-98290F368FDD}"/>
              </a:ext>
            </a:extLst>
          </p:cNvPr>
          <p:cNvSpPr txBox="1"/>
          <p:nvPr/>
        </p:nvSpPr>
        <p:spPr>
          <a:xfrm>
            <a:off x="4487907" y="5691668"/>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Bureau of Meteorology, 2019. </a:t>
            </a:r>
          </a:p>
        </p:txBody>
      </p:sp>
      <p:sp>
        <p:nvSpPr>
          <p:cNvPr id="4" name="TextBox 3">
            <a:extLst>
              <a:ext uri="{FF2B5EF4-FFF2-40B4-BE49-F238E27FC236}">
                <a16:creationId xmlns:a16="http://schemas.microsoft.com/office/drawing/2014/main" id="{FA94C5CE-58F4-4E08-B989-FC3AA54B3F3C}"/>
              </a:ext>
            </a:extLst>
          </p:cNvPr>
          <p:cNvSpPr txBox="1"/>
          <p:nvPr/>
        </p:nvSpPr>
        <p:spPr>
          <a:xfrm rot="16200000">
            <a:off x="3712338" y="2879817"/>
            <a:ext cx="1924215" cy="246221"/>
          </a:xfrm>
          <a:prstGeom prst="rect">
            <a:avLst/>
          </a:prstGeom>
          <a:noFill/>
        </p:spPr>
        <p:txBody>
          <a:bodyPr wrap="square" rtlCol="0">
            <a:spAutoFit/>
          </a:bodyPr>
          <a:lstStyle/>
          <a:p>
            <a:pPr algn="ctr"/>
            <a:r>
              <a:rPr lang="en-AU" sz="1000" dirty="0">
                <a:solidFill>
                  <a:schemeClr val="tx2"/>
                </a:solidFill>
                <a:latin typeface="Segoe UI Light" panose="020B0502040204020203" pitchFamily="34" charset="0"/>
              </a:rPr>
              <a:t>monthly rainfall (mm)</a:t>
            </a:r>
          </a:p>
        </p:txBody>
      </p:sp>
      <p:graphicFrame>
        <p:nvGraphicFramePr>
          <p:cNvPr id="23" name="Chart 22">
            <a:extLst>
              <a:ext uri="{FF2B5EF4-FFF2-40B4-BE49-F238E27FC236}">
                <a16:creationId xmlns:a16="http://schemas.microsoft.com/office/drawing/2014/main" id="{00000000-0008-0000-0700-000005000000}"/>
              </a:ext>
            </a:extLst>
          </p:cNvPr>
          <p:cNvGraphicFramePr>
            <a:graphicFrameLocks/>
          </p:cNvGraphicFramePr>
          <p:nvPr>
            <p:extLst>
              <p:ext uri="{D42A27DB-BD31-4B8C-83A1-F6EECF244321}">
                <p14:modId xmlns:p14="http://schemas.microsoft.com/office/powerpoint/2010/main" val="1910966819"/>
              </p:ext>
            </p:extLst>
          </p:nvPr>
        </p:nvGraphicFramePr>
        <p:xfrm>
          <a:off x="4842907" y="649887"/>
          <a:ext cx="2278800" cy="154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24">
            <a:extLst>
              <a:ext uri="{FF2B5EF4-FFF2-40B4-BE49-F238E27FC236}">
                <a16:creationId xmlns:a16="http://schemas.microsoft.com/office/drawing/2014/main" id="{00000000-0008-0000-0700-000006000000}"/>
              </a:ext>
            </a:extLst>
          </p:cNvPr>
          <p:cNvGraphicFramePr>
            <a:graphicFrameLocks/>
          </p:cNvGraphicFramePr>
          <p:nvPr>
            <p:extLst>
              <p:ext uri="{D42A27DB-BD31-4B8C-83A1-F6EECF244321}">
                <p14:modId xmlns:p14="http://schemas.microsoft.com/office/powerpoint/2010/main" val="3633778641"/>
              </p:ext>
            </p:extLst>
          </p:nvPr>
        </p:nvGraphicFramePr>
        <p:xfrm>
          <a:off x="7255961" y="647161"/>
          <a:ext cx="2278800" cy="154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00000000-0008-0000-0700-000004000000}"/>
              </a:ext>
            </a:extLst>
          </p:cNvPr>
          <p:cNvGraphicFramePr>
            <a:graphicFrameLocks/>
          </p:cNvGraphicFramePr>
          <p:nvPr>
            <p:extLst>
              <p:ext uri="{D42A27DB-BD31-4B8C-83A1-F6EECF244321}">
                <p14:modId xmlns:p14="http://schemas.microsoft.com/office/powerpoint/2010/main" val="3862609351"/>
              </p:ext>
            </p:extLst>
          </p:nvPr>
        </p:nvGraphicFramePr>
        <p:xfrm>
          <a:off x="4842907" y="2196623"/>
          <a:ext cx="2278800" cy="154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a:extLst>
              <a:ext uri="{FF2B5EF4-FFF2-40B4-BE49-F238E27FC236}">
                <a16:creationId xmlns:a16="http://schemas.microsoft.com/office/drawing/2014/main" id="{00000000-0008-0000-0700-000007000000}"/>
              </a:ext>
            </a:extLst>
          </p:cNvPr>
          <p:cNvGraphicFramePr>
            <a:graphicFrameLocks/>
          </p:cNvGraphicFramePr>
          <p:nvPr>
            <p:extLst>
              <p:ext uri="{D42A27DB-BD31-4B8C-83A1-F6EECF244321}">
                <p14:modId xmlns:p14="http://schemas.microsoft.com/office/powerpoint/2010/main" val="2268852299"/>
              </p:ext>
            </p:extLst>
          </p:nvPr>
        </p:nvGraphicFramePr>
        <p:xfrm>
          <a:off x="7255961" y="2193335"/>
          <a:ext cx="2278800" cy="154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27">
            <a:extLst>
              <a:ext uri="{FF2B5EF4-FFF2-40B4-BE49-F238E27FC236}">
                <a16:creationId xmlns:a16="http://schemas.microsoft.com/office/drawing/2014/main" id="{00000000-0008-0000-0700-000003000000}"/>
              </a:ext>
            </a:extLst>
          </p:cNvPr>
          <p:cNvGraphicFramePr>
            <a:graphicFrameLocks/>
          </p:cNvGraphicFramePr>
          <p:nvPr>
            <p:extLst>
              <p:ext uri="{D42A27DB-BD31-4B8C-83A1-F6EECF244321}">
                <p14:modId xmlns:p14="http://schemas.microsoft.com/office/powerpoint/2010/main" val="4033886760"/>
              </p:ext>
            </p:extLst>
          </p:nvPr>
        </p:nvGraphicFramePr>
        <p:xfrm>
          <a:off x="4849341" y="3812150"/>
          <a:ext cx="2278800" cy="154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2600052944"/>
              </p:ext>
            </p:extLst>
          </p:nvPr>
        </p:nvGraphicFramePr>
        <p:xfrm>
          <a:off x="7218631" y="3813128"/>
          <a:ext cx="2278800" cy="1548000"/>
        </p:xfrm>
        <a:graphic>
          <a:graphicData uri="http://schemas.openxmlformats.org/drawingml/2006/chart">
            <c:chart xmlns:c="http://schemas.openxmlformats.org/drawingml/2006/chart" xmlns:r="http://schemas.openxmlformats.org/officeDocument/2006/relationships" r:id="rId7"/>
          </a:graphicData>
        </a:graphic>
      </p:graphicFrame>
      <p:sp>
        <p:nvSpPr>
          <p:cNvPr id="16" name="TextBox 15">
            <a:extLst>
              <a:ext uri="{FF2B5EF4-FFF2-40B4-BE49-F238E27FC236}">
                <a16:creationId xmlns:a16="http://schemas.microsoft.com/office/drawing/2014/main" id="{1B2CAE08-4742-4EF5-B95E-CFA1F88AED45}"/>
              </a:ext>
            </a:extLst>
          </p:cNvPr>
          <p:cNvSpPr txBox="1"/>
          <p:nvPr/>
        </p:nvSpPr>
        <p:spPr>
          <a:xfrm>
            <a:off x="5439221" y="5448841"/>
            <a:ext cx="1266818"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monthly rainfall median</a:t>
            </a:r>
          </a:p>
        </p:txBody>
      </p:sp>
      <p:sp>
        <p:nvSpPr>
          <p:cNvPr id="17" name="TextBox 16">
            <a:extLst>
              <a:ext uri="{FF2B5EF4-FFF2-40B4-BE49-F238E27FC236}">
                <a16:creationId xmlns:a16="http://schemas.microsoft.com/office/drawing/2014/main" id="{11299D11-D7EB-4842-BF5D-1997A1E34F1A}"/>
              </a:ext>
            </a:extLst>
          </p:cNvPr>
          <p:cNvSpPr txBox="1"/>
          <p:nvPr/>
        </p:nvSpPr>
        <p:spPr>
          <a:xfrm>
            <a:off x="7795589" y="5448841"/>
            <a:ext cx="1266818"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2018-19 rainfall</a:t>
            </a:r>
          </a:p>
        </p:txBody>
      </p:sp>
      <p:sp>
        <p:nvSpPr>
          <p:cNvPr id="5" name="Rectangle 4">
            <a:extLst>
              <a:ext uri="{FF2B5EF4-FFF2-40B4-BE49-F238E27FC236}">
                <a16:creationId xmlns:a16="http://schemas.microsoft.com/office/drawing/2014/main" id="{D35BFC5D-B045-4A99-B292-3DEA06022AD1}"/>
              </a:ext>
            </a:extLst>
          </p:cNvPr>
          <p:cNvSpPr/>
          <p:nvPr/>
        </p:nvSpPr>
        <p:spPr>
          <a:xfrm>
            <a:off x="5099324" y="5514260"/>
            <a:ext cx="269966" cy="8460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id="{78A4D756-E39F-4B4E-BBFA-44C0163D3209}"/>
              </a:ext>
            </a:extLst>
          </p:cNvPr>
          <p:cNvCxnSpPr>
            <a:cxnSpLocks/>
          </p:cNvCxnSpPr>
          <p:nvPr/>
        </p:nvCxnSpPr>
        <p:spPr>
          <a:xfrm>
            <a:off x="7262559" y="5556563"/>
            <a:ext cx="39472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342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6020341"/>
          </a:xfrm>
        </p:spPr>
        <p:txBody>
          <a:bodyPr vert="horz" lIns="90000" tIns="46800" rIns="90000" bIns="45720" numCol="1" spcCol="90000" rtlCol="0" anchor="t">
            <a:normAutofit/>
          </a:bodyPr>
          <a:lstStyle/>
          <a:p>
            <a:pPr>
              <a:lnSpc>
                <a:spcPct val="130000"/>
              </a:lnSpc>
            </a:pPr>
            <a:r>
              <a:rPr lang="en-AU" sz="1200" b="1" dirty="0">
                <a:latin typeface="Segoe UI Semibold" panose="020B0702040204020203" pitchFamily="34" charset="0"/>
                <a:cs typeface="Times New Roman"/>
              </a:rPr>
              <a:t>2.2 STORAGES AND ALLOCATIONS</a:t>
            </a:r>
          </a:p>
          <a:p>
            <a:pPr>
              <a:lnSpc>
                <a:spcPct val="120000"/>
              </a:lnSpc>
              <a:spcBef>
                <a:spcPts val="600"/>
              </a:spcBef>
            </a:pPr>
            <a:r>
              <a:rPr lang="en-AU" b="1" dirty="0">
                <a:solidFill>
                  <a:schemeClr val="accent2"/>
                </a:solidFill>
                <a:latin typeface="Segoe UI Semibold" panose="020B0702040204020203" pitchFamily="34" charset="0"/>
                <a:cs typeface="Times New Roman"/>
              </a:rPr>
              <a:t>2.2.1 DECLINING STORAGE LEVELS</a:t>
            </a:r>
          </a:p>
          <a:p>
            <a:pPr>
              <a:lnSpc>
                <a:spcPct val="120000"/>
              </a:lnSpc>
              <a:spcBef>
                <a:spcPts val="600"/>
              </a:spcBef>
            </a:pPr>
            <a:r>
              <a:rPr lang="en-AU" dirty="0">
                <a:cs typeface="Times New Roman"/>
              </a:rPr>
              <a:t>Persistent dry conditions, combined with high levels of water use, have resulted in a significant reduction in water held in the major southern MDB headwater storages. Storage levels have fallen from 63 per cent in July 2018 to 42 per cent in July 2019. </a:t>
            </a:r>
            <a:endParaRPr lang="en-AU" dirty="0">
              <a:cs typeface="Times New Roman" panose="02020603050405020304" pitchFamily="18" charset="0"/>
            </a:endParaRPr>
          </a:p>
          <a:p>
            <a:pPr>
              <a:lnSpc>
                <a:spcPct val="120000"/>
              </a:lnSpc>
              <a:spcBef>
                <a:spcPts val="600"/>
              </a:spcBef>
            </a:pPr>
            <a:r>
              <a:rPr lang="en-AU" dirty="0">
                <a:cs typeface="Times New Roman"/>
              </a:rPr>
              <a:t>This decline continues the downward trend since late 2016. Storage levels are now at some of the lowest levels experienced since the Millennium Drought  (Figure 5).</a:t>
            </a:r>
            <a:endParaRPr lang="en-AU" dirty="0">
              <a:cs typeface="Times New Roman" panose="02020603050405020304" pitchFamily="18" charset="0"/>
            </a:endParaRPr>
          </a:p>
          <a:p>
            <a:pPr>
              <a:lnSpc>
                <a:spcPct val="120000"/>
              </a:lnSpc>
              <a:spcBef>
                <a:spcPts val="600"/>
              </a:spcBef>
            </a:pPr>
            <a:endParaRPr lang="en-AU"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2.0 Market drivers</a:t>
            </a:r>
          </a:p>
        </p:txBody>
      </p:sp>
      <p:sp>
        <p:nvSpPr>
          <p:cNvPr id="9" name="TextBox 8">
            <a:extLst>
              <a:ext uri="{FF2B5EF4-FFF2-40B4-BE49-F238E27FC236}">
                <a16:creationId xmlns:a16="http://schemas.microsoft.com/office/drawing/2014/main" id="{B9F2A762-1D63-42D9-BE5B-4519C0F22E4F}"/>
              </a:ext>
            </a:extLst>
          </p:cNvPr>
          <p:cNvSpPr txBox="1"/>
          <p:nvPr/>
        </p:nvSpPr>
        <p:spPr>
          <a:xfrm>
            <a:off x="4321974" y="3426949"/>
            <a:ext cx="4850969" cy="33855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5	MAJOR HEADWATER STORAGES, SOUTHERN MURRAY–DARLING BASIN, 1 JULY 2000 		TO 30 JUNE 2019</a:t>
            </a:r>
          </a:p>
        </p:txBody>
      </p:sp>
      <p:cxnSp>
        <p:nvCxnSpPr>
          <p:cNvPr id="10" name="Straight Connector 9">
            <a:extLst>
              <a:ext uri="{FF2B5EF4-FFF2-40B4-BE49-F238E27FC236}">
                <a16:creationId xmlns:a16="http://schemas.microsoft.com/office/drawing/2014/main" id="{9D34644B-FC7E-4A10-A241-F521C9384D2A}"/>
              </a:ext>
            </a:extLst>
          </p:cNvPr>
          <p:cNvCxnSpPr>
            <a:cxnSpLocks/>
          </p:cNvCxnSpPr>
          <p:nvPr/>
        </p:nvCxnSpPr>
        <p:spPr>
          <a:xfrm>
            <a:off x="4385401" y="3351993"/>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4717B3C-FDBB-43FD-A32D-9523391DC710}"/>
              </a:ext>
            </a:extLst>
          </p:cNvPr>
          <p:cNvSpPr txBox="1"/>
          <p:nvPr/>
        </p:nvSpPr>
        <p:spPr>
          <a:xfrm>
            <a:off x="4321973" y="3123799"/>
            <a:ext cx="4421999" cy="184666"/>
          </a:xfrm>
          <a:prstGeom prst="rect">
            <a:avLst/>
          </a:prstGeom>
          <a:noFill/>
        </p:spPr>
        <p:txBody>
          <a:bodyPr wrap="square" rtlCol="0" anchor="t">
            <a:spAutoFit/>
          </a:bodyPr>
          <a:lstStyle/>
          <a:p>
            <a:r>
              <a:rPr lang="en-AU" sz="600" dirty="0">
                <a:solidFill>
                  <a:schemeClr val="tx2"/>
                </a:solidFill>
                <a:latin typeface="Segoe UI Light" panose="020B0502040204020203" pitchFamily="34" charset="0"/>
              </a:rPr>
              <a:t>Source: Aither, 2019. </a:t>
            </a:r>
            <a:r>
              <a:rPr lang="en-AU" sz="600" dirty="0">
                <a:solidFill>
                  <a:schemeClr val="tx2"/>
                </a:solidFill>
                <a:ea typeface="+mn-lt"/>
                <a:cs typeface="+mn-lt"/>
              </a:rPr>
              <a:t>Based on Bureau of Meteorology, 2019.</a:t>
            </a:r>
          </a:p>
        </p:txBody>
      </p:sp>
      <p:graphicFrame>
        <p:nvGraphicFramePr>
          <p:cNvPr id="14" name="Chart 13">
            <a:extLst>
              <a:ext uri="{FF2B5EF4-FFF2-40B4-BE49-F238E27FC236}">
                <a16:creationId xmlns:a16="http://schemas.microsoft.com/office/drawing/2014/main" id="{207BE46F-8F9E-4198-8016-4A1CFBF59535}"/>
              </a:ext>
            </a:extLst>
          </p:cNvPr>
          <p:cNvGraphicFramePr>
            <a:graphicFrameLocks/>
          </p:cNvGraphicFramePr>
          <p:nvPr>
            <p:extLst>
              <p:ext uri="{D42A27DB-BD31-4B8C-83A1-F6EECF244321}">
                <p14:modId xmlns:p14="http://schemas.microsoft.com/office/powerpoint/2010/main" val="1090877332"/>
              </p:ext>
            </p:extLst>
          </p:nvPr>
        </p:nvGraphicFramePr>
        <p:xfrm>
          <a:off x="4385401" y="714310"/>
          <a:ext cx="4850968" cy="24094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7294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872541"/>
          </a:xfrm>
        </p:spPr>
        <p:txBody>
          <a:bodyPr vert="horz" lIns="90000" tIns="46800" rIns="90000" bIns="45720" numCol="1" spcCol="90000" rtlCol="0" anchor="t">
            <a:normAutofit/>
          </a:bodyPr>
          <a:lstStyle/>
          <a:p>
            <a:pPr>
              <a:lnSpc>
                <a:spcPct val="130000"/>
              </a:lnSpc>
            </a:pPr>
            <a:r>
              <a:rPr lang="en-AU" sz="1200" b="1" dirty="0">
                <a:latin typeface="Segoe UI Semibold" panose="020B0702040204020203" pitchFamily="34" charset="0"/>
                <a:cs typeface="Times New Roman"/>
              </a:rPr>
              <a:t>2.2 STORAGES AND ALLOCATIONS</a:t>
            </a:r>
            <a:endParaRPr lang="en-US" sz="1200" b="1" dirty="0">
              <a:latin typeface="Segoe UI Semibold" panose="020B0702040204020203" pitchFamily="34" charset="0"/>
              <a:cs typeface="Times New Roman"/>
            </a:endParaRPr>
          </a:p>
          <a:p>
            <a:pPr>
              <a:lnSpc>
                <a:spcPct val="120000"/>
              </a:lnSpc>
              <a:spcBef>
                <a:spcPts val="600"/>
              </a:spcBef>
            </a:pPr>
            <a:r>
              <a:rPr lang="en-AU" b="1" dirty="0">
                <a:solidFill>
                  <a:schemeClr val="accent2"/>
                </a:solidFill>
                <a:latin typeface="Segoe UI Semibold" panose="020B0702040204020203" pitchFamily="34" charset="0"/>
                <a:cs typeface="Times New Roman"/>
              </a:rPr>
              <a:t>2.2.2 LOWER TOTAL ALLOCATIONS THAN 2017-18</a:t>
            </a:r>
            <a:endParaRPr lang="en-US" sz="1200" b="1" dirty="0">
              <a:solidFill>
                <a:schemeClr val="accent2"/>
              </a:solidFill>
              <a:latin typeface="Segoe UI Semibold" panose="020B0702040204020203" pitchFamily="34" charset="0"/>
              <a:cs typeface="Times New Roman"/>
            </a:endParaRPr>
          </a:p>
          <a:p>
            <a:pPr>
              <a:spcBef>
                <a:spcPts val="600"/>
              </a:spcBef>
            </a:pPr>
            <a:r>
              <a:rPr lang="en-AU" dirty="0">
                <a:cs typeface="Times New Roman"/>
              </a:rPr>
              <a:t>Across the southern MDB, approximately 3,326 GL was allocated to water entitlements, which is the lowest total volume allocated since 2008-09 (Figure 6). </a:t>
            </a:r>
          </a:p>
          <a:p>
            <a:pPr>
              <a:spcBef>
                <a:spcPts val="600"/>
              </a:spcBef>
            </a:pPr>
            <a:r>
              <a:rPr lang="en-AU" dirty="0">
                <a:cs typeface="Times New Roman"/>
              </a:rPr>
              <a:t>Total allocations in 2018-19 also continued a downward trend in water availability over the last three water years. Allocations were 33 per cent less than in 2017-18, and 51 per cent less than in 2016-17 (Figure 6).</a:t>
            </a:r>
          </a:p>
          <a:p>
            <a:pPr>
              <a:spcBef>
                <a:spcPts val="600"/>
              </a:spcBef>
            </a:pPr>
            <a:r>
              <a:rPr lang="en-AU" dirty="0">
                <a:cs typeface="Times New Roman"/>
              </a:rPr>
              <a:t>Figure 6 also shows the volume of water allocated to entitlements purchased by the Commonwealth Government through buybacks which are no longer available for consumptive use. In 2018-19, this was approximately 17 per cent of total water allocated.</a:t>
            </a: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2.0 Market drivers</a:t>
            </a:r>
          </a:p>
        </p:txBody>
      </p:sp>
      <p:sp>
        <p:nvSpPr>
          <p:cNvPr id="8" name="TextBox 7">
            <a:extLst>
              <a:ext uri="{FF2B5EF4-FFF2-40B4-BE49-F238E27FC236}">
                <a16:creationId xmlns:a16="http://schemas.microsoft.com/office/drawing/2014/main" id="{2AC63576-4796-4D3E-978F-8DC9DF83C9FC}"/>
              </a:ext>
            </a:extLst>
          </p:cNvPr>
          <p:cNvSpPr txBox="1"/>
          <p:nvPr/>
        </p:nvSpPr>
        <p:spPr>
          <a:xfrm>
            <a:off x="4344619" y="3626637"/>
            <a:ext cx="4850969" cy="461665"/>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6 	ESTIMATED TOTAL VOLUME OF WATER ALLOCATED TO CONSUMPTIVE USE AND 		COMMONWEALTH ENVIRONMENTAL WATER IN THE SOUTHERN MURRAY–			DARLING BASIN, 2008-09 TO 2018-19</a:t>
            </a:r>
          </a:p>
        </p:txBody>
      </p:sp>
      <p:cxnSp>
        <p:nvCxnSpPr>
          <p:cNvPr id="9" name="Straight Connector 8">
            <a:extLst>
              <a:ext uri="{FF2B5EF4-FFF2-40B4-BE49-F238E27FC236}">
                <a16:creationId xmlns:a16="http://schemas.microsoft.com/office/drawing/2014/main" id="{22F407A4-659A-48E5-BF69-088CF42F2C20}"/>
              </a:ext>
            </a:extLst>
          </p:cNvPr>
          <p:cNvCxnSpPr>
            <a:cxnSpLocks/>
          </p:cNvCxnSpPr>
          <p:nvPr/>
        </p:nvCxnSpPr>
        <p:spPr>
          <a:xfrm>
            <a:off x="4408047" y="3560634"/>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C753DB4-10B1-4F81-AFE4-98290F368FDD}"/>
              </a:ext>
            </a:extLst>
          </p:cNvPr>
          <p:cNvSpPr txBox="1"/>
          <p:nvPr/>
        </p:nvSpPr>
        <p:spPr>
          <a:xfrm>
            <a:off x="4344619" y="3332440"/>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graphicFrame>
        <p:nvGraphicFramePr>
          <p:cNvPr id="10" name="Chart 9">
            <a:extLst>
              <a:ext uri="{FF2B5EF4-FFF2-40B4-BE49-F238E27FC236}">
                <a16:creationId xmlns:a16="http://schemas.microsoft.com/office/drawing/2014/main" id="{E87F2B3C-200A-443B-B7EA-3D98FE009649}"/>
              </a:ext>
            </a:extLst>
          </p:cNvPr>
          <p:cNvGraphicFramePr>
            <a:graphicFrameLocks/>
          </p:cNvGraphicFramePr>
          <p:nvPr>
            <p:extLst>
              <p:ext uri="{D42A27DB-BD31-4B8C-83A1-F6EECF244321}">
                <p14:modId xmlns:p14="http://schemas.microsoft.com/office/powerpoint/2010/main" val="147333012"/>
              </p:ext>
            </p:extLst>
          </p:nvPr>
        </p:nvGraphicFramePr>
        <p:xfrm>
          <a:off x="4408046" y="654778"/>
          <a:ext cx="4787542" cy="26776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3270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872541"/>
          </a:xfrm>
        </p:spPr>
        <p:txBody>
          <a:bodyPr vert="horz" lIns="90000" tIns="46800" rIns="90000" bIns="45720" numCol="1" spcCol="90000" rtlCol="0" anchor="t">
            <a:normAutofit/>
          </a:bodyPr>
          <a:lstStyle/>
          <a:p>
            <a:pPr>
              <a:lnSpc>
                <a:spcPct val="140000"/>
              </a:lnSpc>
              <a:spcBef>
                <a:spcPts val="600"/>
              </a:spcBef>
            </a:pPr>
            <a:r>
              <a:rPr lang="en-AU" sz="1200" b="1" dirty="0">
                <a:latin typeface="Segoe UI Semibold" panose="020B0702040204020203" pitchFamily="34" charset="0"/>
                <a:cs typeface="Times New Roman"/>
              </a:rPr>
              <a:t>2.2 STORAGES AND ALLOCATIONS</a:t>
            </a:r>
          </a:p>
          <a:p>
            <a:pPr>
              <a:lnSpc>
                <a:spcPct val="140000"/>
              </a:lnSpc>
              <a:spcBef>
                <a:spcPts val="600"/>
              </a:spcBef>
            </a:pPr>
            <a:r>
              <a:rPr lang="en-AU" b="1" dirty="0">
                <a:solidFill>
                  <a:schemeClr val="accent2"/>
                </a:solidFill>
                <a:latin typeface="Segoe UI Semibold" panose="020B0702040204020203" pitchFamily="34" charset="0"/>
                <a:cs typeface="Times New Roman"/>
              </a:rPr>
              <a:t>2.2.3 LOWER TOTAL OPENING ALLOCATIONS ACROSS THE MDB</a:t>
            </a:r>
          </a:p>
          <a:p>
            <a:pPr>
              <a:spcBef>
                <a:spcPts val="600"/>
              </a:spcBef>
            </a:pPr>
            <a:r>
              <a:rPr lang="en-AU" dirty="0">
                <a:cs typeface="Times New Roman"/>
              </a:rPr>
              <a:t>Opening water allocations to many major southern MDB entitlement types were also lower in 2018-19 than in 2017-18 (Figure 7). While in some cases, allocations eventually reached 100 per cent (equal to 2017-18), delayed allocations meant that users were more likely to turn to the allocation market at the beginning of the season to secure water, rather than wait for allocations to their entitlements.</a:t>
            </a:r>
          </a:p>
          <a:p>
            <a:pPr>
              <a:spcBef>
                <a:spcPts val="600"/>
              </a:spcBef>
            </a:pPr>
            <a:r>
              <a:rPr lang="en-AU" dirty="0">
                <a:cs typeface="Times New Roman"/>
              </a:rPr>
              <a:t>Notably, NSW Murray General Security allocations remained at zero per cent for the whole year leaving many holders of these entitlements disappointed. </a:t>
            </a: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2.0 Market drivers</a:t>
            </a:r>
          </a:p>
        </p:txBody>
      </p:sp>
      <p:sp>
        <p:nvSpPr>
          <p:cNvPr id="8" name="TextBox 7">
            <a:extLst>
              <a:ext uri="{FF2B5EF4-FFF2-40B4-BE49-F238E27FC236}">
                <a16:creationId xmlns:a16="http://schemas.microsoft.com/office/drawing/2014/main" id="{2AC63576-4796-4D3E-978F-8DC9DF83C9FC}"/>
              </a:ext>
            </a:extLst>
          </p:cNvPr>
          <p:cNvSpPr txBox="1"/>
          <p:nvPr/>
        </p:nvSpPr>
        <p:spPr>
          <a:xfrm>
            <a:off x="4487907" y="5985865"/>
            <a:ext cx="4850969" cy="33855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7	WATER ALLOCATION DETERMINATIONS MADE TO MAJOR SOUTHERN MURRAY-		DARLING BASIN ENTITLEMENT TYPES, 2017-18 AND 2018-19</a:t>
            </a:r>
          </a:p>
        </p:txBody>
      </p:sp>
      <p:cxnSp>
        <p:nvCxnSpPr>
          <p:cNvPr id="9" name="Straight Connector 8">
            <a:extLst>
              <a:ext uri="{FF2B5EF4-FFF2-40B4-BE49-F238E27FC236}">
                <a16:creationId xmlns:a16="http://schemas.microsoft.com/office/drawing/2014/main" id="{22F407A4-659A-48E5-BF69-088CF42F2C20}"/>
              </a:ext>
            </a:extLst>
          </p:cNvPr>
          <p:cNvCxnSpPr>
            <a:cxnSpLocks/>
          </p:cNvCxnSpPr>
          <p:nvPr/>
        </p:nvCxnSpPr>
        <p:spPr>
          <a:xfrm>
            <a:off x="4551335" y="591986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C753DB4-10B1-4F81-AFE4-98290F368FDD}"/>
              </a:ext>
            </a:extLst>
          </p:cNvPr>
          <p:cNvSpPr txBox="1"/>
          <p:nvPr/>
        </p:nvSpPr>
        <p:spPr>
          <a:xfrm>
            <a:off x="4487907" y="5691668"/>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sp>
        <p:nvSpPr>
          <p:cNvPr id="27" name="TextBox 26">
            <a:extLst>
              <a:ext uri="{FF2B5EF4-FFF2-40B4-BE49-F238E27FC236}">
                <a16:creationId xmlns:a16="http://schemas.microsoft.com/office/drawing/2014/main" id="{44DAC759-931B-4EB0-90EF-100B5C820FE3}"/>
              </a:ext>
            </a:extLst>
          </p:cNvPr>
          <p:cNvSpPr txBox="1"/>
          <p:nvPr/>
        </p:nvSpPr>
        <p:spPr>
          <a:xfrm rot="16200000">
            <a:off x="2156003" y="3050111"/>
            <a:ext cx="5036890" cy="246223"/>
          </a:xfrm>
          <a:prstGeom prst="rect">
            <a:avLst/>
          </a:prstGeom>
          <a:noFill/>
        </p:spPr>
        <p:txBody>
          <a:bodyPr wrap="square" rtlCol="0">
            <a:spAutoFit/>
          </a:bodyPr>
          <a:lstStyle>
            <a:defPPr>
              <a:defRPr lang="en-US"/>
            </a:defPPr>
            <a:lvl1pPr algn="ctr">
              <a:defRPr sz="1000">
                <a:solidFill>
                  <a:schemeClr val="tx2"/>
                </a:solidFill>
                <a:latin typeface="Segoe UI Light" panose="020B0502040204020203" pitchFamily="34" charset="0"/>
              </a:defRPr>
            </a:lvl1pPr>
          </a:lstStyle>
          <a:p>
            <a:r>
              <a:rPr lang="en-AU" dirty="0"/>
              <a:t>cumulative allocation determination (%) </a:t>
            </a:r>
          </a:p>
        </p:txBody>
      </p:sp>
      <p:sp>
        <p:nvSpPr>
          <p:cNvPr id="18" name="TextBox 17">
            <a:extLst>
              <a:ext uri="{FF2B5EF4-FFF2-40B4-BE49-F238E27FC236}">
                <a16:creationId xmlns:a16="http://schemas.microsoft.com/office/drawing/2014/main" id="{0B8BF840-6593-4B53-BDEB-B82E954E9A1D}"/>
              </a:ext>
            </a:extLst>
          </p:cNvPr>
          <p:cNvSpPr txBox="1"/>
          <p:nvPr/>
        </p:nvSpPr>
        <p:spPr>
          <a:xfrm>
            <a:off x="5662032" y="5501134"/>
            <a:ext cx="1823338"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2017-18 seasonal determinations</a:t>
            </a:r>
          </a:p>
        </p:txBody>
      </p:sp>
      <p:sp>
        <p:nvSpPr>
          <p:cNvPr id="19" name="TextBox 18">
            <a:extLst>
              <a:ext uri="{FF2B5EF4-FFF2-40B4-BE49-F238E27FC236}">
                <a16:creationId xmlns:a16="http://schemas.microsoft.com/office/drawing/2014/main" id="{5DE6E9C4-60FE-4837-ABB9-818683896062}"/>
              </a:ext>
            </a:extLst>
          </p:cNvPr>
          <p:cNvSpPr txBox="1"/>
          <p:nvPr/>
        </p:nvSpPr>
        <p:spPr>
          <a:xfrm>
            <a:off x="8018400" y="5501134"/>
            <a:ext cx="1598246"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2018-19 seasonal determinations</a:t>
            </a:r>
          </a:p>
        </p:txBody>
      </p:sp>
      <p:cxnSp>
        <p:nvCxnSpPr>
          <p:cNvPr id="21" name="Straight Connector 20">
            <a:extLst>
              <a:ext uri="{FF2B5EF4-FFF2-40B4-BE49-F238E27FC236}">
                <a16:creationId xmlns:a16="http://schemas.microsoft.com/office/drawing/2014/main" id="{E820EBD6-64F9-40CE-BBD2-1EDC07EFC4D1}"/>
              </a:ext>
            </a:extLst>
          </p:cNvPr>
          <p:cNvCxnSpPr>
            <a:cxnSpLocks/>
          </p:cNvCxnSpPr>
          <p:nvPr/>
        </p:nvCxnSpPr>
        <p:spPr>
          <a:xfrm>
            <a:off x="7485370" y="5608856"/>
            <a:ext cx="3947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A2D82B-D8E3-4825-905B-8E056010C10D}"/>
              </a:ext>
            </a:extLst>
          </p:cNvPr>
          <p:cNvCxnSpPr>
            <a:cxnSpLocks/>
          </p:cNvCxnSpPr>
          <p:nvPr/>
        </p:nvCxnSpPr>
        <p:spPr>
          <a:xfrm>
            <a:off x="5150548" y="5608856"/>
            <a:ext cx="39472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C7B792C-7066-449E-909C-20977C1A0B9F}"/>
              </a:ext>
            </a:extLst>
          </p:cNvPr>
          <p:cNvGrpSpPr/>
          <p:nvPr/>
        </p:nvGrpSpPr>
        <p:grpSpPr>
          <a:xfrm>
            <a:off x="4861358" y="630649"/>
            <a:ext cx="4563225" cy="4778096"/>
            <a:chOff x="4916732" y="612537"/>
            <a:chExt cx="4563225" cy="4969599"/>
          </a:xfrm>
        </p:grpSpPr>
        <p:graphicFrame>
          <p:nvGraphicFramePr>
            <p:cNvPr id="35" name="Chart 34">
              <a:extLst>
                <a:ext uri="{FF2B5EF4-FFF2-40B4-BE49-F238E27FC236}">
                  <a16:creationId xmlns:a16="http://schemas.microsoft.com/office/drawing/2014/main" id="{00000000-0008-0000-0600-000008000000}"/>
                </a:ext>
              </a:extLst>
            </p:cNvPr>
            <p:cNvGraphicFramePr>
              <a:graphicFrameLocks/>
            </p:cNvGraphicFramePr>
            <p:nvPr>
              <p:extLst>
                <p:ext uri="{D42A27DB-BD31-4B8C-83A1-F6EECF244321}">
                  <p14:modId xmlns:p14="http://schemas.microsoft.com/office/powerpoint/2010/main" val="1722227436"/>
                </p:ext>
              </p:extLst>
            </p:nvPr>
          </p:nvGraphicFramePr>
          <p:xfrm>
            <a:off x="5143608" y="649777"/>
            <a:ext cx="1871696" cy="12473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Chart 35">
              <a:extLst>
                <a:ext uri="{FF2B5EF4-FFF2-40B4-BE49-F238E27FC236}">
                  <a16:creationId xmlns:a16="http://schemas.microsoft.com/office/drawing/2014/main" id="{00000000-0008-0000-0600-000005000000}"/>
                </a:ext>
              </a:extLst>
            </p:cNvPr>
            <p:cNvGraphicFramePr>
              <a:graphicFrameLocks/>
            </p:cNvGraphicFramePr>
            <p:nvPr>
              <p:extLst>
                <p:ext uri="{D42A27DB-BD31-4B8C-83A1-F6EECF244321}">
                  <p14:modId xmlns:p14="http://schemas.microsoft.com/office/powerpoint/2010/main" val="3785106095"/>
                </p:ext>
              </p:extLst>
            </p:nvPr>
          </p:nvGraphicFramePr>
          <p:xfrm>
            <a:off x="7608259" y="657374"/>
            <a:ext cx="1871696" cy="12473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36">
              <a:extLst>
                <a:ext uri="{FF2B5EF4-FFF2-40B4-BE49-F238E27FC236}">
                  <a16:creationId xmlns:a16="http://schemas.microsoft.com/office/drawing/2014/main" id="{00000000-0008-0000-0600-000007000000}"/>
                </a:ext>
              </a:extLst>
            </p:cNvPr>
            <p:cNvGraphicFramePr>
              <a:graphicFrameLocks/>
            </p:cNvGraphicFramePr>
            <p:nvPr>
              <p:extLst>
                <p:ext uri="{D42A27DB-BD31-4B8C-83A1-F6EECF244321}">
                  <p14:modId xmlns:p14="http://schemas.microsoft.com/office/powerpoint/2010/main" val="2573743826"/>
                </p:ext>
              </p:extLst>
            </p:nvPr>
          </p:nvGraphicFramePr>
          <p:xfrm>
            <a:off x="5143608" y="1909900"/>
            <a:ext cx="1871696" cy="12473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a:extLst>
                <a:ext uri="{FF2B5EF4-FFF2-40B4-BE49-F238E27FC236}">
                  <a16:creationId xmlns:a16="http://schemas.microsoft.com/office/drawing/2014/main" id="{00000000-0008-0000-0600-000004000000}"/>
                </a:ext>
              </a:extLst>
            </p:cNvPr>
            <p:cNvGraphicFramePr>
              <a:graphicFrameLocks/>
            </p:cNvGraphicFramePr>
            <p:nvPr>
              <p:extLst>
                <p:ext uri="{D42A27DB-BD31-4B8C-83A1-F6EECF244321}">
                  <p14:modId xmlns:p14="http://schemas.microsoft.com/office/powerpoint/2010/main" val="1139592023"/>
                </p:ext>
              </p:extLst>
            </p:nvPr>
          </p:nvGraphicFramePr>
          <p:xfrm>
            <a:off x="7608259" y="1901991"/>
            <a:ext cx="1871696" cy="12473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a:extLst>
                <a:ext uri="{FF2B5EF4-FFF2-40B4-BE49-F238E27FC236}">
                  <a16:creationId xmlns:a16="http://schemas.microsoft.com/office/drawing/2014/main" id="{00000000-0008-0000-0600-000006000000}"/>
                </a:ext>
              </a:extLst>
            </p:cNvPr>
            <p:cNvGraphicFramePr>
              <a:graphicFrameLocks/>
            </p:cNvGraphicFramePr>
            <p:nvPr>
              <p:extLst>
                <p:ext uri="{D42A27DB-BD31-4B8C-83A1-F6EECF244321}">
                  <p14:modId xmlns:p14="http://schemas.microsoft.com/office/powerpoint/2010/main" val="397015525"/>
                </p:ext>
              </p:extLst>
            </p:nvPr>
          </p:nvGraphicFramePr>
          <p:xfrm>
            <a:off x="5130400" y="3081320"/>
            <a:ext cx="1871696" cy="12473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Chart 39">
              <a:extLst>
                <a:ext uri="{FF2B5EF4-FFF2-40B4-BE49-F238E27FC236}">
                  <a16:creationId xmlns:a16="http://schemas.microsoft.com/office/drawing/2014/main" id="{00000000-0008-0000-0600-00000A000000}"/>
                </a:ext>
              </a:extLst>
            </p:cNvPr>
            <p:cNvGraphicFramePr>
              <a:graphicFrameLocks/>
            </p:cNvGraphicFramePr>
            <p:nvPr>
              <p:extLst>
                <p:ext uri="{D42A27DB-BD31-4B8C-83A1-F6EECF244321}">
                  <p14:modId xmlns:p14="http://schemas.microsoft.com/office/powerpoint/2010/main" val="1070815731"/>
                </p:ext>
              </p:extLst>
            </p:nvPr>
          </p:nvGraphicFramePr>
          <p:xfrm>
            <a:off x="7608259" y="3081320"/>
            <a:ext cx="1871696" cy="124730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1" name="Chart 40">
              <a:extLst>
                <a:ext uri="{FF2B5EF4-FFF2-40B4-BE49-F238E27FC236}">
                  <a16:creationId xmlns:a16="http://schemas.microsoft.com/office/drawing/2014/main" id="{00000000-0008-0000-0600-00000B000000}"/>
                </a:ext>
              </a:extLst>
            </p:cNvPr>
            <p:cNvGraphicFramePr>
              <a:graphicFrameLocks/>
            </p:cNvGraphicFramePr>
            <p:nvPr>
              <p:extLst>
                <p:ext uri="{D42A27DB-BD31-4B8C-83A1-F6EECF244321}">
                  <p14:modId xmlns:p14="http://schemas.microsoft.com/office/powerpoint/2010/main" val="4135756889"/>
                </p:ext>
              </p:extLst>
            </p:nvPr>
          </p:nvGraphicFramePr>
          <p:xfrm>
            <a:off x="5143608" y="4334834"/>
            <a:ext cx="1871696" cy="124730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2" name="Chart 41">
              <a:extLst>
                <a:ext uri="{FF2B5EF4-FFF2-40B4-BE49-F238E27FC236}">
                  <a16:creationId xmlns:a16="http://schemas.microsoft.com/office/drawing/2014/main" id="{DCCF0261-F380-4C96-8A7E-3BEEC87BDA60}"/>
                </a:ext>
              </a:extLst>
            </p:cNvPr>
            <p:cNvGraphicFramePr>
              <a:graphicFrameLocks/>
            </p:cNvGraphicFramePr>
            <p:nvPr>
              <p:extLst>
                <p:ext uri="{D42A27DB-BD31-4B8C-83A1-F6EECF244321}">
                  <p14:modId xmlns:p14="http://schemas.microsoft.com/office/powerpoint/2010/main" val="3463712274"/>
                </p:ext>
              </p:extLst>
            </p:nvPr>
          </p:nvGraphicFramePr>
          <p:xfrm>
            <a:off x="7608261" y="4441230"/>
            <a:ext cx="1871696" cy="1115296"/>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a:extLst>
                <a:ext uri="{FF2B5EF4-FFF2-40B4-BE49-F238E27FC236}">
                  <a16:creationId xmlns:a16="http://schemas.microsoft.com/office/drawing/2014/main" id="{B6123726-CC03-473B-8765-44D33D5E7E05}"/>
                </a:ext>
              </a:extLst>
            </p:cNvPr>
            <p:cNvSpPr/>
            <p:nvPr/>
          </p:nvSpPr>
          <p:spPr>
            <a:xfrm rot="16200000">
              <a:off x="4434781" y="1094489"/>
              <a:ext cx="1302457" cy="338554"/>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800" dirty="0">
                  <a:latin typeface="Segoe UI Light" panose="020B0502040204020203" pitchFamily="34" charset="0"/>
                  <a:cs typeface="Segoe UI Light" panose="020B0502040204020203" pitchFamily="34" charset="0"/>
                </a:rPr>
                <a:t>Vic 1A Greater Goulburn </a:t>
              </a:r>
            </a:p>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800" dirty="0">
                  <a:latin typeface="Segoe UI Light" panose="020B0502040204020203" pitchFamily="34" charset="0"/>
                  <a:cs typeface="Segoe UI Light" panose="020B0502040204020203" pitchFamily="34" charset="0"/>
                </a:rPr>
                <a:t>HRWS</a:t>
              </a:r>
              <a:endParaRPr lang="en-AU" sz="700" dirty="0">
                <a:latin typeface="Segoe UI Light" panose="020B05020402040202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B832C865-F686-4AB6-B5E7-698B9C771424}"/>
                </a:ext>
              </a:extLst>
            </p:cNvPr>
            <p:cNvSpPr/>
            <p:nvPr/>
          </p:nvSpPr>
          <p:spPr>
            <a:xfrm rot="16200000">
              <a:off x="4533283" y="2425829"/>
              <a:ext cx="982345" cy="215444"/>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800" dirty="0">
                  <a:latin typeface="Segoe UI Light" panose="020B0502040204020203" pitchFamily="34" charset="0"/>
                  <a:cs typeface="Segoe UI Light" panose="020B0502040204020203" pitchFamily="34" charset="0"/>
                </a:rPr>
                <a:t>Vic Murray HRWS</a:t>
              </a:r>
            </a:p>
          </p:txBody>
        </p:sp>
        <p:sp>
          <p:nvSpPr>
            <p:cNvPr id="12" name="Rectangle 11">
              <a:extLst>
                <a:ext uri="{FF2B5EF4-FFF2-40B4-BE49-F238E27FC236}">
                  <a16:creationId xmlns:a16="http://schemas.microsoft.com/office/drawing/2014/main" id="{33F8D532-F8FA-4D53-80B6-7D3D13847B14}"/>
                </a:ext>
              </a:extLst>
            </p:cNvPr>
            <p:cNvSpPr/>
            <p:nvPr/>
          </p:nvSpPr>
          <p:spPr>
            <a:xfrm rot="16200000">
              <a:off x="4565793" y="3565594"/>
              <a:ext cx="917322" cy="215444"/>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800" dirty="0">
                  <a:latin typeface="Segoe UI Light" panose="020B0502040204020203" pitchFamily="34" charset="0"/>
                  <a:cs typeface="Segoe UI Light" panose="020B0502040204020203" pitchFamily="34" charset="0"/>
                </a:rPr>
                <a:t>NSW Murray HS</a:t>
              </a:r>
            </a:p>
          </p:txBody>
        </p:sp>
        <p:sp>
          <p:nvSpPr>
            <p:cNvPr id="13" name="Rectangle 12">
              <a:extLst>
                <a:ext uri="{FF2B5EF4-FFF2-40B4-BE49-F238E27FC236}">
                  <a16:creationId xmlns:a16="http://schemas.microsoft.com/office/drawing/2014/main" id="{FEE19259-EE16-46B0-85FC-BAFBCC47C74B}"/>
                </a:ext>
              </a:extLst>
            </p:cNvPr>
            <p:cNvSpPr/>
            <p:nvPr/>
          </p:nvSpPr>
          <p:spPr>
            <a:xfrm rot="16200000">
              <a:off x="4565794" y="4841949"/>
              <a:ext cx="917322" cy="215444"/>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800" dirty="0">
                  <a:latin typeface="Segoe UI Light" panose="020B0502040204020203" pitchFamily="34" charset="0"/>
                  <a:cs typeface="Segoe UI Light" panose="020B0502040204020203" pitchFamily="34" charset="0"/>
                </a:rPr>
                <a:t>NSW Murray GS</a:t>
              </a:r>
            </a:p>
          </p:txBody>
        </p:sp>
        <p:sp>
          <p:nvSpPr>
            <p:cNvPr id="30" name="Rectangle 29">
              <a:extLst>
                <a:ext uri="{FF2B5EF4-FFF2-40B4-BE49-F238E27FC236}">
                  <a16:creationId xmlns:a16="http://schemas.microsoft.com/office/drawing/2014/main" id="{2DA3706B-E0C9-4BE8-B071-48CF6AC12176}"/>
                </a:ext>
              </a:extLst>
            </p:cNvPr>
            <p:cNvSpPr/>
            <p:nvPr/>
          </p:nvSpPr>
          <p:spPr>
            <a:xfrm rot="16200000">
              <a:off x="6779143" y="1186851"/>
              <a:ext cx="1269112" cy="215444"/>
            </a:xfrm>
            <a:prstGeom prst="rect">
              <a:avLst/>
            </a:prstGeom>
          </p:spPr>
          <p:txBody>
            <a:bodyPr wrap="none">
              <a:spAutoFit/>
            </a:bodyPr>
            <a:lstStyle/>
            <a:p>
              <a:pPr algn="ctr">
                <a:defRPr sz="1080" b="0" i="0" u="none" strike="noStrike" kern="1200" baseline="0">
                  <a:solidFill>
                    <a:srgbClr val="182F57"/>
                  </a:solidFill>
                  <a:latin typeface="Segoe UI Light" panose="020B0502040204020203" pitchFamily="34" charset="0"/>
                  <a:ea typeface="+mn-ea"/>
                  <a:cs typeface="Segoe UI Light" panose="020B0502040204020203" pitchFamily="34" charset="0"/>
                </a:defRPr>
              </a:pPr>
              <a:r>
                <a:rPr lang="en-AU" sz="800" dirty="0">
                  <a:latin typeface="Segoe UI Light" panose="020B0502040204020203" pitchFamily="34" charset="0"/>
                  <a:cs typeface="Segoe UI Light" panose="020B0502040204020203" pitchFamily="34" charset="0"/>
                </a:rPr>
                <a:t>NSW Murrumbidgee HS</a:t>
              </a:r>
            </a:p>
          </p:txBody>
        </p:sp>
        <p:sp>
          <p:nvSpPr>
            <p:cNvPr id="31" name="Rectangle 30">
              <a:extLst>
                <a:ext uri="{FF2B5EF4-FFF2-40B4-BE49-F238E27FC236}">
                  <a16:creationId xmlns:a16="http://schemas.microsoft.com/office/drawing/2014/main" id="{AAC630E9-C3E1-4C4B-887B-35D8CE5510B6}"/>
                </a:ext>
              </a:extLst>
            </p:cNvPr>
            <p:cNvSpPr/>
            <p:nvPr/>
          </p:nvSpPr>
          <p:spPr>
            <a:xfrm rot="16200000">
              <a:off x="6917607" y="2376696"/>
              <a:ext cx="1115297" cy="338554"/>
            </a:xfrm>
            <a:prstGeom prst="rect">
              <a:avLst/>
            </a:prstGeom>
          </p:spPr>
          <p:txBody>
            <a:bodyPr wrap="squar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800" dirty="0">
                  <a:latin typeface="Segoe UI Light" panose="020B0502040204020203" pitchFamily="34" charset="0"/>
                  <a:cs typeface="Segoe UI Light" panose="020B0502040204020203" pitchFamily="34" charset="0"/>
                </a:rPr>
                <a:t>NSW Murrumbidgee GS</a:t>
              </a:r>
            </a:p>
          </p:txBody>
        </p:sp>
        <p:sp>
          <p:nvSpPr>
            <p:cNvPr id="32" name="Rectangle 31">
              <a:extLst>
                <a:ext uri="{FF2B5EF4-FFF2-40B4-BE49-F238E27FC236}">
                  <a16:creationId xmlns:a16="http://schemas.microsoft.com/office/drawing/2014/main" id="{91DEA447-EDE6-4837-A102-11EE37CDE95A}"/>
                </a:ext>
              </a:extLst>
            </p:cNvPr>
            <p:cNvSpPr/>
            <p:nvPr/>
          </p:nvSpPr>
          <p:spPr>
            <a:xfrm rot="16200000">
              <a:off x="7000282" y="3525563"/>
              <a:ext cx="813953" cy="215444"/>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800" dirty="0">
                  <a:latin typeface="Segoe UI Light" panose="020B0502040204020203" pitchFamily="34" charset="0"/>
                  <a:cs typeface="Segoe UI Light" panose="020B0502040204020203" pitchFamily="34" charset="0"/>
                </a:rPr>
                <a:t>SA Murray HS</a:t>
              </a:r>
            </a:p>
          </p:txBody>
        </p:sp>
        <p:sp>
          <p:nvSpPr>
            <p:cNvPr id="33" name="Rectangle 32">
              <a:extLst>
                <a:ext uri="{FF2B5EF4-FFF2-40B4-BE49-F238E27FC236}">
                  <a16:creationId xmlns:a16="http://schemas.microsoft.com/office/drawing/2014/main" id="{9FAEA753-D2BC-4569-9615-447DD8989A89}"/>
                </a:ext>
              </a:extLst>
            </p:cNvPr>
            <p:cNvSpPr/>
            <p:nvPr/>
          </p:nvSpPr>
          <p:spPr>
            <a:xfrm rot="16200000">
              <a:off x="6927757" y="4801918"/>
              <a:ext cx="959002" cy="215444"/>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800" dirty="0">
                  <a:latin typeface="Segoe UI Light" panose="020B0502040204020203" pitchFamily="34" charset="0"/>
                  <a:cs typeface="Segoe UI Light" panose="020B0502040204020203" pitchFamily="34" charset="0"/>
                </a:rPr>
                <a:t>Vic Murray LRWS</a:t>
              </a:r>
            </a:p>
          </p:txBody>
        </p:sp>
      </p:grpSp>
    </p:spTree>
    <p:extLst>
      <p:ext uri="{BB962C8B-B14F-4D97-AF65-F5344CB8AC3E}">
        <p14:creationId xmlns:p14="http://schemas.microsoft.com/office/powerpoint/2010/main" val="2292620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D1A1F010-A576-4493-B3B1-3CBF5127E651}"/>
              </a:ext>
            </a:extLst>
          </p:cNvPr>
          <p:cNvGraphicFramePr>
            <a:graphicFrameLocks/>
          </p:cNvGraphicFramePr>
          <p:nvPr>
            <p:extLst>
              <p:ext uri="{D42A27DB-BD31-4B8C-83A1-F6EECF244321}">
                <p14:modId xmlns:p14="http://schemas.microsoft.com/office/powerpoint/2010/main" val="4079414746"/>
              </p:ext>
            </p:extLst>
          </p:nvPr>
        </p:nvGraphicFramePr>
        <p:xfrm>
          <a:off x="4614762" y="654778"/>
          <a:ext cx="5044143" cy="3576976"/>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796357"/>
          </a:xfrm>
        </p:spPr>
        <p:txBody>
          <a:bodyPr vert="horz" lIns="90000" tIns="46800" rIns="90000" bIns="45720" numCol="1" spcCol="90000" rtlCol="0" anchor="t">
            <a:noAutofit/>
          </a:bodyPr>
          <a:lstStyle/>
          <a:p>
            <a:pPr>
              <a:lnSpc>
                <a:spcPct val="120000"/>
              </a:lnSpc>
            </a:pPr>
            <a:r>
              <a:rPr lang="en-AU" sz="1200" b="1" dirty="0">
                <a:solidFill>
                  <a:schemeClr val="tx2"/>
                </a:solidFill>
                <a:latin typeface="Segoe UI Semibold" panose="020B0702040204020203" pitchFamily="34" charset="0"/>
                <a:cs typeface="Times New Roman"/>
              </a:rPr>
              <a:t>2.3 DEMAND FOR WATER</a:t>
            </a:r>
          </a:p>
          <a:p>
            <a:pPr>
              <a:lnSpc>
                <a:spcPct val="120000"/>
              </a:lnSpc>
              <a:spcBef>
                <a:spcPts val="600"/>
              </a:spcBef>
            </a:pPr>
            <a:r>
              <a:rPr lang="en-AU" sz="1000" b="1" dirty="0">
                <a:solidFill>
                  <a:schemeClr val="accent2"/>
                </a:solidFill>
                <a:latin typeface="Segoe UI Semibold" panose="020B0702040204020203" pitchFamily="34" charset="0"/>
                <a:cs typeface="Times New Roman"/>
              </a:rPr>
              <a:t>2.3.1 INCREASING DEMAND FROM PERMANENT HORTICULTURE</a:t>
            </a:r>
          </a:p>
          <a:p>
            <a:pPr>
              <a:lnSpc>
                <a:spcPct val="120000"/>
              </a:lnSpc>
              <a:spcBef>
                <a:spcPts val="600"/>
              </a:spcBef>
            </a:pPr>
            <a:r>
              <a:rPr lang="en-GB" dirty="0">
                <a:solidFill>
                  <a:schemeClr val="tx2"/>
                </a:solidFill>
                <a:cs typeface="Times New Roman"/>
              </a:rPr>
              <a:t>Since 2010-11, irrigated cotton growing has emerged in the southern MDB. As the industry has grown, increased volumes of water have shifted towards cotton, and away from other summer crops, such as rice in the NSW </a:t>
            </a:r>
            <a:r>
              <a:rPr lang="en-GB" dirty="0" err="1">
                <a:solidFill>
                  <a:schemeClr val="tx2"/>
                </a:solidFill>
                <a:cs typeface="Times New Roman"/>
              </a:rPr>
              <a:t>Riverina</a:t>
            </a:r>
            <a:r>
              <a:rPr lang="en-GB" dirty="0">
                <a:solidFill>
                  <a:schemeClr val="tx2"/>
                </a:solidFill>
                <a:cs typeface="Times New Roman"/>
              </a:rPr>
              <a:t> (ABS, 2018). </a:t>
            </a:r>
          </a:p>
          <a:p>
            <a:pPr>
              <a:lnSpc>
                <a:spcPct val="120000"/>
              </a:lnSpc>
              <a:spcBef>
                <a:spcPts val="600"/>
              </a:spcBef>
            </a:pPr>
            <a:r>
              <a:rPr lang="en-GB" dirty="0">
                <a:solidFill>
                  <a:schemeClr val="tx2"/>
                </a:solidFill>
                <a:cs typeface="Times New Roman"/>
              </a:rPr>
              <a:t>A similar story is emerging for permanent horticulture. </a:t>
            </a:r>
            <a:r>
              <a:rPr lang="en-GB" dirty="0">
                <a:solidFill>
                  <a:schemeClr val="tx2"/>
                </a:solidFill>
                <a:cs typeface="Times New Roman"/>
                <a:hlinkClick r:id="rId3">
                  <a:extLst>
                    <a:ext uri="{A12FA001-AC4F-418D-AE19-62706E023703}">
                      <ahyp:hlinkClr xmlns:ahyp="http://schemas.microsoft.com/office/drawing/2018/hyperlinkcolor" val="tx"/>
                    </a:ext>
                  </a:extLst>
                </a:hlinkClick>
              </a:rPr>
              <a:t>Recent research by Aither</a:t>
            </a:r>
            <a:r>
              <a:rPr lang="en-GB" dirty="0">
                <a:solidFill>
                  <a:schemeClr val="tx2"/>
                </a:solidFill>
                <a:cs typeface="Times New Roman"/>
              </a:rPr>
              <a:t> (commissioned by the Victorian Government Department of Environment, Land, Water and Planning) has examined the changing balance of water supply and demand in the southern MDB. Using multiple data sources, we established a more accurate and current estimate of the total volume of horticultural water demand in the connected Murray and Goulburn systems. This estimate is based on existing and planned plantings and orchard maturation trajectories.</a:t>
            </a:r>
            <a:endParaRPr lang="en-GB" dirty="0">
              <a:solidFill>
                <a:schemeClr val="tx2"/>
              </a:solidFill>
            </a:endParaRPr>
          </a:p>
          <a:p>
            <a:pPr>
              <a:spcBef>
                <a:spcPts val="600"/>
              </a:spcBef>
            </a:pPr>
            <a:r>
              <a:rPr lang="en-GB" dirty="0">
                <a:solidFill>
                  <a:schemeClr val="tx2"/>
                </a:solidFill>
                <a:cs typeface="Times New Roman"/>
              </a:rPr>
              <a:t>While the exact figures remain difficult to confirm, our results show that permanent horticultural crop demands in the southern MDB are higher than previous estimates. This demand will continue to grow as existing plantings mature and new developments proceed across the southern MDB.</a:t>
            </a: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2.0 Market drivers</a:t>
            </a:r>
          </a:p>
        </p:txBody>
      </p:sp>
      <p:sp>
        <p:nvSpPr>
          <p:cNvPr id="17" name="TextBox 16">
            <a:extLst>
              <a:ext uri="{FF2B5EF4-FFF2-40B4-BE49-F238E27FC236}">
                <a16:creationId xmlns:a16="http://schemas.microsoft.com/office/drawing/2014/main" id="{C28A16BF-B470-424E-9C30-DF034996C9F4}"/>
              </a:ext>
            </a:extLst>
          </p:cNvPr>
          <p:cNvSpPr txBox="1"/>
          <p:nvPr/>
        </p:nvSpPr>
        <p:spPr>
          <a:xfrm>
            <a:off x="4614762" y="4251160"/>
            <a:ext cx="4850969" cy="461665"/>
          </a:xfrm>
          <a:prstGeom prst="rect">
            <a:avLst/>
          </a:prstGeom>
          <a:noFill/>
        </p:spPr>
        <p:txBody>
          <a:bodyPr wrap="square" rtlCol="0" anchor="t">
            <a:spAutoFit/>
          </a:bodyPr>
          <a:lstStyle/>
          <a:p>
            <a:pPr defTabSz="360000"/>
            <a:r>
              <a:rPr lang="en-AU" sz="800" dirty="0">
                <a:solidFill>
                  <a:schemeClr val="tx2"/>
                </a:solidFill>
                <a:latin typeface="Segoe UI Semibold" panose="020B0702040204020203" pitchFamily="34" charset="0"/>
              </a:rPr>
              <a:t>FIGURE 8	</a:t>
            </a:r>
            <a:r>
              <a:rPr lang="en-GB" sz="800" dirty="0">
                <a:solidFill>
                  <a:schemeClr val="tx2"/>
                </a:solidFill>
                <a:latin typeface="Segoe UI Semibold" panose="020B0702040204020203" pitchFamily="34" charset="0"/>
              </a:rPr>
              <a:t>WATER AVAILABILITY SCENARIOS AND BASELINE PERMANENT HORTICULTURE 		WATER DEMAND (AT FULL MATURITY), SOUTHERN MDB (EXCLUDING 			MURRUMBIDGEE)</a:t>
            </a:r>
            <a:endParaRPr lang="en-AU" sz="800" dirty="0">
              <a:solidFill>
                <a:schemeClr val="tx2"/>
              </a:solidFill>
              <a:latin typeface="Segoe UI Semibold" panose="020B0702040204020203" pitchFamily="34" charset="0"/>
            </a:endParaRPr>
          </a:p>
        </p:txBody>
      </p:sp>
      <p:cxnSp>
        <p:nvCxnSpPr>
          <p:cNvPr id="18" name="Straight Connector 17">
            <a:extLst>
              <a:ext uri="{FF2B5EF4-FFF2-40B4-BE49-F238E27FC236}">
                <a16:creationId xmlns:a16="http://schemas.microsoft.com/office/drawing/2014/main" id="{D916C082-1487-4FA9-A0FC-50A419FC3EE5}"/>
              </a:ext>
            </a:extLst>
          </p:cNvPr>
          <p:cNvCxnSpPr>
            <a:cxnSpLocks/>
          </p:cNvCxnSpPr>
          <p:nvPr/>
        </p:nvCxnSpPr>
        <p:spPr>
          <a:xfrm>
            <a:off x="4678190" y="4185157"/>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685FC8D-72D7-45F9-BC6A-E8DC60D8BD14}"/>
              </a:ext>
            </a:extLst>
          </p:cNvPr>
          <p:cNvSpPr txBox="1"/>
          <p:nvPr/>
        </p:nvSpPr>
        <p:spPr>
          <a:xfrm>
            <a:off x="4614762" y="3956963"/>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a:t>
            </a:r>
          </a:p>
        </p:txBody>
      </p:sp>
      <p:sp>
        <p:nvSpPr>
          <p:cNvPr id="5" name="Rectangle 4">
            <a:extLst>
              <a:ext uri="{FF2B5EF4-FFF2-40B4-BE49-F238E27FC236}">
                <a16:creationId xmlns:a16="http://schemas.microsoft.com/office/drawing/2014/main" id="{EFF6B0DD-8748-4C4C-A00C-A68B33E590EA}"/>
              </a:ext>
            </a:extLst>
          </p:cNvPr>
          <p:cNvSpPr/>
          <p:nvPr/>
        </p:nvSpPr>
        <p:spPr>
          <a:xfrm>
            <a:off x="4678190" y="4993003"/>
            <a:ext cx="4850969" cy="1200329"/>
          </a:xfrm>
          <a:prstGeom prst="rect">
            <a:avLst/>
          </a:prstGeom>
        </p:spPr>
        <p:txBody>
          <a:bodyPr wrap="square" lIns="0" rIns="0">
            <a:noAutofit/>
          </a:bodyPr>
          <a:lstStyle/>
          <a:p>
            <a:r>
              <a:rPr lang="en-GB" sz="900" dirty="0"/>
              <a:t>Our assessment suggests that there is potentially demand for approximately 1,400 GL per annum in the connected Murray and Goulburn, and potential for approximately 160 GL of additional demand if developments in various stages of planning eventuate.</a:t>
            </a:r>
          </a:p>
          <a:p>
            <a:endParaRPr lang="en-GB" sz="900" dirty="0"/>
          </a:p>
          <a:p>
            <a:r>
              <a:rPr lang="en-GB" sz="900" dirty="0"/>
              <a:t>As a result, in extreme dry conditions in the future (similar to 2007-08), the volume of water allocated across the connected Murray and Goulburn systems may be only slightly higher than the water demand attributable to existing plantings, excluding the effects of carryover, trade constraints and market behaviour (Figure 8). </a:t>
            </a:r>
          </a:p>
        </p:txBody>
      </p:sp>
    </p:spTree>
    <p:extLst>
      <p:ext uri="{BB962C8B-B14F-4D97-AF65-F5344CB8AC3E}">
        <p14:creationId xmlns:p14="http://schemas.microsoft.com/office/powerpoint/2010/main" val="2674921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872541"/>
          </a:xfrm>
        </p:spPr>
        <p:txBody>
          <a:bodyPr vert="horz" lIns="90000" tIns="46800" rIns="90000" bIns="45720" numCol="1" spcCol="90000" rtlCol="0" anchor="t">
            <a:normAutofit/>
          </a:bodyPr>
          <a:lstStyle/>
          <a:p>
            <a:pPr>
              <a:lnSpc>
                <a:spcPct val="120000"/>
              </a:lnSpc>
            </a:pPr>
            <a:r>
              <a:rPr lang="en-AU" sz="1200" b="1" dirty="0">
                <a:solidFill>
                  <a:schemeClr val="tx2"/>
                </a:solidFill>
                <a:latin typeface="Segoe UI Semibold" panose="020B0702040204020203" pitchFamily="34" charset="0"/>
                <a:cs typeface="Times New Roman"/>
              </a:rPr>
              <a:t>2.4 IMPLICATIONS FOR THE MARKET</a:t>
            </a:r>
          </a:p>
          <a:p>
            <a:pPr>
              <a:lnSpc>
                <a:spcPct val="120000"/>
              </a:lnSpc>
              <a:spcBef>
                <a:spcPts val="600"/>
              </a:spcBef>
            </a:pPr>
            <a:r>
              <a:rPr lang="en-AU" dirty="0">
                <a:solidFill>
                  <a:schemeClr val="accent2"/>
                </a:solidFill>
                <a:latin typeface="Segoe UI Semibold" panose="020B0702040204020203" pitchFamily="34" charset="0"/>
                <a:cs typeface="Times New Roman"/>
              </a:rPr>
              <a:t>2.4.1 MARKET PRICES ARE DEVIATING FROM HISTORICAL TRENDS</a:t>
            </a:r>
          </a:p>
          <a:p>
            <a:pPr>
              <a:spcBef>
                <a:spcPts val="600"/>
              </a:spcBef>
            </a:pPr>
            <a:r>
              <a:rPr lang="en-AU" dirty="0">
                <a:solidFill>
                  <a:schemeClr val="tx2"/>
                </a:solidFill>
                <a:cs typeface="Times New Roman"/>
              </a:rPr>
              <a:t>Persistent and intensifying dry conditions that reduce water availability and changing patterns of water demand are combining to reshape the historical relationship between water allocations and water prices.</a:t>
            </a:r>
          </a:p>
          <a:p>
            <a:pPr>
              <a:spcBef>
                <a:spcPts val="600"/>
              </a:spcBef>
            </a:pPr>
            <a:r>
              <a:rPr lang="en-AU" dirty="0">
                <a:solidFill>
                  <a:schemeClr val="tx2"/>
                </a:solidFill>
                <a:cs typeface="Times New Roman"/>
              </a:rPr>
              <a:t>Figure 9 presents the last 11 water years ordered from lowest to highest volume-weighted average price (VWAP). This shows that, in general, as the volume of water allocated to entitlements increases, market prices decrease.</a:t>
            </a:r>
            <a:endParaRPr lang="en-AU" dirty="0">
              <a:solidFill>
                <a:schemeClr val="tx2"/>
              </a:solidFill>
              <a:cs typeface="Times New Roman" panose="02020603050405020304" pitchFamily="18" charset="0"/>
            </a:endParaRPr>
          </a:p>
          <a:p>
            <a:pPr>
              <a:spcBef>
                <a:spcPts val="600"/>
              </a:spcBef>
            </a:pPr>
            <a:r>
              <a:rPr lang="en-AU" dirty="0">
                <a:solidFill>
                  <a:schemeClr val="tx2"/>
                </a:solidFill>
                <a:cs typeface="Times New Roman"/>
              </a:rPr>
              <a:t>However, this relationship shifted considerably in 2018-19. Average prices in 2018-19 were the highest on record, while water allocations were not at the lowest on record. Despite almost 900 GL of additional water being allocated for consumptive use in 2018-19 compared to 2008-09, average allocation prices were 38 per cent higher. This suggests that significant structural change in demand is taking place. </a:t>
            </a:r>
          </a:p>
          <a:p>
            <a:pPr>
              <a:spcBef>
                <a:spcPts val="600"/>
              </a:spcBef>
            </a:pPr>
            <a:endParaRPr lang="en-AU"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2.0 Market drivers</a:t>
            </a:r>
          </a:p>
        </p:txBody>
      </p:sp>
      <p:sp>
        <p:nvSpPr>
          <p:cNvPr id="4" name="TextBox 3">
            <a:extLst>
              <a:ext uri="{FF2B5EF4-FFF2-40B4-BE49-F238E27FC236}">
                <a16:creationId xmlns:a16="http://schemas.microsoft.com/office/drawing/2014/main" id="{D02E0C24-BD38-49F1-9DEE-07184D13B17E}"/>
              </a:ext>
            </a:extLst>
          </p:cNvPr>
          <p:cNvSpPr txBox="1"/>
          <p:nvPr/>
        </p:nvSpPr>
        <p:spPr>
          <a:xfrm>
            <a:off x="4614764" y="4488364"/>
            <a:ext cx="4850969" cy="33855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9	WATER ALLOCATED AND AVERAGE ANNUAL VOLUME-WEIGTHED AVERAGE PRICES, 		2008-09 TO 2018-19</a:t>
            </a:r>
          </a:p>
        </p:txBody>
      </p:sp>
      <p:cxnSp>
        <p:nvCxnSpPr>
          <p:cNvPr id="5" name="Straight Connector 4">
            <a:extLst>
              <a:ext uri="{FF2B5EF4-FFF2-40B4-BE49-F238E27FC236}">
                <a16:creationId xmlns:a16="http://schemas.microsoft.com/office/drawing/2014/main" id="{30B2A79A-22C5-408A-AC27-4378439ACEBB}"/>
              </a:ext>
            </a:extLst>
          </p:cNvPr>
          <p:cNvCxnSpPr>
            <a:cxnSpLocks/>
          </p:cNvCxnSpPr>
          <p:nvPr/>
        </p:nvCxnSpPr>
        <p:spPr>
          <a:xfrm>
            <a:off x="4678192" y="4422361"/>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E8F0D5F-6EB5-470F-8C70-E76A2B80A9F5}"/>
              </a:ext>
            </a:extLst>
          </p:cNvPr>
          <p:cNvSpPr txBox="1"/>
          <p:nvPr/>
        </p:nvSpPr>
        <p:spPr>
          <a:xfrm>
            <a:off x="4614764" y="4194167"/>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graphicFrame>
        <p:nvGraphicFramePr>
          <p:cNvPr id="9" name="Chart 8">
            <a:extLst>
              <a:ext uri="{FF2B5EF4-FFF2-40B4-BE49-F238E27FC236}">
                <a16:creationId xmlns:a16="http://schemas.microsoft.com/office/drawing/2014/main" id="{C643C3F8-1409-4BD4-8534-831E2B4CCA4B}"/>
              </a:ext>
            </a:extLst>
          </p:cNvPr>
          <p:cNvGraphicFramePr>
            <a:graphicFrameLocks/>
          </p:cNvGraphicFramePr>
          <p:nvPr>
            <p:extLst>
              <p:ext uri="{D42A27DB-BD31-4B8C-83A1-F6EECF244321}">
                <p14:modId xmlns:p14="http://schemas.microsoft.com/office/powerpoint/2010/main" val="999505756"/>
              </p:ext>
            </p:extLst>
          </p:nvPr>
        </p:nvGraphicFramePr>
        <p:xfrm>
          <a:off x="4487908" y="654777"/>
          <a:ext cx="5041254" cy="35393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3244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9BFB54-23F0-43CC-9A89-5DB8119AC6C1}"/>
              </a:ext>
            </a:extLst>
          </p:cNvPr>
          <p:cNvSpPr>
            <a:spLocks noGrp="1"/>
          </p:cNvSpPr>
          <p:nvPr>
            <p:ph type="title"/>
          </p:nvPr>
        </p:nvSpPr>
        <p:spPr>
          <a:xfrm>
            <a:off x="1256453" y="868401"/>
            <a:ext cx="4376584" cy="1472386"/>
          </a:xfrm>
        </p:spPr>
        <p:txBody>
          <a:bodyPr lIns="0"/>
          <a:lstStyle/>
          <a:p>
            <a:r>
              <a:rPr lang="en-AU" dirty="0"/>
              <a:t>WATER POLICY UPDATE</a:t>
            </a:r>
          </a:p>
        </p:txBody>
      </p:sp>
      <p:sp>
        <p:nvSpPr>
          <p:cNvPr id="5" name="Content Placeholder 4">
            <a:extLst>
              <a:ext uri="{FF2B5EF4-FFF2-40B4-BE49-F238E27FC236}">
                <a16:creationId xmlns:a16="http://schemas.microsoft.com/office/drawing/2014/main" id="{36BFD45F-231A-46B3-AB15-52F82F9975F8}"/>
              </a:ext>
            </a:extLst>
          </p:cNvPr>
          <p:cNvSpPr>
            <a:spLocks noGrp="1"/>
          </p:cNvSpPr>
          <p:nvPr>
            <p:ph sz="quarter" idx="10"/>
          </p:nvPr>
        </p:nvSpPr>
        <p:spPr>
          <a:xfrm>
            <a:off x="1256453" y="2340787"/>
            <a:ext cx="4376584" cy="1878788"/>
          </a:xfrm>
        </p:spPr>
        <p:txBody>
          <a:bodyPr lIns="0"/>
          <a:lstStyle/>
          <a:p>
            <a:r>
              <a:rPr lang="en-GB" dirty="0"/>
              <a:t>3.1 The year in water policy and management</a:t>
            </a:r>
          </a:p>
          <a:p>
            <a:r>
              <a:rPr lang="en-GB" dirty="0"/>
              <a:t>3.2 Summary of key water policy events</a:t>
            </a:r>
          </a:p>
          <a:p>
            <a:endParaRPr lang="en-AU" dirty="0"/>
          </a:p>
          <a:p>
            <a:endParaRPr lang="en-AU" dirty="0"/>
          </a:p>
        </p:txBody>
      </p:sp>
      <p:pic>
        <p:nvPicPr>
          <p:cNvPr id="12" name="Picture 11" descr="A close up of a building&#10;&#10;Description generated with high confidence">
            <a:extLst>
              <a:ext uri="{FF2B5EF4-FFF2-40B4-BE49-F238E27FC236}">
                <a16:creationId xmlns:a16="http://schemas.microsoft.com/office/drawing/2014/main" id="{5220B45C-FCB7-4563-A845-A1DC11478B1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427"/>
                    </a14:imgEffect>
                    <a14:imgEffect>
                      <a14:brightnessContrast bright="-7000"/>
                    </a14:imgEffect>
                  </a14:imgLayer>
                </a14:imgProps>
              </a:ext>
              <a:ext uri="{28A0092B-C50C-407E-A947-70E740481C1C}">
                <a14:useLocalDpi xmlns:a14="http://schemas.microsoft.com/office/drawing/2010/main"/>
              </a:ext>
            </a:extLst>
          </a:blip>
          <a:srcRect/>
          <a:stretch/>
        </p:blipFill>
        <p:spPr>
          <a:xfrm>
            <a:off x="5913284" y="0"/>
            <a:ext cx="4002240" cy="6858000"/>
          </a:xfrm>
          <a:prstGeom prst="rect">
            <a:avLst/>
          </a:prstGeom>
        </p:spPr>
      </p:pic>
      <p:cxnSp>
        <p:nvCxnSpPr>
          <p:cNvPr id="14" name="Straight Connector 13">
            <a:extLst>
              <a:ext uri="{FF2B5EF4-FFF2-40B4-BE49-F238E27FC236}">
                <a16:creationId xmlns:a16="http://schemas.microsoft.com/office/drawing/2014/main" id="{462DD6BB-475A-4763-93FA-3A567E89E127}"/>
              </a:ext>
            </a:extLst>
          </p:cNvPr>
          <p:cNvCxnSpPr>
            <a:cxnSpLocks/>
          </p:cNvCxnSpPr>
          <p:nvPr/>
        </p:nvCxnSpPr>
        <p:spPr>
          <a:xfrm>
            <a:off x="5913284" y="6527319"/>
            <a:ext cx="3497416" cy="0"/>
          </a:xfrm>
          <a:prstGeom prst="line">
            <a:avLst/>
          </a:prstGeom>
          <a:ln w="12700" cmpd="sng">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C6208EF-3EF5-4349-A43E-27C48C153A49}"/>
              </a:ext>
            </a:extLst>
          </p:cNvPr>
          <p:cNvSpPr/>
          <p:nvPr/>
        </p:nvSpPr>
        <p:spPr>
          <a:xfrm>
            <a:off x="152400" y="1238250"/>
            <a:ext cx="819150"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7F99B657-5F82-4D7E-A6AE-0FAC946EB3FE}"/>
              </a:ext>
            </a:extLst>
          </p:cNvPr>
          <p:cNvSpPr/>
          <p:nvPr/>
        </p:nvSpPr>
        <p:spPr>
          <a:xfrm>
            <a:off x="219573" y="1206796"/>
            <a:ext cx="747320" cy="592470"/>
          </a:xfrm>
          <a:prstGeom prst="rect">
            <a:avLst/>
          </a:prstGeom>
        </p:spPr>
        <p:txBody>
          <a:bodyPr wrap="none">
            <a:spAutoFit/>
          </a:bodyPr>
          <a:lstStyle/>
          <a:p>
            <a:r>
              <a:rPr lang="en-AU" sz="3250" dirty="0">
                <a:solidFill>
                  <a:schemeClr val="bg2"/>
                </a:solidFill>
                <a:latin typeface="Segoe UI Semibold" panose="020B0702040204020203" pitchFamily="34" charset="0"/>
                <a:ea typeface="+mj-ea"/>
                <a:cs typeface="Segoe UI Semibold" panose="020B0702040204020203" pitchFamily="34" charset="0"/>
              </a:rPr>
              <a:t>3.0</a:t>
            </a:r>
            <a:endParaRPr lang="en-AU" dirty="0">
              <a:solidFill>
                <a:schemeClr val="bg2"/>
              </a:solidFill>
            </a:endParaRPr>
          </a:p>
        </p:txBody>
      </p:sp>
    </p:spTree>
    <p:extLst>
      <p:ext uri="{BB962C8B-B14F-4D97-AF65-F5344CB8AC3E}">
        <p14:creationId xmlns:p14="http://schemas.microsoft.com/office/powerpoint/2010/main" val="2555941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700670" cy="5628577"/>
          </a:xfrm>
        </p:spPr>
        <p:txBody>
          <a:bodyPr vert="horz" lIns="90000" tIns="46800" rIns="90000" bIns="45720" numCol="1" spcCol="90000" rtlCol="0" anchor="t">
            <a:normAutofit/>
          </a:bodyPr>
          <a:lstStyle/>
          <a:p>
            <a:pPr>
              <a:lnSpc>
                <a:spcPct val="120000"/>
              </a:lnSpc>
            </a:pPr>
            <a:r>
              <a:rPr lang="en-AU" sz="1200" b="1" dirty="0">
                <a:solidFill>
                  <a:schemeClr val="tx2"/>
                </a:solidFill>
                <a:latin typeface="Segoe UI Semibold" panose="020B0702040204020203" pitchFamily="34" charset="0"/>
                <a:cs typeface="Times New Roman"/>
              </a:rPr>
              <a:t>3.1 THE YEAR IN WATER POLICY AND MANAGEMENT</a:t>
            </a:r>
          </a:p>
          <a:p>
            <a:pPr fontAlgn="base">
              <a:spcBef>
                <a:spcPts val="600"/>
              </a:spcBef>
            </a:pPr>
            <a:r>
              <a:rPr lang="en-AU" dirty="0"/>
              <a:t>2018-19 was a tumultuous year for water policy and management in the MDB. </a:t>
            </a:r>
            <a:r>
              <a:rPr lang="en-US" dirty="0"/>
              <a:t>​</a:t>
            </a:r>
          </a:p>
          <a:p>
            <a:pPr fontAlgn="base">
              <a:spcBef>
                <a:spcPts val="600"/>
              </a:spcBef>
            </a:pPr>
            <a:r>
              <a:rPr lang="en-AU" dirty="0"/>
              <a:t>Following mounting unease with the implementation of some elements of the MDB Plan, significant inter-governmental agreement was reached at the MDB Ministerial Council (MinCo) meeting in December 2018.​</a:t>
            </a:r>
          </a:p>
          <a:p>
            <a:pPr fontAlgn="base">
              <a:spcBef>
                <a:spcPts val="600"/>
              </a:spcBef>
            </a:pPr>
            <a:r>
              <a:rPr lang="en-AU" dirty="0"/>
              <a:t>However, the fish death events in the Lower Darling and release of the South Australian Royal Commissioner’s report in January 2019 threw Basin water policy and management into the public spotlight during the New South Wales state and the federal election campaigns. </a:t>
            </a:r>
            <a:r>
              <a:rPr lang="en-US" dirty="0"/>
              <a:t>​</a:t>
            </a:r>
          </a:p>
          <a:p>
            <a:pPr fontAlgn="base">
              <a:spcBef>
                <a:spcPts val="600"/>
              </a:spcBef>
            </a:pPr>
            <a:r>
              <a:rPr lang="en-AU" dirty="0"/>
              <a:t>While governments are still working together to refine implementation of the Plan, polarised views persist throughout Basin communities and the Australian public. Amongst other initiatives, these ongoing concerns have prompted the Australian Government to announce two important inquiries: an independent panel to assess the social and economic conditions of irrigated communities across the MDB and the ACCC Inquiry into markets for tradeable water rights.</a:t>
            </a:r>
          </a:p>
          <a:p>
            <a:pPr fontAlgn="base">
              <a:spcBef>
                <a:spcPts val="600"/>
              </a:spcBef>
            </a:pPr>
            <a:r>
              <a:rPr lang="en-AU" dirty="0"/>
              <a:t>Figure 10 presents a timeline of key water policy events across the MDB during 2018-19.</a:t>
            </a:r>
            <a:endParaRPr lang="en-AU" sz="1700" dirty="0">
              <a:solidFill>
                <a:srgbClr val="404040"/>
              </a:solidFill>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3.0 Water Policy Update</a:t>
            </a:r>
          </a:p>
        </p:txBody>
      </p:sp>
      <p:sp>
        <p:nvSpPr>
          <p:cNvPr id="4" name="TextBox 3">
            <a:extLst>
              <a:ext uri="{FF2B5EF4-FFF2-40B4-BE49-F238E27FC236}">
                <a16:creationId xmlns:a16="http://schemas.microsoft.com/office/drawing/2014/main" id="{64B43554-D4A8-403A-ABF4-EAFBC1D6EBC7}"/>
              </a:ext>
            </a:extLst>
          </p:cNvPr>
          <p:cNvSpPr txBox="1"/>
          <p:nvPr/>
        </p:nvSpPr>
        <p:spPr>
          <a:xfrm>
            <a:off x="4462639" y="6117810"/>
            <a:ext cx="4850969" cy="21544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10	</a:t>
            </a:r>
            <a:r>
              <a:rPr lang="en-AU" sz="800" b="1" dirty="0">
                <a:latin typeface="+mj-lt"/>
                <a:ea typeface="+mn-lt"/>
                <a:cs typeface="+mn-lt"/>
              </a:rPr>
              <a:t>TIMELINE OF MURRAY–DARLING BASIN WATER POLICY EVENTS, 2018-19</a:t>
            </a:r>
          </a:p>
        </p:txBody>
      </p:sp>
      <p:cxnSp>
        <p:nvCxnSpPr>
          <p:cNvPr id="5" name="Straight Connector 4">
            <a:extLst>
              <a:ext uri="{FF2B5EF4-FFF2-40B4-BE49-F238E27FC236}">
                <a16:creationId xmlns:a16="http://schemas.microsoft.com/office/drawing/2014/main" id="{011D78A4-9B8B-4EDC-90BB-E7847B4182AB}"/>
              </a:ext>
            </a:extLst>
          </p:cNvPr>
          <p:cNvCxnSpPr>
            <a:cxnSpLocks/>
          </p:cNvCxnSpPr>
          <p:nvPr/>
        </p:nvCxnSpPr>
        <p:spPr>
          <a:xfrm>
            <a:off x="4526067" y="6051807"/>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843E75F-823E-439F-B605-6413AE7B2829}"/>
              </a:ext>
            </a:extLst>
          </p:cNvPr>
          <p:cNvSpPr txBox="1"/>
          <p:nvPr/>
        </p:nvSpPr>
        <p:spPr>
          <a:xfrm>
            <a:off x="4462639" y="5842663"/>
            <a:ext cx="4421999" cy="184666"/>
          </a:xfrm>
          <a:prstGeom prst="rect">
            <a:avLst/>
          </a:prstGeom>
          <a:noFill/>
        </p:spPr>
        <p:txBody>
          <a:bodyPr wrap="square" rtlCol="0" anchor="t">
            <a:spAutoFit/>
          </a:bodyPr>
          <a:lstStyle/>
          <a:p>
            <a:r>
              <a:rPr lang="en-AU" sz="600" dirty="0">
                <a:solidFill>
                  <a:schemeClr val="tx2"/>
                </a:solidFill>
                <a:latin typeface="Segoe UI Light" panose="020B0502040204020203" pitchFamily="34" charset="0"/>
              </a:rPr>
              <a:t>Source: Aither, 2019.</a:t>
            </a:r>
          </a:p>
        </p:txBody>
      </p:sp>
      <p:sp>
        <p:nvSpPr>
          <p:cNvPr id="40" name="TextBox 39">
            <a:extLst>
              <a:ext uri="{FF2B5EF4-FFF2-40B4-BE49-F238E27FC236}">
                <a16:creationId xmlns:a16="http://schemas.microsoft.com/office/drawing/2014/main" id="{070C14D4-BC56-4928-9D5C-A535F1C6FAA3}"/>
              </a:ext>
            </a:extLst>
          </p:cNvPr>
          <p:cNvSpPr txBox="1"/>
          <p:nvPr/>
        </p:nvSpPr>
        <p:spPr>
          <a:xfrm rot="16200000">
            <a:off x="3654231" y="1621503"/>
            <a:ext cx="1838957" cy="246221"/>
          </a:xfrm>
          <a:prstGeom prst="rect">
            <a:avLst/>
          </a:prstGeom>
          <a:noFill/>
        </p:spPr>
        <p:txBody>
          <a:bodyPr wrap="square" rtlCol="0">
            <a:spAutoFit/>
          </a:bodyPr>
          <a:lstStyle/>
          <a:p>
            <a:pPr algn="ctr"/>
            <a:r>
              <a:rPr lang="en-AU" sz="1000" dirty="0">
                <a:solidFill>
                  <a:schemeClr val="bg2"/>
                </a:solidFill>
                <a:latin typeface="Myriad Pro" panose="020B0503030403020204" pitchFamily="34" charset="0"/>
              </a:rPr>
              <a:t>2018</a:t>
            </a:r>
          </a:p>
        </p:txBody>
      </p:sp>
      <p:sp>
        <p:nvSpPr>
          <p:cNvPr id="50" name="TextBox 49">
            <a:extLst>
              <a:ext uri="{FF2B5EF4-FFF2-40B4-BE49-F238E27FC236}">
                <a16:creationId xmlns:a16="http://schemas.microsoft.com/office/drawing/2014/main" id="{4807A934-61B1-4BC1-BFF3-8F01D522C793}"/>
              </a:ext>
            </a:extLst>
          </p:cNvPr>
          <p:cNvSpPr txBox="1"/>
          <p:nvPr/>
        </p:nvSpPr>
        <p:spPr>
          <a:xfrm>
            <a:off x="5193319" y="4806087"/>
            <a:ext cx="4422000" cy="510845"/>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11 July </a:t>
            </a:r>
            <a:r>
              <a:rPr lang="en-AU" sz="700" dirty="0">
                <a:solidFill>
                  <a:schemeClr val="tx2"/>
                </a:solidFill>
                <a:latin typeface="+mj-lt"/>
              </a:rPr>
              <a:t>  </a:t>
            </a:r>
            <a:r>
              <a:rPr lang="en-GB" sz="700" dirty="0">
                <a:solidFill>
                  <a:schemeClr val="tx2"/>
                </a:solidFill>
              </a:rPr>
              <a:t>Victoria announces that all new licences for water use and extraction limit increases in the Lower Murray need the minister’s approval</a:t>
            </a:r>
            <a:endParaRPr lang="en-AU" sz="700" dirty="0">
              <a:solidFill>
                <a:schemeClr val="tx2"/>
              </a:solidFill>
            </a:endParaRPr>
          </a:p>
          <a:p>
            <a:pPr>
              <a:lnSpc>
                <a:spcPct val="150000"/>
              </a:lnSpc>
            </a:pPr>
            <a:r>
              <a:rPr lang="en-AU" sz="700" b="1" dirty="0">
                <a:solidFill>
                  <a:schemeClr val="tx2"/>
                </a:solidFill>
                <a:latin typeface="+mj-lt"/>
              </a:rPr>
              <a:t>24 July  </a:t>
            </a:r>
            <a:r>
              <a:rPr lang="en-AU" sz="700" dirty="0">
                <a:solidFill>
                  <a:schemeClr val="tx2"/>
                </a:solidFill>
              </a:rPr>
              <a:t>NSW Natural Resource Commission calls for urgent reform of Barwon-Darling Water Resource Plan</a:t>
            </a:r>
          </a:p>
        </p:txBody>
      </p:sp>
      <p:sp>
        <p:nvSpPr>
          <p:cNvPr id="52" name="TextBox 51">
            <a:extLst>
              <a:ext uri="{FF2B5EF4-FFF2-40B4-BE49-F238E27FC236}">
                <a16:creationId xmlns:a16="http://schemas.microsoft.com/office/drawing/2014/main" id="{6127C8E6-98D7-4515-9CD1-21B8DE4C98D7}"/>
              </a:ext>
            </a:extLst>
          </p:cNvPr>
          <p:cNvSpPr txBox="1"/>
          <p:nvPr/>
        </p:nvSpPr>
        <p:spPr>
          <a:xfrm>
            <a:off x="5193319" y="3114232"/>
            <a:ext cx="4365223" cy="187680"/>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1 March  </a:t>
            </a:r>
            <a:r>
              <a:rPr lang="en-GB" sz="700" dirty="0">
                <a:solidFill>
                  <a:schemeClr val="tx2"/>
                </a:solidFill>
              </a:rPr>
              <a:t>Register of Foreign Ownership of Water Entitlements released</a:t>
            </a:r>
            <a:endParaRPr lang="en-AU" sz="700" dirty="0">
              <a:solidFill>
                <a:schemeClr val="tx2"/>
              </a:solidFill>
            </a:endParaRPr>
          </a:p>
        </p:txBody>
      </p:sp>
      <p:sp>
        <p:nvSpPr>
          <p:cNvPr id="56" name="TextBox 55">
            <a:extLst>
              <a:ext uri="{FF2B5EF4-FFF2-40B4-BE49-F238E27FC236}">
                <a16:creationId xmlns:a16="http://schemas.microsoft.com/office/drawing/2014/main" id="{6C73D698-79FF-49EF-8810-7F9BC367EB98}"/>
              </a:ext>
            </a:extLst>
          </p:cNvPr>
          <p:cNvSpPr txBox="1"/>
          <p:nvPr/>
        </p:nvSpPr>
        <p:spPr>
          <a:xfrm>
            <a:off x="5193319" y="3996811"/>
            <a:ext cx="4350408" cy="510845"/>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May</a:t>
            </a:r>
            <a:r>
              <a:rPr lang="en-AU" sz="700" dirty="0">
                <a:solidFill>
                  <a:schemeClr val="tx2"/>
                </a:solidFill>
                <a:latin typeface="+mj-lt"/>
              </a:rPr>
              <a:t> </a:t>
            </a:r>
            <a:r>
              <a:rPr lang="en-AU" sz="700" dirty="0">
                <a:solidFill>
                  <a:schemeClr val="tx2"/>
                </a:solidFill>
              </a:rPr>
              <a:t>  Almond Board of Australia calls for a moratorium on additional plantings in the Lower Murray</a:t>
            </a:r>
          </a:p>
          <a:p>
            <a:pPr>
              <a:lnSpc>
                <a:spcPct val="150000"/>
              </a:lnSpc>
            </a:pPr>
            <a:r>
              <a:rPr lang="en-AU" sz="700" b="1" dirty="0">
                <a:solidFill>
                  <a:schemeClr val="tx2"/>
                </a:solidFill>
                <a:latin typeface="+mj-lt"/>
              </a:rPr>
              <a:t>18 May  </a:t>
            </a:r>
            <a:r>
              <a:rPr lang="en-GB" sz="700" dirty="0">
                <a:solidFill>
                  <a:schemeClr val="tx2"/>
                </a:solidFill>
              </a:rPr>
              <a:t>Coalition wins federal election and forms government</a:t>
            </a:r>
          </a:p>
          <a:p>
            <a:pPr>
              <a:lnSpc>
                <a:spcPct val="150000"/>
              </a:lnSpc>
            </a:pPr>
            <a:r>
              <a:rPr lang="en-AU" sz="700" b="1" dirty="0">
                <a:solidFill>
                  <a:schemeClr val="tx2"/>
                </a:solidFill>
                <a:latin typeface="+mj-lt"/>
              </a:rPr>
              <a:t>31 May  </a:t>
            </a:r>
            <a:r>
              <a:rPr lang="en-GB" sz="700" dirty="0">
                <a:solidFill>
                  <a:schemeClr val="tx2"/>
                </a:solidFill>
              </a:rPr>
              <a:t>MDBA releases findings of its investigation on water trade price reporting</a:t>
            </a:r>
            <a:endParaRPr lang="en-AU" sz="700" dirty="0">
              <a:solidFill>
                <a:schemeClr val="tx2"/>
              </a:solidFill>
            </a:endParaRPr>
          </a:p>
        </p:txBody>
      </p:sp>
      <p:sp>
        <p:nvSpPr>
          <p:cNvPr id="57" name="TextBox 56">
            <a:extLst>
              <a:ext uri="{FF2B5EF4-FFF2-40B4-BE49-F238E27FC236}">
                <a16:creationId xmlns:a16="http://schemas.microsoft.com/office/drawing/2014/main" id="{FF5FCB8F-A298-4D99-913D-DE4534F2460C}"/>
              </a:ext>
            </a:extLst>
          </p:cNvPr>
          <p:cNvSpPr txBox="1"/>
          <p:nvPr/>
        </p:nvSpPr>
        <p:spPr>
          <a:xfrm>
            <a:off x="5193319" y="845422"/>
            <a:ext cx="4421987" cy="187680"/>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1 July</a:t>
            </a:r>
            <a:r>
              <a:rPr lang="en-AU" sz="700" dirty="0">
                <a:solidFill>
                  <a:schemeClr val="tx2"/>
                </a:solidFill>
                <a:latin typeface="+mj-lt"/>
              </a:rPr>
              <a:t> </a:t>
            </a:r>
            <a:r>
              <a:rPr lang="en-GB" sz="700" dirty="0">
                <a:solidFill>
                  <a:schemeClr val="tx2"/>
                </a:solidFill>
              </a:rPr>
              <a:t>Low opening allocations are announced, reflecting dry conditions</a:t>
            </a:r>
            <a:endParaRPr lang="en-AU" sz="700" dirty="0">
              <a:solidFill>
                <a:schemeClr val="tx2"/>
              </a:solidFill>
            </a:endParaRPr>
          </a:p>
        </p:txBody>
      </p:sp>
      <p:sp>
        <p:nvSpPr>
          <p:cNvPr id="59" name="TextBox 58">
            <a:extLst>
              <a:ext uri="{FF2B5EF4-FFF2-40B4-BE49-F238E27FC236}">
                <a16:creationId xmlns:a16="http://schemas.microsoft.com/office/drawing/2014/main" id="{EA1FBFBC-785B-41C5-BFEA-B6CF847D16E1}"/>
              </a:ext>
            </a:extLst>
          </p:cNvPr>
          <p:cNvSpPr txBox="1"/>
          <p:nvPr/>
        </p:nvSpPr>
        <p:spPr>
          <a:xfrm>
            <a:off x="5193319" y="4522630"/>
            <a:ext cx="4378066" cy="187680"/>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28 June </a:t>
            </a:r>
            <a:r>
              <a:rPr lang="en-AU" sz="700" dirty="0">
                <a:solidFill>
                  <a:schemeClr val="tx2"/>
                </a:solidFill>
                <a:latin typeface="+mj-lt"/>
              </a:rPr>
              <a:t>  </a:t>
            </a:r>
            <a:r>
              <a:rPr lang="en-AU" sz="700" dirty="0">
                <a:solidFill>
                  <a:schemeClr val="tx2"/>
                </a:solidFill>
              </a:rPr>
              <a:t>NSW government implements a number of pump restrictions to protect critical human water needs</a:t>
            </a:r>
          </a:p>
        </p:txBody>
      </p:sp>
      <p:sp>
        <p:nvSpPr>
          <p:cNvPr id="61" name="TextBox 60">
            <a:extLst>
              <a:ext uri="{FF2B5EF4-FFF2-40B4-BE49-F238E27FC236}">
                <a16:creationId xmlns:a16="http://schemas.microsoft.com/office/drawing/2014/main" id="{74949D0A-746B-4ABB-9389-1EF74768BD60}"/>
              </a:ext>
            </a:extLst>
          </p:cNvPr>
          <p:cNvSpPr txBox="1"/>
          <p:nvPr/>
        </p:nvSpPr>
        <p:spPr>
          <a:xfrm>
            <a:off x="5193319" y="5322563"/>
            <a:ext cx="4390385" cy="510845"/>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7 August  </a:t>
            </a:r>
            <a:r>
              <a:rPr lang="en-AU" sz="700" dirty="0">
                <a:solidFill>
                  <a:schemeClr val="tx2"/>
                </a:solidFill>
              </a:rPr>
              <a:t>ACCC Inquiry into markets for tradeable water rights announced</a:t>
            </a:r>
          </a:p>
          <a:p>
            <a:pPr>
              <a:lnSpc>
                <a:spcPct val="150000"/>
              </a:lnSpc>
            </a:pPr>
            <a:r>
              <a:rPr lang="en-AU" sz="700" b="1" dirty="0">
                <a:solidFill>
                  <a:schemeClr val="tx2"/>
                </a:solidFill>
                <a:latin typeface="+mj-lt"/>
              </a:rPr>
              <a:t>9 August  </a:t>
            </a:r>
            <a:r>
              <a:rPr lang="en-GB" sz="700" dirty="0">
                <a:solidFill>
                  <a:schemeClr val="tx2"/>
                </a:solidFill>
              </a:rPr>
              <a:t>Basin Leaders agree to a joint response to the Productivity Commission’s report, and recommit to the Basin Plan at the Council of Australian Governments</a:t>
            </a:r>
            <a:endParaRPr lang="en-AU" sz="700" dirty="0">
              <a:solidFill>
                <a:schemeClr val="tx2"/>
              </a:solidFill>
            </a:endParaRPr>
          </a:p>
        </p:txBody>
      </p:sp>
      <p:cxnSp>
        <p:nvCxnSpPr>
          <p:cNvPr id="62" name="Straight Arrow Connector 61">
            <a:extLst>
              <a:ext uri="{FF2B5EF4-FFF2-40B4-BE49-F238E27FC236}">
                <a16:creationId xmlns:a16="http://schemas.microsoft.com/office/drawing/2014/main" id="{3BDF7C13-EE4E-4C49-A507-4B8CAA8E17D9}"/>
              </a:ext>
            </a:extLst>
          </p:cNvPr>
          <p:cNvCxnSpPr>
            <a:cxnSpLocks/>
          </p:cNvCxnSpPr>
          <p:nvPr/>
        </p:nvCxnSpPr>
        <p:spPr>
          <a:xfrm flipH="1">
            <a:off x="4953817" y="755374"/>
            <a:ext cx="3473" cy="5007251"/>
          </a:xfrm>
          <a:prstGeom prst="straightConnector1">
            <a:avLst/>
          </a:prstGeom>
          <a:ln w="9525">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B8EF627E-2D36-4EA5-BAF9-D097A667D074}"/>
              </a:ext>
            </a:extLst>
          </p:cNvPr>
          <p:cNvSpPr/>
          <p:nvPr/>
        </p:nvSpPr>
        <p:spPr>
          <a:xfrm>
            <a:off x="4888014" y="871723"/>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76FE1FF3-FF5D-4D6D-BBE6-000E333C5EEB}"/>
              </a:ext>
            </a:extLst>
          </p:cNvPr>
          <p:cNvSpPr txBox="1"/>
          <p:nvPr/>
        </p:nvSpPr>
        <p:spPr>
          <a:xfrm>
            <a:off x="5193319" y="1087826"/>
            <a:ext cx="4421987" cy="349263"/>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August</a:t>
            </a:r>
            <a:r>
              <a:rPr lang="en-AU" sz="700" dirty="0">
                <a:solidFill>
                  <a:schemeClr val="tx2"/>
                </a:solidFill>
              </a:rPr>
              <a:t>  </a:t>
            </a:r>
            <a:r>
              <a:rPr lang="en-GB" sz="700" dirty="0">
                <a:solidFill>
                  <a:schemeClr val="tx2"/>
                </a:solidFill>
              </a:rPr>
              <a:t>Interim agreement between WaterNSW and Murray Irrigation for </a:t>
            </a:r>
            <a:r>
              <a:rPr lang="en-GB" sz="700" dirty="0" err="1">
                <a:solidFill>
                  <a:schemeClr val="tx2"/>
                </a:solidFill>
              </a:rPr>
              <a:t>Barmah</a:t>
            </a:r>
            <a:r>
              <a:rPr lang="en-GB" sz="700" dirty="0">
                <a:solidFill>
                  <a:schemeClr val="tx2"/>
                </a:solidFill>
              </a:rPr>
              <a:t> Choke bypass through </a:t>
            </a:r>
            <a:r>
              <a:rPr lang="en-GB" sz="700" dirty="0" err="1">
                <a:solidFill>
                  <a:schemeClr val="tx2"/>
                </a:solidFill>
              </a:rPr>
              <a:t>Mulwala</a:t>
            </a:r>
            <a:r>
              <a:rPr lang="en-GB" sz="700" dirty="0">
                <a:solidFill>
                  <a:schemeClr val="tx2"/>
                </a:solidFill>
              </a:rPr>
              <a:t> Canal announced</a:t>
            </a:r>
            <a:endParaRPr lang="en-AU" sz="700" dirty="0">
              <a:solidFill>
                <a:schemeClr val="tx2"/>
              </a:solidFill>
            </a:endParaRPr>
          </a:p>
        </p:txBody>
      </p:sp>
      <p:sp>
        <p:nvSpPr>
          <p:cNvPr id="64" name="Oval 63">
            <a:extLst>
              <a:ext uri="{FF2B5EF4-FFF2-40B4-BE49-F238E27FC236}">
                <a16:creationId xmlns:a16="http://schemas.microsoft.com/office/drawing/2014/main" id="{10641EB5-7625-4BE0-A6E8-99C58A0AAE83}"/>
              </a:ext>
            </a:extLst>
          </p:cNvPr>
          <p:cNvSpPr/>
          <p:nvPr/>
        </p:nvSpPr>
        <p:spPr>
          <a:xfrm>
            <a:off x="4888014" y="1087826"/>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508FAF3D-5353-4725-AC69-AA018009D172}"/>
              </a:ext>
            </a:extLst>
          </p:cNvPr>
          <p:cNvSpPr txBox="1"/>
          <p:nvPr/>
        </p:nvSpPr>
        <p:spPr>
          <a:xfrm>
            <a:off x="5193319" y="1426086"/>
            <a:ext cx="4097728" cy="349263"/>
          </a:xfrm>
          <a:prstGeom prst="rect">
            <a:avLst/>
          </a:prstGeom>
          <a:noFill/>
        </p:spPr>
        <p:txBody>
          <a:bodyPr wrap="square" lIns="0" tIns="0" rIns="0" rtlCol="0">
            <a:spAutoFit/>
          </a:bodyPr>
          <a:lstStyle>
            <a:defPPr>
              <a:defRPr lang="en-US"/>
            </a:defPPr>
            <a:lvl1pPr>
              <a:defRPr sz="900">
                <a:solidFill>
                  <a:schemeClr val="tx2"/>
                </a:solidFill>
                <a:latin typeface="Myriad Pro" panose="020B0503030403020204" pitchFamily="34" charset="0"/>
              </a:defRPr>
            </a:lvl1pPr>
          </a:lstStyle>
          <a:p>
            <a:pPr>
              <a:lnSpc>
                <a:spcPct val="150000"/>
              </a:lnSpc>
            </a:pPr>
            <a:r>
              <a:rPr lang="en-AU" sz="700" b="1" dirty="0">
                <a:latin typeface="+mj-lt"/>
              </a:rPr>
              <a:t>15 October  </a:t>
            </a:r>
            <a:r>
              <a:rPr lang="en-GB" sz="700" dirty="0">
                <a:latin typeface="+mn-lt"/>
              </a:rPr>
              <a:t>Revised socio-economic criteria for infrastructure-based water recovery proposed by NSW and Victorian governments</a:t>
            </a:r>
            <a:endParaRPr lang="en-AU" sz="700" dirty="0">
              <a:latin typeface="+mn-lt"/>
            </a:endParaRPr>
          </a:p>
        </p:txBody>
      </p:sp>
      <p:sp>
        <p:nvSpPr>
          <p:cNvPr id="65" name="Oval 64">
            <a:extLst>
              <a:ext uri="{FF2B5EF4-FFF2-40B4-BE49-F238E27FC236}">
                <a16:creationId xmlns:a16="http://schemas.microsoft.com/office/drawing/2014/main" id="{AB2EE6AC-ED84-42DE-8DF4-2F3A1EFCBD17}"/>
              </a:ext>
            </a:extLst>
          </p:cNvPr>
          <p:cNvSpPr/>
          <p:nvPr/>
        </p:nvSpPr>
        <p:spPr>
          <a:xfrm>
            <a:off x="4888014" y="1426086"/>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3" name="TextBox 42">
            <a:extLst>
              <a:ext uri="{FF2B5EF4-FFF2-40B4-BE49-F238E27FC236}">
                <a16:creationId xmlns:a16="http://schemas.microsoft.com/office/drawing/2014/main" id="{62A88ED2-4053-4168-B852-EBDC2064BA30}"/>
              </a:ext>
            </a:extLst>
          </p:cNvPr>
          <p:cNvSpPr txBox="1"/>
          <p:nvPr/>
        </p:nvSpPr>
        <p:spPr>
          <a:xfrm>
            <a:off x="5193319" y="1764346"/>
            <a:ext cx="4371678" cy="349263"/>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26 November  </a:t>
            </a:r>
            <a:r>
              <a:rPr lang="en-AU" sz="700" dirty="0">
                <a:solidFill>
                  <a:schemeClr val="tx2"/>
                </a:solidFill>
              </a:rPr>
              <a:t>Sustainable Diversion Limit compliance framework released</a:t>
            </a:r>
          </a:p>
          <a:p>
            <a:pPr>
              <a:lnSpc>
                <a:spcPct val="150000"/>
              </a:lnSpc>
            </a:pPr>
            <a:r>
              <a:rPr lang="en-AU" sz="700" b="1" dirty="0">
                <a:solidFill>
                  <a:schemeClr val="tx2"/>
                </a:solidFill>
                <a:latin typeface="+mj-lt"/>
              </a:rPr>
              <a:t>29 November</a:t>
            </a:r>
            <a:r>
              <a:rPr lang="en-AU" sz="700" dirty="0">
                <a:solidFill>
                  <a:schemeClr val="tx2"/>
                </a:solidFill>
                <a:latin typeface="+mj-lt"/>
              </a:rPr>
              <a:t>  </a:t>
            </a:r>
            <a:r>
              <a:rPr lang="en-AU" sz="700" dirty="0">
                <a:solidFill>
                  <a:schemeClr val="tx2"/>
                </a:solidFill>
              </a:rPr>
              <a:t>Senate committee report on integrity of water markets released</a:t>
            </a:r>
          </a:p>
        </p:txBody>
      </p:sp>
      <p:sp>
        <p:nvSpPr>
          <p:cNvPr id="66" name="Oval 65">
            <a:extLst>
              <a:ext uri="{FF2B5EF4-FFF2-40B4-BE49-F238E27FC236}">
                <a16:creationId xmlns:a16="http://schemas.microsoft.com/office/drawing/2014/main" id="{8EC6E218-0F98-4938-BFBD-315E40397515}"/>
              </a:ext>
            </a:extLst>
          </p:cNvPr>
          <p:cNvSpPr/>
          <p:nvPr/>
        </p:nvSpPr>
        <p:spPr>
          <a:xfrm>
            <a:off x="4888014" y="1764346"/>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5" name="TextBox 54">
            <a:extLst>
              <a:ext uri="{FF2B5EF4-FFF2-40B4-BE49-F238E27FC236}">
                <a16:creationId xmlns:a16="http://schemas.microsoft.com/office/drawing/2014/main" id="{FFDF639F-692F-438A-BE0B-63AA83E67C0A}"/>
              </a:ext>
            </a:extLst>
          </p:cNvPr>
          <p:cNvSpPr txBox="1"/>
          <p:nvPr/>
        </p:nvSpPr>
        <p:spPr>
          <a:xfrm>
            <a:off x="5193319" y="2102606"/>
            <a:ext cx="4365223" cy="510845"/>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7 December  </a:t>
            </a:r>
            <a:r>
              <a:rPr lang="en-AU" sz="700" dirty="0">
                <a:solidFill>
                  <a:schemeClr val="tx2"/>
                </a:solidFill>
              </a:rPr>
              <a:t>Water Resource Plan development timelines extended</a:t>
            </a:r>
          </a:p>
          <a:p>
            <a:pPr>
              <a:lnSpc>
                <a:spcPct val="150000"/>
              </a:lnSpc>
            </a:pPr>
            <a:r>
              <a:rPr lang="en-AU" sz="700" b="1" dirty="0">
                <a:solidFill>
                  <a:schemeClr val="tx2"/>
                </a:solidFill>
                <a:latin typeface="+mj-lt"/>
              </a:rPr>
              <a:t>14 December </a:t>
            </a:r>
            <a:r>
              <a:rPr lang="en-AU" sz="700" dirty="0">
                <a:solidFill>
                  <a:schemeClr val="tx2"/>
                </a:solidFill>
                <a:latin typeface="+mj-lt"/>
              </a:rPr>
              <a:t> </a:t>
            </a:r>
            <a:r>
              <a:rPr lang="en-AU" sz="700" dirty="0">
                <a:solidFill>
                  <a:schemeClr val="tx2"/>
                </a:solidFill>
              </a:rPr>
              <a:t>MinCo Meeting: agreement reached on revised </a:t>
            </a:r>
            <a:r>
              <a:rPr lang="en-GB" sz="700" dirty="0">
                <a:solidFill>
                  <a:schemeClr val="tx2"/>
                </a:solidFill>
              </a:rPr>
              <a:t>socio-economic criteria for infrastructure based water recovery proposed by NSW and Victorian governments</a:t>
            </a:r>
            <a:r>
              <a:rPr lang="en-AU" sz="700" dirty="0">
                <a:solidFill>
                  <a:schemeClr val="tx2"/>
                </a:solidFill>
              </a:rPr>
              <a:t> </a:t>
            </a:r>
          </a:p>
        </p:txBody>
      </p:sp>
      <p:sp>
        <p:nvSpPr>
          <p:cNvPr id="67" name="Oval 66">
            <a:extLst>
              <a:ext uri="{FF2B5EF4-FFF2-40B4-BE49-F238E27FC236}">
                <a16:creationId xmlns:a16="http://schemas.microsoft.com/office/drawing/2014/main" id="{A9D7E4E2-27B1-4473-A787-B905EDDFEDAD}"/>
              </a:ext>
            </a:extLst>
          </p:cNvPr>
          <p:cNvSpPr/>
          <p:nvPr/>
        </p:nvSpPr>
        <p:spPr>
          <a:xfrm>
            <a:off x="4888014" y="2102606"/>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58EF9748-62C6-4856-B467-7B9108931521}"/>
              </a:ext>
            </a:extLst>
          </p:cNvPr>
          <p:cNvSpPr/>
          <p:nvPr/>
        </p:nvSpPr>
        <p:spPr>
          <a:xfrm>
            <a:off x="4888014" y="2650073"/>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42402B70-DBBC-42ED-BEA8-9DD78B7418A4}"/>
              </a:ext>
            </a:extLst>
          </p:cNvPr>
          <p:cNvSpPr/>
          <p:nvPr/>
        </p:nvSpPr>
        <p:spPr>
          <a:xfrm>
            <a:off x="4888014" y="3140533"/>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0" name="Oval 69">
            <a:extLst>
              <a:ext uri="{FF2B5EF4-FFF2-40B4-BE49-F238E27FC236}">
                <a16:creationId xmlns:a16="http://schemas.microsoft.com/office/drawing/2014/main" id="{85508A48-0A47-46CF-9940-7603E2CC17B9}"/>
              </a:ext>
            </a:extLst>
          </p:cNvPr>
          <p:cNvSpPr/>
          <p:nvPr/>
        </p:nvSpPr>
        <p:spPr>
          <a:xfrm>
            <a:off x="4888014" y="3358909"/>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CE38BC19-EE56-4656-AB86-C998252730BD}"/>
              </a:ext>
            </a:extLst>
          </p:cNvPr>
          <p:cNvSpPr/>
          <p:nvPr/>
        </p:nvSpPr>
        <p:spPr>
          <a:xfrm>
            <a:off x="4888014" y="4024917"/>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2" name="Oval 71">
            <a:extLst>
              <a:ext uri="{FF2B5EF4-FFF2-40B4-BE49-F238E27FC236}">
                <a16:creationId xmlns:a16="http://schemas.microsoft.com/office/drawing/2014/main" id="{2D190688-AD85-4181-8D43-A0997AE226CB}"/>
              </a:ext>
            </a:extLst>
          </p:cNvPr>
          <p:cNvSpPr/>
          <p:nvPr/>
        </p:nvSpPr>
        <p:spPr>
          <a:xfrm>
            <a:off x="4888014" y="4535956"/>
            <a:ext cx="135078" cy="1350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3" name="Oval 72">
            <a:extLst>
              <a:ext uri="{FF2B5EF4-FFF2-40B4-BE49-F238E27FC236}">
                <a16:creationId xmlns:a16="http://schemas.microsoft.com/office/drawing/2014/main" id="{2195C987-76BD-406D-9E2E-BB0E220A576E}"/>
              </a:ext>
            </a:extLst>
          </p:cNvPr>
          <p:cNvSpPr/>
          <p:nvPr/>
        </p:nvSpPr>
        <p:spPr>
          <a:xfrm>
            <a:off x="4888014" y="4815665"/>
            <a:ext cx="135078" cy="135078"/>
          </a:xfrm>
          <a:prstGeom prst="ellipse">
            <a:avLst/>
          </a:prstGeom>
          <a:solidFill>
            <a:schemeClr val="tx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BEEC89FF-5834-408B-B1D3-81764FEF299E}"/>
              </a:ext>
            </a:extLst>
          </p:cNvPr>
          <p:cNvSpPr/>
          <p:nvPr/>
        </p:nvSpPr>
        <p:spPr>
          <a:xfrm>
            <a:off x="4888014" y="5322563"/>
            <a:ext cx="135078" cy="135078"/>
          </a:xfrm>
          <a:prstGeom prst="ellipse">
            <a:avLst/>
          </a:prstGeom>
          <a:solidFill>
            <a:schemeClr val="tx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75" name="Straight Connector 74">
            <a:extLst>
              <a:ext uri="{FF2B5EF4-FFF2-40B4-BE49-F238E27FC236}">
                <a16:creationId xmlns:a16="http://schemas.microsoft.com/office/drawing/2014/main" id="{87E82686-ECAB-4585-BB27-2258C6BA67F6}"/>
              </a:ext>
            </a:extLst>
          </p:cNvPr>
          <p:cNvCxnSpPr>
            <a:cxnSpLocks/>
          </p:cNvCxnSpPr>
          <p:nvPr/>
        </p:nvCxnSpPr>
        <p:spPr>
          <a:xfrm>
            <a:off x="4888014" y="4731663"/>
            <a:ext cx="4671521" cy="0"/>
          </a:xfrm>
          <a:prstGeom prst="line">
            <a:avLst/>
          </a:prstGeom>
          <a:ln w="3175">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D7224D3B-B1CD-4D72-82E4-EA7488BAF3C9}"/>
              </a:ext>
            </a:extLst>
          </p:cNvPr>
          <p:cNvSpPr txBox="1"/>
          <p:nvPr/>
        </p:nvSpPr>
        <p:spPr>
          <a:xfrm>
            <a:off x="5193319" y="2602448"/>
            <a:ext cx="3590253" cy="510845"/>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January </a:t>
            </a:r>
            <a:r>
              <a:rPr lang="en-AU" sz="700" dirty="0">
                <a:solidFill>
                  <a:schemeClr val="tx2"/>
                </a:solidFill>
              </a:rPr>
              <a:t> Fish death event in the Lower Darling attracts widespread media interest</a:t>
            </a:r>
          </a:p>
          <a:p>
            <a:pPr>
              <a:lnSpc>
                <a:spcPct val="150000"/>
              </a:lnSpc>
            </a:pPr>
            <a:r>
              <a:rPr lang="en-AU" sz="700" b="1" dirty="0">
                <a:solidFill>
                  <a:schemeClr val="tx2"/>
                </a:solidFill>
                <a:latin typeface="+mj-lt"/>
              </a:rPr>
              <a:t>25 January </a:t>
            </a:r>
            <a:r>
              <a:rPr lang="en-AU" sz="700" dirty="0">
                <a:solidFill>
                  <a:schemeClr val="tx2"/>
                </a:solidFill>
                <a:latin typeface="+mj-lt"/>
              </a:rPr>
              <a:t> </a:t>
            </a:r>
            <a:r>
              <a:rPr lang="en-AU" sz="700" dirty="0">
                <a:solidFill>
                  <a:schemeClr val="tx2"/>
                </a:solidFill>
              </a:rPr>
              <a:t>Productivity Commission's Five-year assessment released</a:t>
            </a:r>
          </a:p>
          <a:p>
            <a:pPr>
              <a:lnSpc>
                <a:spcPct val="150000"/>
              </a:lnSpc>
            </a:pPr>
            <a:r>
              <a:rPr lang="en-AU" sz="700" b="1" dirty="0">
                <a:solidFill>
                  <a:schemeClr val="tx2"/>
                </a:solidFill>
                <a:latin typeface="+mj-lt"/>
              </a:rPr>
              <a:t>31 January </a:t>
            </a:r>
            <a:r>
              <a:rPr lang="en-AU" sz="700" dirty="0">
                <a:solidFill>
                  <a:schemeClr val="tx2"/>
                </a:solidFill>
                <a:latin typeface="+mj-lt"/>
              </a:rPr>
              <a:t> </a:t>
            </a:r>
            <a:r>
              <a:rPr lang="en-AU" sz="700" dirty="0">
                <a:solidFill>
                  <a:schemeClr val="tx2"/>
                </a:solidFill>
              </a:rPr>
              <a:t>South Australian MDB Royal Commission report released</a:t>
            </a:r>
          </a:p>
        </p:txBody>
      </p:sp>
      <p:sp>
        <p:nvSpPr>
          <p:cNvPr id="77" name="TextBox 76">
            <a:extLst>
              <a:ext uri="{FF2B5EF4-FFF2-40B4-BE49-F238E27FC236}">
                <a16:creationId xmlns:a16="http://schemas.microsoft.com/office/drawing/2014/main" id="{A31D7320-68F0-4D2C-92FB-C8A8D9A9140E}"/>
              </a:ext>
            </a:extLst>
          </p:cNvPr>
          <p:cNvSpPr txBox="1"/>
          <p:nvPr/>
        </p:nvSpPr>
        <p:spPr>
          <a:xfrm>
            <a:off x="5193319" y="3336119"/>
            <a:ext cx="4350395" cy="672428"/>
          </a:xfrm>
          <a:prstGeom prst="rect">
            <a:avLst/>
          </a:prstGeom>
          <a:noFill/>
        </p:spPr>
        <p:txBody>
          <a:bodyPr wrap="square" lIns="0" tIns="0" rIns="0" rtlCol="0">
            <a:spAutoFit/>
          </a:bodyPr>
          <a:lstStyle/>
          <a:p>
            <a:pPr>
              <a:lnSpc>
                <a:spcPct val="150000"/>
              </a:lnSpc>
            </a:pPr>
            <a:r>
              <a:rPr lang="en-AU" sz="700" b="1" dirty="0">
                <a:solidFill>
                  <a:schemeClr val="tx2"/>
                </a:solidFill>
                <a:latin typeface="+mj-lt"/>
              </a:rPr>
              <a:t>8 April</a:t>
            </a:r>
            <a:r>
              <a:rPr lang="en-AU" sz="700" dirty="0">
                <a:solidFill>
                  <a:schemeClr val="tx2"/>
                </a:solidFill>
                <a:latin typeface="+mj-lt"/>
              </a:rPr>
              <a:t>  </a:t>
            </a:r>
            <a:r>
              <a:rPr lang="en-GB" sz="700" dirty="0">
                <a:solidFill>
                  <a:schemeClr val="tx2"/>
                </a:solidFill>
              </a:rPr>
              <a:t>Australian Government announces establishment of an independent panel to undertake an assessment of social and economic conditions in irrigated communities across the Murray–Darling Basin.</a:t>
            </a:r>
          </a:p>
          <a:p>
            <a:pPr>
              <a:lnSpc>
                <a:spcPct val="150000"/>
              </a:lnSpc>
            </a:pPr>
            <a:r>
              <a:rPr lang="en-GB" sz="700" dirty="0">
                <a:solidFill>
                  <a:schemeClr val="tx2"/>
                </a:solidFill>
                <a:latin typeface="+mj-lt"/>
              </a:rPr>
              <a:t>10 April  </a:t>
            </a:r>
            <a:r>
              <a:rPr lang="en-GB" sz="700" dirty="0">
                <a:solidFill>
                  <a:schemeClr val="tx2"/>
                </a:solidFill>
              </a:rPr>
              <a:t>Independent assessment of the 2018-19 fish deaths released</a:t>
            </a:r>
          </a:p>
          <a:p>
            <a:pPr>
              <a:lnSpc>
                <a:spcPct val="150000"/>
              </a:lnSpc>
            </a:pPr>
            <a:r>
              <a:rPr lang="en-AU" sz="700" b="1" dirty="0">
                <a:solidFill>
                  <a:schemeClr val="tx2"/>
                </a:solidFill>
                <a:latin typeface="+mj-lt"/>
              </a:rPr>
              <a:t>Mid-April</a:t>
            </a:r>
            <a:r>
              <a:rPr lang="en-AU" sz="700" dirty="0">
                <a:solidFill>
                  <a:schemeClr val="tx2"/>
                </a:solidFill>
              </a:rPr>
              <a:t>   </a:t>
            </a:r>
            <a:r>
              <a:rPr lang="en-GB" sz="700" dirty="0">
                <a:solidFill>
                  <a:schemeClr val="tx2"/>
                </a:solidFill>
              </a:rPr>
              <a:t>Coalition promises an ACCC review into water markets and the establishment of the National Water Grid</a:t>
            </a:r>
            <a:endParaRPr lang="en-AU" sz="700" dirty="0">
              <a:solidFill>
                <a:schemeClr val="tx2"/>
              </a:solidFill>
            </a:endParaRPr>
          </a:p>
        </p:txBody>
      </p:sp>
      <p:sp>
        <p:nvSpPr>
          <p:cNvPr id="87" name="TextBox 86">
            <a:extLst>
              <a:ext uri="{FF2B5EF4-FFF2-40B4-BE49-F238E27FC236}">
                <a16:creationId xmlns:a16="http://schemas.microsoft.com/office/drawing/2014/main" id="{CD3D832D-145C-40FF-A013-B4FDFC80E86D}"/>
              </a:ext>
            </a:extLst>
          </p:cNvPr>
          <p:cNvSpPr txBox="1"/>
          <p:nvPr/>
        </p:nvSpPr>
        <p:spPr>
          <a:xfrm rot="16200000">
            <a:off x="3771903" y="2615632"/>
            <a:ext cx="1838957" cy="246221"/>
          </a:xfrm>
          <a:prstGeom prst="rect">
            <a:avLst/>
          </a:prstGeom>
          <a:noFill/>
        </p:spPr>
        <p:txBody>
          <a:bodyPr wrap="square" rtlCol="0">
            <a:spAutoFit/>
          </a:bodyPr>
          <a:lstStyle/>
          <a:p>
            <a:pPr algn="ctr"/>
            <a:r>
              <a:rPr lang="en-AU" sz="1000" dirty="0">
                <a:solidFill>
                  <a:schemeClr val="accent2"/>
                </a:solidFill>
                <a:latin typeface="+mj-lt"/>
              </a:rPr>
              <a:t>2018-19</a:t>
            </a:r>
          </a:p>
        </p:txBody>
      </p:sp>
      <p:sp>
        <p:nvSpPr>
          <p:cNvPr id="88" name="TextBox 87">
            <a:extLst>
              <a:ext uri="{FF2B5EF4-FFF2-40B4-BE49-F238E27FC236}">
                <a16:creationId xmlns:a16="http://schemas.microsoft.com/office/drawing/2014/main" id="{137227EE-25A5-460F-AF6B-6BD62F97041D}"/>
              </a:ext>
            </a:extLst>
          </p:cNvPr>
          <p:cNvSpPr txBox="1"/>
          <p:nvPr/>
        </p:nvSpPr>
        <p:spPr>
          <a:xfrm rot="16200000">
            <a:off x="4323184" y="5171552"/>
            <a:ext cx="747272" cy="246221"/>
          </a:xfrm>
          <a:prstGeom prst="rect">
            <a:avLst/>
          </a:prstGeom>
          <a:noFill/>
        </p:spPr>
        <p:txBody>
          <a:bodyPr wrap="square" rtlCol="0">
            <a:spAutoFit/>
          </a:bodyPr>
          <a:lstStyle/>
          <a:p>
            <a:pPr algn="ctr"/>
            <a:r>
              <a:rPr lang="en-AU" sz="1000" dirty="0">
                <a:solidFill>
                  <a:schemeClr val="tx2"/>
                </a:solidFill>
                <a:latin typeface="+mj-lt"/>
              </a:rPr>
              <a:t>2019-20</a:t>
            </a:r>
          </a:p>
        </p:txBody>
      </p:sp>
    </p:spTree>
    <p:extLst>
      <p:ext uri="{BB962C8B-B14F-4D97-AF65-F5344CB8AC3E}">
        <p14:creationId xmlns:p14="http://schemas.microsoft.com/office/powerpoint/2010/main" val="301940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448858" cy="5855849"/>
          </a:xfrm>
        </p:spPr>
        <p:txBody>
          <a:bodyPr vert="horz" lIns="90000" tIns="46800" rIns="90000" bIns="45720" numCol="1" spcCol="90000" rtlCol="0" anchor="t">
            <a:noAutofit/>
          </a:bodyPr>
          <a:lstStyle/>
          <a:p>
            <a:pPr>
              <a:lnSpc>
                <a:spcPct val="100000"/>
              </a:lnSpc>
            </a:pPr>
            <a:r>
              <a:rPr lang="en-AU" sz="1200" b="1" dirty="0">
                <a:solidFill>
                  <a:schemeClr val="tx2"/>
                </a:solidFill>
                <a:latin typeface="Segoe UI Semibold" panose="020B0702040204020203" pitchFamily="34" charset="0"/>
                <a:cs typeface="Times New Roman"/>
              </a:rPr>
              <a:t>3.2 SUMMARY OF KEY WATER POLICY EVENTS</a:t>
            </a:r>
          </a:p>
          <a:p>
            <a:pPr>
              <a:lnSpc>
                <a:spcPct val="100000"/>
              </a:lnSpc>
              <a:spcBef>
                <a:spcPts val="0"/>
              </a:spcBef>
              <a:spcAft>
                <a:spcPts val="0"/>
              </a:spcAft>
            </a:pPr>
            <a:r>
              <a:rPr lang="en-AU" sz="800" dirty="0">
                <a:solidFill>
                  <a:schemeClr val="tx2"/>
                </a:solidFill>
                <a:latin typeface="+mj-lt"/>
              </a:rPr>
              <a:t>BARMAH CHOKE BYPASS THROUGH MULWALA CANAL</a:t>
            </a:r>
            <a:r>
              <a:rPr lang="en-US" sz="800" dirty="0">
                <a:solidFill>
                  <a:schemeClr val="tx2"/>
                </a:solidFill>
              </a:rPr>
              <a:t> </a:t>
            </a:r>
            <a:r>
              <a:rPr lang="en-AU" sz="800" dirty="0">
                <a:solidFill>
                  <a:schemeClr val="tx2"/>
                </a:solidFill>
              </a:rPr>
              <a:t> </a:t>
            </a:r>
            <a:endParaRPr lang="en-AU" dirty="0">
              <a:solidFill>
                <a:schemeClr val="tx2"/>
              </a:solidFill>
            </a:endParaRPr>
          </a:p>
          <a:p>
            <a:pPr>
              <a:lnSpc>
                <a:spcPct val="100000"/>
              </a:lnSpc>
              <a:spcBef>
                <a:spcPts val="0"/>
              </a:spcBef>
              <a:spcAft>
                <a:spcPts val="0"/>
              </a:spcAft>
            </a:pPr>
            <a:r>
              <a:rPr lang="en-GB" sz="800" dirty="0">
                <a:solidFill>
                  <a:schemeClr val="accent2"/>
                </a:solidFill>
              </a:rPr>
              <a:t>August 2018</a:t>
            </a:r>
            <a:r>
              <a:rPr lang="en-US" sz="800" dirty="0">
                <a:solidFill>
                  <a:schemeClr val="accent2"/>
                </a:solidFill>
              </a:rPr>
              <a:t> </a:t>
            </a:r>
            <a:endParaRPr lang="en-AU" dirty="0">
              <a:solidFill>
                <a:schemeClr val="accent2"/>
              </a:solidFill>
            </a:endParaRPr>
          </a:p>
          <a:p>
            <a:pPr>
              <a:lnSpc>
                <a:spcPct val="100000"/>
              </a:lnSpc>
              <a:spcBef>
                <a:spcPts val="0"/>
              </a:spcBef>
              <a:spcAft>
                <a:spcPts val="0"/>
              </a:spcAft>
            </a:pPr>
            <a:r>
              <a:rPr lang="en-GB" sz="800" dirty="0">
                <a:solidFill>
                  <a:schemeClr val="tx2"/>
                </a:solidFill>
              </a:rPr>
              <a:t>WaterNSW and Murray Irrigation agreed to allow water through the </a:t>
            </a:r>
            <a:r>
              <a:rPr lang="en-GB" sz="800" dirty="0" err="1">
                <a:solidFill>
                  <a:schemeClr val="tx2"/>
                </a:solidFill>
              </a:rPr>
              <a:t>Mulwala</a:t>
            </a:r>
            <a:r>
              <a:rPr lang="en-GB" sz="800" dirty="0">
                <a:solidFill>
                  <a:schemeClr val="tx2"/>
                </a:solidFill>
              </a:rPr>
              <a:t> canal, bypassing the </a:t>
            </a:r>
            <a:r>
              <a:rPr lang="en-GB" sz="800" dirty="0" err="1">
                <a:solidFill>
                  <a:schemeClr val="tx2"/>
                </a:solidFill>
              </a:rPr>
              <a:t>Barmah</a:t>
            </a:r>
            <a:r>
              <a:rPr lang="en-GB" sz="800" dirty="0">
                <a:solidFill>
                  <a:schemeClr val="tx2"/>
                </a:solidFill>
              </a:rPr>
              <a:t> Choke (for 2018-19 only). This was designed to improve peak deliverability downstream to the Lower Murray. It was a one-year agreement and it is unclear if it will be extended.  </a:t>
            </a:r>
          </a:p>
          <a:p>
            <a:pPr>
              <a:lnSpc>
                <a:spcPct val="140000"/>
              </a:lnSpc>
              <a:spcBef>
                <a:spcPts val="0"/>
              </a:spcBef>
              <a:spcAft>
                <a:spcPts val="0"/>
              </a:spcAft>
            </a:pPr>
            <a:r>
              <a:rPr lang="en-AU" sz="800" dirty="0">
                <a:solidFill>
                  <a:schemeClr val="tx2"/>
                </a:solidFill>
              </a:rPr>
              <a:t>  </a:t>
            </a:r>
            <a:endParaRPr lang="en-AU" dirty="0">
              <a:solidFill>
                <a:schemeClr val="tx2"/>
              </a:solidFill>
            </a:endParaRPr>
          </a:p>
          <a:p>
            <a:pPr>
              <a:lnSpc>
                <a:spcPct val="100000"/>
              </a:lnSpc>
              <a:spcBef>
                <a:spcPts val="0"/>
              </a:spcBef>
              <a:spcAft>
                <a:spcPts val="0"/>
              </a:spcAft>
            </a:pPr>
            <a:r>
              <a:rPr lang="en-AU" sz="800" dirty="0">
                <a:solidFill>
                  <a:schemeClr val="tx2"/>
                </a:solidFill>
                <a:latin typeface="+mj-lt"/>
              </a:rPr>
              <a:t>MINCO DEAL TO COMPLETE MDB PLAN</a:t>
            </a:r>
            <a:r>
              <a:rPr lang="en-US" sz="800" dirty="0">
                <a:solidFill>
                  <a:schemeClr val="tx2"/>
                </a:solidFill>
                <a:latin typeface="+mj-lt"/>
              </a:rPr>
              <a:t>  </a:t>
            </a:r>
            <a:endParaRPr lang="en-AU" dirty="0">
              <a:solidFill>
                <a:schemeClr val="tx2"/>
              </a:solidFill>
              <a:latin typeface="+mj-lt"/>
            </a:endParaRPr>
          </a:p>
          <a:p>
            <a:pPr>
              <a:lnSpc>
                <a:spcPct val="100000"/>
              </a:lnSpc>
              <a:spcBef>
                <a:spcPts val="0"/>
              </a:spcBef>
              <a:spcAft>
                <a:spcPts val="0"/>
              </a:spcAft>
            </a:pPr>
            <a:r>
              <a:rPr lang="en-AU" sz="800" dirty="0">
                <a:solidFill>
                  <a:schemeClr val="accent2"/>
                </a:solidFill>
              </a:rPr>
              <a:t>14 December 2018</a:t>
            </a:r>
            <a:r>
              <a:rPr lang="en-US" sz="800" dirty="0">
                <a:solidFill>
                  <a:schemeClr val="accent2"/>
                </a:solidFill>
              </a:rPr>
              <a:t>  </a:t>
            </a:r>
            <a:endParaRPr lang="en-AU" dirty="0">
              <a:solidFill>
                <a:schemeClr val="accent2"/>
              </a:solidFill>
            </a:endParaRPr>
          </a:p>
          <a:p>
            <a:pPr>
              <a:lnSpc>
                <a:spcPct val="100000"/>
              </a:lnSpc>
              <a:spcBef>
                <a:spcPts val="0"/>
              </a:spcBef>
              <a:spcAft>
                <a:spcPts val="0"/>
              </a:spcAft>
            </a:pPr>
            <a:r>
              <a:rPr lang="en-GB" sz="800" dirty="0">
                <a:solidFill>
                  <a:schemeClr val="tx2"/>
                </a:solidFill>
              </a:rPr>
              <a:t>The MDB Ministerial Council reached a long-awaited agreement on the socio-economic criteria for the 450 GL of additional water recovery under the Plan, as well as a range of other key matters. </a:t>
            </a:r>
          </a:p>
          <a:p>
            <a:pPr>
              <a:lnSpc>
                <a:spcPct val="100000"/>
              </a:lnSpc>
              <a:spcBef>
                <a:spcPts val="0"/>
              </a:spcBef>
              <a:spcAft>
                <a:spcPts val="0"/>
              </a:spcAft>
            </a:pPr>
            <a:r>
              <a:rPr lang="en-US" sz="800" dirty="0">
                <a:solidFill>
                  <a:schemeClr val="tx2"/>
                </a:solidFill>
              </a:rPr>
              <a:t>  </a:t>
            </a:r>
            <a:endParaRPr lang="en-AU" dirty="0">
              <a:solidFill>
                <a:schemeClr val="tx2"/>
              </a:solidFill>
            </a:endParaRPr>
          </a:p>
          <a:p>
            <a:pPr>
              <a:lnSpc>
                <a:spcPct val="100000"/>
              </a:lnSpc>
              <a:spcBef>
                <a:spcPts val="0"/>
              </a:spcBef>
              <a:spcAft>
                <a:spcPts val="0"/>
              </a:spcAft>
            </a:pPr>
            <a:r>
              <a:rPr lang="en-US" sz="800" dirty="0">
                <a:solidFill>
                  <a:schemeClr val="tx2"/>
                </a:solidFill>
                <a:latin typeface="+mj-lt"/>
              </a:rPr>
              <a:t>PRODUCTIVITY COMMISSION’S FIVE-YEAR BASIN </a:t>
            </a:r>
            <a:r>
              <a:rPr lang="en-AU" sz="800" dirty="0">
                <a:solidFill>
                  <a:schemeClr val="tx2"/>
                </a:solidFill>
                <a:latin typeface="+mj-lt"/>
              </a:rPr>
              <a:t>ASSESSMENT</a:t>
            </a:r>
            <a:r>
              <a:rPr lang="en-US" sz="800" dirty="0">
                <a:solidFill>
                  <a:schemeClr val="tx2"/>
                </a:solidFill>
                <a:latin typeface="+mj-lt"/>
              </a:rPr>
              <a:t>  </a:t>
            </a:r>
            <a:endParaRPr lang="en-AU" dirty="0">
              <a:solidFill>
                <a:schemeClr val="tx2"/>
              </a:solidFill>
              <a:latin typeface="+mj-lt"/>
            </a:endParaRPr>
          </a:p>
          <a:p>
            <a:pPr>
              <a:lnSpc>
                <a:spcPct val="100000"/>
              </a:lnSpc>
              <a:spcBef>
                <a:spcPts val="0"/>
              </a:spcBef>
              <a:spcAft>
                <a:spcPts val="0"/>
              </a:spcAft>
            </a:pPr>
            <a:r>
              <a:rPr lang="en-AU" sz="800" dirty="0">
                <a:solidFill>
                  <a:schemeClr val="accent2"/>
                </a:solidFill>
              </a:rPr>
              <a:t>25 January 2019</a:t>
            </a:r>
            <a:r>
              <a:rPr lang="en-US" sz="800" dirty="0">
                <a:solidFill>
                  <a:schemeClr val="accent2"/>
                </a:solidFill>
              </a:rPr>
              <a:t>  </a:t>
            </a:r>
            <a:endParaRPr lang="en-AU" dirty="0">
              <a:solidFill>
                <a:schemeClr val="accent2"/>
              </a:solidFill>
            </a:endParaRPr>
          </a:p>
          <a:p>
            <a:pPr>
              <a:lnSpc>
                <a:spcPct val="100000"/>
              </a:lnSpc>
              <a:spcBef>
                <a:spcPts val="0"/>
              </a:spcBef>
              <a:spcAft>
                <a:spcPts val="0"/>
              </a:spcAft>
            </a:pPr>
            <a:r>
              <a:rPr lang="en-AU" sz="800" dirty="0">
                <a:cs typeface="Arial"/>
              </a:rPr>
              <a:t>The Productivity Commission (PC) released its five-yearly assessment of the effectiveness of the Basin Plan implementation. The PC found that Basin states have made significant progress in implementing key elements of the Basin Plan, however further work is required to achieve its full implementation.</a:t>
            </a:r>
          </a:p>
          <a:p>
            <a:pPr>
              <a:lnSpc>
                <a:spcPct val="100000"/>
              </a:lnSpc>
              <a:spcBef>
                <a:spcPts val="0"/>
              </a:spcBef>
              <a:spcAft>
                <a:spcPts val="0"/>
              </a:spcAft>
            </a:pPr>
            <a:endParaRPr lang="en-AU" sz="800" dirty="0">
              <a:solidFill>
                <a:schemeClr val="tx2"/>
              </a:solidFill>
            </a:endParaRPr>
          </a:p>
          <a:p>
            <a:pPr>
              <a:lnSpc>
                <a:spcPct val="100000"/>
              </a:lnSpc>
              <a:spcBef>
                <a:spcPts val="0"/>
              </a:spcBef>
              <a:spcAft>
                <a:spcPts val="0"/>
              </a:spcAft>
            </a:pPr>
            <a:r>
              <a:rPr lang="en-AU" sz="800" dirty="0">
                <a:solidFill>
                  <a:schemeClr val="tx2"/>
                </a:solidFill>
                <a:latin typeface="+mj-lt"/>
              </a:rPr>
              <a:t>SOUTH AUSTRALIAN MURRAY–DARLING BASIN ROYAL COMMISSION</a:t>
            </a:r>
            <a:r>
              <a:rPr lang="en-US" sz="800" dirty="0">
                <a:solidFill>
                  <a:schemeClr val="tx2"/>
                </a:solidFill>
                <a:latin typeface="+mj-lt"/>
              </a:rPr>
              <a:t> </a:t>
            </a:r>
            <a:r>
              <a:rPr lang="en-AU" sz="800" dirty="0">
                <a:solidFill>
                  <a:schemeClr val="tx2"/>
                </a:solidFill>
                <a:latin typeface="+mj-lt"/>
              </a:rPr>
              <a:t> </a:t>
            </a:r>
            <a:endParaRPr lang="en-US" sz="800" dirty="0">
              <a:solidFill>
                <a:schemeClr val="tx2"/>
              </a:solidFill>
              <a:latin typeface="+mj-lt"/>
            </a:endParaRPr>
          </a:p>
          <a:p>
            <a:pPr>
              <a:lnSpc>
                <a:spcPct val="100000"/>
              </a:lnSpc>
              <a:spcBef>
                <a:spcPts val="0"/>
              </a:spcBef>
              <a:spcAft>
                <a:spcPts val="0"/>
              </a:spcAft>
            </a:pPr>
            <a:r>
              <a:rPr lang="en-AU" sz="800" dirty="0">
                <a:solidFill>
                  <a:schemeClr val="accent2"/>
                </a:solidFill>
              </a:rPr>
              <a:t>31 January 2018</a:t>
            </a:r>
            <a:r>
              <a:rPr lang="en-US" sz="800" dirty="0">
                <a:solidFill>
                  <a:schemeClr val="accent2"/>
                </a:solidFill>
              </a:rPr>
              <a:t> </a:t>
            </a:r>
          </a:p>
          <a:p>
            <a:pPr>
              <a:lnSpc>
                <a:spcPct val="100000"/>
              </a:lnSpc>
              <a:spcBef>
                <a:spcPts val="0"/>
              </a:spcBef>
              <a:spcAft>
                <a:spcPts val="0"/>
              </a:spcAft>
            </a:pPr>
            <a:r>
              <a:rPr lang="en-GB" sz="800" dirty="0">
                <a:solidFill>
                  <a:schemeClr val="tx2"/>
                </a:solidFill>
              </a:rPr>
              <a:t>The South Australian Government released the findings of the state's MDB Royal Commission. The Commissioner’s scathing recommendations included: reassessing the sustainable diversion limits (SDL) and the volumes required for further water recovery efforts; full disclosure of all previous modelling, assumptions and other parameters used to develop the Plan; improved monitoring, metering and compliance actions; and enhanced rights for Traditional Owners.  </a:t>
            </a:r>
          </a:p>
          <a:p>
            <a:pPr>
              <a:lnSpc>
                <a:spcPct val="140000"/>
              </a:lnSpc>
              <a:spcBef>
                <a:spcPts val="0"/>
              </a:spcBef>
              <a:spcAft>
                <a:spcPts val="0"/>
              </a:spcAft>
            </a:pPr>
            <a:endParaRPr lang="en-AU" sz="1000"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3.0 Water Policy Update</a:t>
            </a:r>
          </a:p>
        </p:txBody>
      </p:sp>
      <p:sp>
        <p:nvSpPr>
          <p:cNvPr id="5" name="Content Placeholder 1">
            <a:extLst>
              <a:ext uri="{FF2B5EF4-FFF2-40B4-BE49-F238E27FC236}">
                <a16:creationId xmlns:a16="http://schemas.microsoft.com/office/drawing/2014/main" id="{79446B15-23E1-4A04-BDBC-9272958A538A}"/>
              </a:ext>
            </a:extLst>
          </p:cNvPr>
          <p:cNvSpPr txBox="1">
            <a:spLocks/>
          </p:cNvSpPr>
          <p:nvPr/>
        </p:nvSpPr>
        <p:spPr>
          <a:xfrm>
            <a:off x="4236095" y="657599"/>
            <a:ext cx="2660005" cy="5379720"/>
          </a:xfrm>
          <a:prstGeom prst="rect">
            <a:avLst/>
          </a:prstGeom>
        </p:spPr>
        <p:txBody>
          <a:bodyPr vert="horz" lIns="90000" tIns="46800" rIns="90000" bIns="45720" numCol="1" spcCol="90000" rtlCol="0" anchor="t">
            <a:no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GB" sz="800" dirty="0">
                <a:solidFill>
                  <a:schemeClr val="tx2"/>
                </a:solidFill>
                <a:latin typeface="+mj-lt"/>
                <a:cs typeface="Segoe UI Light" panose="020B0502040204020203" pitchFamily="34" charset="0"/>
              </a:rPr>
              <a:t>FOREIGN OWNERSHIP REGISTER RELEASED</a:t>
            </a:r>
            <a:r>
              <a:rPr lang="en-US" sz="800" dirty="0">
                <a:solidFill>
                  <a:schemeClr val="tx2"/>
                </a:solidFill>
                <a:latin typeface="+mj-lt"/>
                <a:cs typeface="Segoe UI Light" panose="020B0502040204020203" pitchFamily="34" charset="0"/>
              </a:rPr>
              <a:t> </a:t>
            </a:r>
            <a:r>
              <a:rPr lang="en-AU" sz="800" dirty="0">
                <a:latin typeface="+mj-lt"/>
                <a:cs typeface="Segoe UI Light" panose="020B0502040204020203" pitchFamily="34" charset="0"/>
              </a:rPr>
              <a:t> </a:t>
            </a:r>
            <a:endParaRPr lang="en-US" dirty="0">
              <a:latin typeface="+mj-lt"/>
              <a:cs typeface="Segoe UI Light" panose="020B0502040204020203" pitchFamily="34" charset="0"/>
            </a:endParaRPr>
          </a:p>
          <a:p>
            <a:pPr>
              <a:spcBef>
                <a:spcPts val="0"/>
              </a:spcBef>
              <a:spcAft>
                <a:spcPts val="0"/>
              </a:spcAft>
            </a:pPr>
            <a:r>
              <a:rPr lang="en-AU" sz="800" dirty="0">
                <a:solidFill>
                  <a:schemeClr val="accent2"/>
                </a:solidFill>
                <a:latin typeface="Segoe UI Light" panose="020B0502040204020203" pitchFamily="34" charset="0"/>
                <a:cs typeface="Segoe UI Light" panose="020B0502040204020203" pitchFamily="34" charset="0"/>
              </a:rPr>
              <a:t>1 March 2019</a:t>
            </a:r>
            <a:endParaRPr lang="en-AU" dirty="0">
              <a:solidFill>
                <a:schemeClr val="accent2"/>
              </a:solidFill>
              <a:latin typeface="Segoe UI Light" panose="020B0502040204020203" pitchFamily="34" charset="0"/>
              <a:cs typeface="Segoe UI Light" panose="020B0502040204020203" pitchFamily="34" charset="0"/>
            </a:endParaRPr>
          </a:p>
          <a:p>
            <a:pPr>
              <a:spcBef>
                <a:spcPts val="0"/>
              </a:spcBef>
              <a:spcAft>
                <a:spcPts val="0"/>
              </a:spcAft>
            </a:pPr>
            <a:r>
              <a:rPr lang="en-GB" sz="800" dirty="0">
                <a:latin typeface="Segoe UI Light" panose="020B0502040204020203" pitchFamily="34" charset="0"/>
                <a:cs typeface="Segoe UI Light" panose="020B0502040204020203" pitchFamily="34" charset="0"/>
              </a:rPr>
              <a:t>The Australian Government released the first report of the Register of Foreign Ownership of Water Entitlements. It showed that approximately 10 per cent of Australian water entitlements have some level of foreign ownership. The largest volume of foreign owned water entitlements is in Western Australia (26 per cent), followed by Queensland (18 per cent) and New South Wales (9 per cent). The level of foreign ownership of MDB water entitlements (approximately 9 per cent) is slightly lower than the level of foreign ownership of all Australian water entitlements. </a:t>
            </a:r>
          </a:p>
          <a:p>
            <a:pPr>
              <a:spcBef>
                <a:spcPts val="0"/>
              </a:spcBef>
              <a:spcAft>
                <a:spcPts val="0"/>
              </a:spcAft>
            </a:pPr>
            <a:endParaRPr lang="en-GB" sz="800" dirty="0">
              <a:latin typeface="Segoe UI Light" panose="020B0502040204020203" pitchFamily="34" charset="0"/>
              <a:cs typeface="Segoe UI Light" panose="020B0502040204020203" pitchFamily="34" charset="0"/>
            </a:endParaRPr>
          </a:p>
          <a:p>
            <a:pPr>
              <a:spcBef>
                <a:spcPts val="0"/>
              </a:spcBef>
              <a:spcAft>
                <a:spcPts val="0"/>
              </a:spcAft>
            </a:pPr>
            <a:r>
              <a:rPr lang="en-GB" sz="800" dirty="0">
                <a:solidFill>
                  <a:schemeClr val="tx2"/>
                </a:solidFill>
                <a:latin typeface="+mj-lt"/>
                <a:cs typeface="Segoe UI Light" panose="020B0502040204020203" pitchFamily="34" charset="0"/>
              </a:rPr>
              <a:t>INDEPENDENT FISH DEATH ASSESSMENT RELEASED</a:t>
            </a:r>
            <a:r>
              <a:rPr lang="en-US" sz="800" dirty="0">
                <a:latin typeface="+mj-lt"/>
                <a:cs typeface="Segoe UI Light" panose="020B0502040204020203" pitchFamily="34" charset="0"/>
              </a:rPr>
              <a:t> </a:t>
            </a:r>
            <a:r>
              <a:rPr lang="en-GB" sz="800" dirty="0">
                <a:latin typeface="+mj-lt"/>
                <a:cs typeface="Segoe UI Light" panose="020B0502040204020203" pitchFamily="34" charset="0"/>
              </a:rPr>
              <a:t> </a:t>
            </a:r>
            <a:endParaRPr lang="en-GB" dirty="0">
              <a:latin typeface="+mj-lt"/>
              <a:cs typeface="Segoe UI Light" panose="020B0502040204020203" pitchFamily="34" charset="0"/>
            </a:endParaRPr>
          </a:p>
          <a:p>
            <a:pPr>
              <a:spcBef>
                <a:spcPts val="0"/>
              </a:spcBef>
              <a:spcAft>
                <a:spcPts val="0"/>
              </a:spcAft>
            </a:pPr>
            <a:r>
              <a:rPr lang="en-GB" sz="800" dirty="0">
                <a:solidFill>
                  <a:schemeClr val="accent2"/>
                </a:solidFill>
                <a:latin typeface="Segoe UI Light" panose="020B0502040204020203" pitchFamily="34" charset="0"/>
                <a:cs typeface="Segoe UI Light" panose="020B0502040204020203" pitchFamily="34" charset="0"/>
              </a:rPr>
              <a:t>10 April 2019</a:t>
            </a:r>
            <a:r>
              <a:rPr lang="en-US" sz="800" dirty="0">
                <a:solidFill>
                  <a:schemeClr val="accent2"/>
                </a:solidFill>
                <a:latin typeface="Segoe UI Light" panose="020B0502040204020203" pitchFamily="34" charset="0"/>
                <a:cs typeface="Segoe UI Light" panose="020B0502040204020203" pitchFamily="34" charset="0"/>
              </a:rPr>
              <a:t> </a:t>
            </a:r>
            <a:r>
              <a:rPr lang="en-GB" sz="800" dirty="0">
                <a:solidFill>
                  <a:schemeClr val="accent2"/>
                </a:solidFill>
                <a:latin typeface="Segoe UI Light" panose="020B0502040204020203" pitchFamily="34" charset="0"/>
                <a:cs typeface="Segoe UI Light" panose="020B0502040204020203" pitchFamily="34" charset="0"/>
              </a:rPr>
              <a:t> </a:t>
            </a:r>
            <a:endParaRPr lang="en-GB" dirty="0">
              <a:solidFill>
                <a:schemeClr val="accent2"/>
              </a:solidFill>
              <a:latin typeface="Segoe UI Light" panose="020B0502040204020203" pitchFamily="34" charset="0"/>
              <a:cs typeface="Segoe UI Light" panose="020B0502040204020203" pitchFamily="34" charset="0"/>
            </a:endParaRPr>
          </a:p>
          <a:p>
            <a:pPr>
              <a:spcBef>
                <a:spcPts val="0"/>
              </a:spcBef>
              <a:spcAft>
                <a:spcPts val="0"/>
              </a:spcAft>
            </a:pPr>
            <a:r>
              <a:rPr lang="en-GB" sz="800" dirty="0">
                <a:latin typeface="Segoe UI Light" panose="020B0502040204020203" pitchFamily="34" charset="0"/>
                <a:cs typeface="Segoe UI Light" panose="020B0502040204020203" pitchFamily="34" charset="0"/>
              </a:rPr>
              <a:t>Large-scale fish deaths in several NSW rivers and storages attracted significant media attention in December 2018 and January 2019. The Federal Government and Federal Opposition established separate independent panels to investigate and propose remedial actions. The final report of the Government-appointed panel — chaired by Aither Senior Associate Robert Vertessy — stated that the fish deaths were caused by a combination of low flows, poor water quality and a sudden change in temperature, causing the weir pools to suddenly de-stratify resulting in low oxygen levels. The panel further noted that there were several other contributing factors, including climate conditions, hydrology and water management, such as the operation of the </a:t>
            </a:r>
            <a:r>
              <a:rPr lang="en-GB" sz="800" dirty="0" err="1">
                <a:latin typeface="Segoe UI Light" panose="020B0502040204020203" pitchFamily="34" charset="0"/>
                <a:cs typeface="Segoe UI Light" panose="020B0502040204020203" pitchFamily="34" charset="0"/>
              </a:rPr>
              <a:t>Menindee</a:t>
            </a:r>
            <a:r>
              <a:rPr lang="en-GB" sz="800" dirty="0">
                <a:latin typeface="Segoe UI Light" panose="020B0502040204020203" pitchFamily="34" charset="0"/>
                <a:cs typeface="Segoe UI Light" panose="020B0502040204020203" pitchFamily="34" charset="0"/>
              </a:rPr>
              <a:t> Lakes system. </a:t>
            </a:r>
          </a:p>
          <a:p>
            <a:pPr>
              <a:spcBef>
                <a:spcPts val="0"/>
              </a:spcBef>
              <a:spcAft>
                <a:spcPts val="0"/>
              </a:spcAft>
            </a:pPr>
            <a:endParaRPr lang="en-US" sz="800" dirty="0">
              <a:latin typeface="Segoe UI Light" panose="020B0502040204020203" pitchFamily="34" charset="0"/>
              <a:cs typeface="Segoe UI Light" panose="020B0502040204020203" pitchFamily="34" charset="0"/>
            </a:endParaRPr>
          </a:p>
          <a:p>
            <a:pPr>
              <a:spcBef>
                <a:spcPts val="0"/>
              </a:spcBef>
              <a:spcAft>
                <a:spcPts val="0"/>
              </a:spcAft>
            </a:pPr>
            <a:r>
              <a:rPr lang="en-AU" sz="800" dirty="0">
                <a:solidFill>
                  <a:schemeClr val="tx2"/>
                </a:solidFill>
                <a:latin typeface="+mj-lt"/>
                <a:cs typeface="Segoe UI Light" panose="020B0502040204020203" pitchFamily="34" charset="0"/>
              </a:rPr>
              <a:t>INDEPENDENT PANEL TO INVESTIGATE SOCIO-ECONOMIC CONDITIONS IN IRRIGATED COMMUNITIES ANNOUNCED</a:t>
            </a:r>
            <a:endParaRPr lang="en-US" sz="800" dirty="0">
              <a:solidFill>
                <a:schemeClr val="tx2"/>
              </a:solidFill>
              <a:latin typeface="+mj-lt"/>
              <a:cs typeface="Segoe UI Light" panose="020B0502040204020203" pitchFamily="34" charset="0"/>
            </a:endParaRPr>
          </a:p>
          <a:p>
            <a:pPr>
              <a:spcBef>
                <a:spcPts val="0"/>
              </a:spcBef>
              <a:spcAft>
                <a:spcPts val="0"/>
              </a:spcAft>
            </a:pPr>
            <a:r>
              <a:rPr lang="en-AU" sz="800" dirty="0">
                <a:solidFill>
                  <a:schemeClr val="accent2"/>
                </a:solidFill>
                <a:latin typeface="Segoe UI Light" panose="020B0502040204020203" pitchFamily="34" charset="0"/>
                <a:cs typeface="Segoe UI Light" panose="020B0502040204020203" pitchFamily="34" charset="0"/>
              </a:rPr>
              <a:t>8 April 2019</a:t>
            </a:r>
            <a:endParaRPr lang="en-GB" dirty="0">
              <a:solidFill>
                <a:schemeClr val="accent2"/>
              </a:solidFill>
              <a:latin typeface="Segoe UI Light" panose="020B0502040204020203" pitchFamily="34" charset="0"/>
            </a:endParaRPr>
          </a:p>
          <a:p>
            <a:pPr>
              <a:spcBef>
                <a:spcPts val="0"/>
              </a:spcBef>
              <a:spcAft>
                <a:spcPts val="0"/>
              </a:spcAft>
            </a:pPr>
            <a:r>
              <a:rPr lang="en-GB" sz="800" dirty="0">
                <a:latin typeface="Segoe UI Light" panose="020B0502040204020203" pitchFamily="34" charset="0"/>
                <a:cs typeface="Segoe UI Light" panose="020B0502040204020203" pitchFamily="34" charset="0"/>
              </a:rPr>
              <a:t>The Australian Government announced the establishment of an independent panel to undertake an assessment of social and economic conditions in irrigated communities across the MDB.</a:t>
            </a:r>
          </a:p>
        </p:txBody>
      </p:sp>
      <p:sp>
        <p:nvSpPr>
          <p:cNvPr id="6" name="Content Placeholder 1">
            <a:extLst>
              <a:ext uri="{FF2B5EF4-FFF2-40B4-BE49-F238E27FC236}">
                <a16:creationId xmlns:a16="http://schemas.microsoft.com/office/drawing/2014/main" id="{0B183338-426F-426E-8B25-A7444A71B52F}"/>
              </a:ext>
            </a:extLst>
          </p:cNvPr>
          <p:cNvSpPr txBox="1">
            <a:spLocks/>
          </p:cNvSpPr>
          <p:nvPr/>
        </p:nvSpPr>
        <p:spPr>
          <a:xfrm>
            <a:off x="6896100" y="657599"/>
            <a:ext cx="2547750" cy="5379720"/>
          </a:xfrm>
          <a:prstGeom prst="rect">
            <a:avLst/>
          </a:prstGeom>
        </p:spPr>
        <p:txBody>
          <a:bodyPr vert="horz" lIns="90000" tIns="46800" rIns="90000" bIns="45720" numCol="1" spcCol="90000" rtlCol="0" anchor="t">
            <a:no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AU" sz="800" dirty="0">
                <a:solidFill>
                  <a:schemeClr val="tx2"/>
                </a:solidFill>
                <a:latin typeface="+mj-lt"/>
                <a:cs typeface="Segoe UI Light" panose="020B0502040204020203" pitchFamily="34" charset="0"/>
              </a:rPr>
              <a:t>MDBA INVESTIGATION ON PRICE REPORTING RELEASED</a:t>
            </a:r>
            <a:endParaRPr lang="en-US" sz="800" dirty="0">
              <a:solidFill>
                <a:schemeClr val="tx2"/>
              </a:solidFill>
              <a:latin typeface="+mj-lt"/>
              <a:cs typeface="Segoe UI Light" panose="020B0502040204020203" pitchFamily="34" charset="0"/>
            </a:endParaRPr>
          </a:p>
          <a:p>
            <a:pPr>
              <a:spcBef>
                <a:spcPts val="0"/>
              </a:spcBef>
              <a:spcAft>
                <a:spcPts val="0"/>
              </a:spcAft>
            </a:pPr>
            <a:r>
              <a:rPr lang="en-AU" sz="800" dirty="0">
                <a:solidFill>
                  <a:schemeClr val="accent2"/>
                </a:solidFill>
                <a:latin typeface="Segoe UI Light" panose="020B0502040204020203" pitchFamily="34" charset="0"/>
                <a:cs typeface="Segoe UI Light" panose="020B0502040204020203" pitchFamily="34" charset="0"/>
              </a:rPr>
              <a:t>31 May 2019</a:t>
            </a:r>
          </a:p>
          <a:p>
            <a:pPr>
              <a:spcBef>
                <a:spcPts val="0"/>
              </a:spcBef>
              <a:spcAft>
                <a:spcPts val="0"/>
              </a:spcAft>
            </a:pPr>
            <a:r>
              <a:rPr lang="en-GB" sz="800" dirty="0">
                <a:latin typeface="Segoe UI Light" panose="020B0502040204020203" pitchFamily="34" charset="0"/>
                <a:cs typeface="Segoe UI Light" panose="020B0502040204020203" pitchFamily="34" charset="0"/>
              </a:rPr>
              <a:t>The MDBA released the findings of its investigation into reporting of water trading. The key finding was that complete and accurate consolidated reporting is impossible due to an absence of robust arrangements across Basin governments to gather comprehensive price information.</a:t>
            </a:r>
          </a:p>
          <a:p>
            <a:pPr>
              <a:spcBef>
                <a:spcPts val="0"/>
              </a:spcBef>
              <a:spcAft>
                <a:spcPts val="0"/>
              </a:spcAft>
            </a:pPr>
            <a:endParaRPr lang="en-AU" dirty="0">
              <a:latin typeface="Segoe UI Light" panose="020B0502040204020203" pitchFamily="34" charset="0"/>
            </a:endParaRPr>
          </a:p>
          <a:p>
            <a:pPr>
              <a:spcBef>
                <a:spcPts val="0"/>
              </a:spcBef>
              <a:spcAft>
                <a:spcPts val="0"/>
              </a:spcAft>
            </a:pPr>
            <a:r>
              <a:rPr lang="en-GB" sz="800" b="1" dirty="0">
                <a:latin typeface="+mj-lt"/>
                <a:cs typeface="Segoe UI Light" panose="020B0502040204020203" pitchFamily="34" charset="0"/>
              </a:rPr>
              <a:t>Following the start of the 2019-20 water year:</a:t>
            </a:r>
            <a:endParaRPr lang="en-GB" dirty="0">
              <a:latin typeface="+mj-lt"/>
            </a:endParaRPr>
          </a:p>
          <a:p>
            <a:pPr>
              <a:spcBef>
                <a:spcPts val="0"/>
              </a:spcBef>
              <a:spcAft>
                <a:spcPts val="0"/>
              </a:spcAft>
            </a:pPr>
            <a:endParaRPr lang="en-GB" sz="800" b="1" dirty="0">
              <a:latin typeface="Segoe UI Light" panose="020B0502040204020203" pitchFamily="34" charset="0"/>
              <a:cs typeface="Segoe UI Light" panose="020B0502040204020203" pitchFamily="34" charset="0"/>
            </a:endParaRPr>
          </a:p>
          <a:p>
            <a:pPr>
              <a:spcBef>
                <a:spcPts val="0"/>
              </a:spcBef>
              <a:spcAft>
                <a:spcPts val="0"/>
              </a:spcAft>
            </a:pPr>
            <a:r>
              <a:rPr lang="en-GB" sz="800" dirty="0">
                <a:latin typeface="+mj-lt"/>
                <a:cs typeface="Segoe UI Light" panose="020B0502040204020203" pitchFamily="34" charset="0"/>
              </a:rPr>
              <a:t>VICTORIA SLOWS IRRIGATION GROWTH BELOW THE BARMAH CHOKE</a:t>
            </a:r>
            <a:r>
              <a:rPr lang="en-US" sz="800" dirty="0">
                <a:latin typeface="+mj-lt"/>
                <a:cs typeface="Segoe UI Light" panose="020B0502040204020203" pitchFamily="34" charset="0"/>
              </a:rPr>
              <a:t> </a:t>
            </a:r>
            <a:r>
              <a:rPr lang="en-GB" sz="800" dirty="0">
                <a:latin typeface="+mj-lt"/>
                <a:cs typeface="Segoe UI Light" panose="020B0502040204020203" pitchFamily="34" charset="0"/>
              </a:rPr>
              <a:t> </a:t>
            </a:r>
          </a:p>
          <a:p>
            <a:pPr>
              <a:spcBef>
                <a:spcPts val="0"/>
              </a:spcBef>
              <a:spcAft>
                <a:spcPts val="0"/>
              </a:spcAft>
            </a:pPr>
            <a:r>
              <a:rPr lang="en-GB" sz="800" dirty="0">
                <a:solidFill>
                  <a:schemeClr val="accent2"/>
                </a:solidFill>
                <a:latin typeface="Segoe UI Light" panose="020B0502040204020203" pitchFamily="34" charset="0"/>
                <a:cs typeface="Segoe UI Light" panose="020B0502040204020203" pitchFamily="34" charset="0"/>
              </a:rPr>
              <a:t>11 July 2019</a:t>
            </a:r>
            <a:r>
              <a:rPr lang="en-US" sz="800" dirty="0">
                <a:solidFill>
                  <a:schemeClr val="accent2"/>
                </a:solidFill>
                <a:latin typeface="Segoe UI Light" panose="020B0502040204020203" pitchFamily="34" charset="0"/>
                <a:cs typeface="Segoe UI Light" panose="020B0502040204020203" pitchFamily="34" charset="0"/>
              </a:rPr>
              <a:t> </a:t>
            </a:r>
            <a:r>
              <a:rPr lang="en-GB" sz="800" dirty="0">
                <a:solidFill>
                  <a:schemeClr val="accent2"/>
                </a:solidFill>
                <a:latin typeface="Segoe UI Light" panose="020B0502040204020203" pitchFamily="34" charset="0"/>
                <a:cs typeface="Segoe UI Light" panose="020B0502040204020203" pitchFamily="34" charset="0"/>
              </a:rPr>
              <a:t> </a:t>
            </a:r>
          </a:p>
          <a:p>
            <a:pPr>
              <a:spcBef>
                <a:spcPts val="0"/>
              </a:spcBef>
              <a:spcAft>
                <a:spcPts val="0"/>
              </a:spcAft>
            </a:pPr>
            <a:r>
              <a:rPr lang="en-GB" sz="800" dirty="0">
                <a:latin typeface="Segoe UI Light" panose="020B0502040204020203" pitchFamily="34" charset="0"/>
                <a:cs typeface="Segoe UI Light" panose="020B0502040204020203" pitchFamily="34" charset="0"/>
              </a:rPr>
              <a:t>The Victorian Water Minister, Lisa Neville, announced that no new licences for water extraction in the Victorian Lower Murray will be issued, nor extraction limit increases be granted, unless it can be shown that there will be no increased risks to the environment or entitlement holders. The announcement followed heightened concern about the deliverability of water to downstream water holders and environmental impacts. Minister Neville requested that New South Wales and South Australia put in place similar arrangements. </a:t>
            </a:r>
          </a:p>
          <a:p>
            <a:pPr>
              <a:lnSpc>
                <a:spcPct val="100000"/>
              </a:lnSpc>
              <a:spcBef>
                <a:spcPts val="0"/>
              </a:spcBef>
              <a:spcAft>
                <a:spcPts val="0"/>
              </a:spcAft>
            </a:pPr>
            <a:endParaRPr lang="en-GB" sz="800" dirty="0">
              <a:latin typeface="Segoe UI Light" panose="020B0502040204020203" pitchFamily="34" charset="0"/>
              <a:cs typeface="Segoe UI Light" panose="020B0502040204020203" pitchFamily="34" charset="0"/>
            </a:endParaRPr>
          </a:p>
          <a:p>
            <a:pPr>
              <a:lnSpc>
                <a:spcPct val="100000"/>
              </a:lnSpc>
              <a:spcBef>
                <a:spcPts val="0"/>
              </a:spcBef>
              <a:spcAft>
                <a:spcPts val="0"/>
              </a:spcAft>
            </a:pPr>
            <a:r>
              <a:rPr lang="en-GB" sz="800" dirty="0">
                <a:latin typeface="+mj-lt"/>
                <a:cs typeface="Segoe UI Light" panose="020B0502040204020203" pitchFamily="34" charset="0"/>
              </a:rPr>
              <a:t>ACCC INQUIRY ANNOUNCED</a:t>
            </a:r>
          </a:p>
          <a:p>
            <a:pPr>
              <a:lnSpc>
                <a:spcPct val="100000"/>
              </a:lnSpc>
              <a:spcBef>
                <a:spcPts val="0"/>
              </a:spcBef>
              <a:spcAft>
                <a:spcPts val="0"/>
              </a:spcAft>
            </a:pPr>
            <a:r>
              <a:rPr lang="en-GB" sz="800" dirty="0">
                <a:solidFill>
                  <a:schemeClr val="accent2"/>
                </a:solidFill>
                <a:latin typeface="Segoe UI Light" panose="020B0502040204020203" pitchFamily="34" charset="0"/>
                <a:cs typeface="Segoe UI Light" panose="020B0502040204020203" pitchFamily="34" charset="0"/>
              </a:rPr>
              <a:t>7 August 2019</a:t>
            </a:r>
            <a:r>
              <a:rPr lang="en-US" sz="800" dirty="0">
                <a:solidFill>
                  <a:schemeClr val="accent2"/>
                </a:solidFill>
                <a:latin typeface="Segoe UI Light" panose="020B0502040204020203" pitchFamily="34" charset="0"/>
                <a:cs typeface="Segoe UI Light" panose="020B0502040204020203" pitchFamily="34" charset="0"/>
              </a:rPr>
              <a:t> </a:t>
            </a:r>
            <a:endParaRPr lang="en-AU" sz="800" dirty="0">
              <a:solidFill>
                <a:schemeClr val="accent2"/>
              </a:solidFill>
              <a:latin typeface="Segoe UI Light" panose="020B0502040204020203" pitchFamily="34" charset="0"/>
              <a:cs typeface="Segoe UI Light" panose="020B0502040204020203" pitchFamily="34" charset="0"/>
            </a:endParaRPr>
          </a:p>
          <a:p>
            <a:pPr>
              <a:lnSpc>
                <a:spcPct val="100000"/>
              </a:lnSpc>
              <a:spcBef>
                <a:spcPts val="0"/>
              </a:spcBef>
              <a:spcAft>
                <a:spcPts val="0"/>
              </a:spcAft>
            </a:pPr>
            <a:r>
              <a:rPr lang="en-GB" sz="800" dirty="0">
                <a:latin typeface="Segoe UI Light" panose="020B0502040204020203" pitchFamily="34" charset="0"/>
                <a:cs typeface="Segoe UI Light" panose="020B0502040204020203" pitchFamily="34" charset="0"/>
              </a:rPr>
              <a:t>The Australian Government has directed the ACCC to conduct an inquiry into markets for tradeable water rights in the MDB. The Inquiry will span the operations, transparency, regulation, competitiveness and efficiency of markets for tradeable water rights. The ACCC's interim report is due 31 March 2020, with the final report completed by 30 November 2020.</a:t>
            </a:r>
          </a:p>
          <a:p>
            <a:pPr>
              <a:lnSpc>
                <a:spcPct val="100000"/>
              </a:lnSpc>
              <a:spcBef>
                <a:spcPts val="0"/>
              </a:spcBef>
              <a:spcAft>
                <a:spcPts val="0"/>
              </a:spcAft>
            </a:pPr>
            <a:endParaRPr lang="en-US" sz="800" dirty="0">
              <a:latin typeface="Segoe UI Light" panose="020B0502040204020203" pitchFamily="34" charset="0"/>
              <a:cs typeface="Segoe UI Light" panose="020B0502040204020203" pitchFamily="34" charset="0"/>
            </a:endParaRPr>
          </a:p>
          <a:p>
            <a:pPr>
              <a:lnSpc>
                <a:spcPct val="100000"/>
              </a:lnSpc>
              <a:spcBef>
                <a:spcPts val="0"/>
              </a:spcBef>
              <a:spcAft>
                <a:spcPts val="0"/>
              </a:spcAft>
            </a:pPr>
            <a:endParaRPr lang="en-AU" sz="800" dirty="0">
              <a:latin typeface="Segoe UI Light" panose="020B0502040204020203" pitchFamily="34" charset="0"/>
            </a:endParaRPr>
          </a:p>
          <a:p>
            <a:pPr>
              <a:lnSpc>
                <a:spcPct val="100000"/>
              </a:lnSpc>
              <a:spcBef>
                <a:spcPts val="0"/>
              </a:spcBef>
              <a:spcAft>
                <a:spcPts val="0"/>
              </a:spcAft>
            </a:pPr>
            <a:endParaRPr lang="en-AU" sz="8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1240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F7DE84-C223-4ED1-8224-9196E417EA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12978" y="0"/>
            <a:ext cx="3993021" cy="6858000"/>
          </a:xfrm>
          <a:prstGeom prst="rect">
            <a:avLst/>
          </a:prstGeom>
        </p:spPr>
      </p:pic>
      <p:sp>
        <p:nvSpPr>
          <p:cNvPr id="4" name="Title 3">
            <a:extLst>
              <a:ext uri="{FF2B5EF4-FFF2-40B4-BE49-F238E27FC236}">
                <a16:creationId xmlns:a16="http://schemas.microsoft.com/office/drawing/2014/main" id="{1B9BFB54-23F0-43CC-9A89-5DB8119AC6C1}"/>
              </a:ext>
            </a:extLst>
          </p:cNvPr>
          <p:cNvSpPr>
            <a:spLocks noGrp="1"/>
          </p:cNvSpPr>
          <p:nvPr>
            <p:ph type="title"/>
          </p:nvPr>
        </p:nvSpPr>
        <p:spPr>
          <a:xfrm>
            <a:off x="1256453" y="868401"/>
            <a:ext cx="4376584" cy="1472386"/>
          </a:xfrm>
        </p:spPr>
        <p:txBody>
          <a:bodyPr lIns="0"/>
          <a:lstStyle/>
          <a:p>
            <a:r>
              <a:rPr lang="en-AU" dirty="0"/>
              <a:t>ALLOCATION MARKETS</a:t>
            </a:r>
          </a:p>
        </p:txBody>
      </p:sp>
      <p:sp>
        <p:nvSpPr>
          <p:cNvPr id="5" name="Content Placeholder 4">
            <a:extLst>
              <a:ext uri="{FF2B5EF4-FFF2-40B4-BE49-F238E27FC236}">
                <a16:creationId xmlns:a16="http://schemas.microsoft.com/office/drawing/2014/main" id="{36BFD45F-231A-46B3-AB15-52F82F9975F8}"/>
              </a:ext>
            </a:extLst>
          </p:cNvPr>
          <p:cNvSpPr>
            <a:spLocks noGrp="1"/>
          </p:cNvSpPr>
          <p:nvPr>
            <p:ph sz="quarter" idx="10"/>
          </p:nvPr>
        </p:nvSpPr>
        <p:spPr>
          <a:xfrm>
            <a:off x="1256453" y="2340787"/>
            <a:ext cx="4376584" cy="1878788"/>
          </a:xfrm>
        </p:spPr>
        <p:txBody>
          <a:bodyPr lIns="0"/>
          <a:lstStyle/>
          <a:p>
            <a:r>
              <a:rPr lang="en-GB" dirty="0"/>
              <a:t>4.1 Allocation trade prices</a:t>
            </a:r>
          </a:p>
          <a:p>
            <a:r>
              <a:rPr lang="en-GB" dirty="0"/>
              <a:t>4.2 Allocation trade activity</a:t>
            </a:r>
          </a:p>
          <a:p>
            <a:r>
              <a:rPr lang="en-GB" dirty="0"/>
              <a:t>4.3 Comparison of trade prices and volumes</a:t>
            </a:r>
          </a:p>
          <a:p>
            <a:endParaRPr lang="en-GB" dirty="0"/>
          </a:p>
          <a:p>
            <a:endParaRPr lang="en-AU" dirty="0"/>
          </a:p>
          <a:p>
            <a:endParaRPr lang="en-AU" dirty="0"/>
          </a:p>
        </p:txBody>
      </p:sp>
      <p:cxnSp>
        <p:nvCxnSpPr>
          <p:cNvPr id="14" name="Straight Connector 13">
            <a:extLst>
              <a:ext uri="{FF2B5EF4-FFF2-40B4-BE49-F238E27FC236}">
                <a16:creationId xmlns:a16="http://schemas.microsoft.com/office/drawing/2014/main" id="{462DD6BB-475A-4763-93FA-3A567E89E127}"/>
              </a:ext>
            </a:extLst>
          </p:cNvPr>
          <p:cNvCxnSpPr>
            <a:cxnSpLocks/>
          </p:cNvCxnSpPr>
          <p:nvPr/>
        </p:nvCxnSpPr>
        <p:spPr>
          <a:xfrm>
            <a:off x="5913284" y="6527319"/>
            <a:ext cx="3497416" cy="0"/>
          </a:xfrm>
          <a:prstGeom prst="line">
            <a:avLst/>
          </a:prstGeom>
          <a:ln w="12700" cmpd="sng">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C6208EF-3EF5-4349-A43E-27C48C153A49}"/>
              </a:ext>
            </a:extLst>
          </p:cNvPr>
          <p:cNvSpPr/>
          <p:nvPr/>
        </p:nvSpPr>
        <p:spPr>
          <a:xfrm>
            <a:off x="152400" y="1238250"/>
            <a:ext cx="819150"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7F99B657-5F82-4D7E-A6AE-0FAC946EB3FE}"/>
              </a:ext>
            </a:extLst>
          </p:cNvPr>
          <p:cNvSpPr/>
          <p:nvPr/>
        </p:nvSpPr>
        <p:spPr>
          <a:xfrm>
            <a:off x="219573" y="1206796"/>
            <a:ext cx="756938" cy="592470"/>
          </a:xfrm>
          <a:prstGeom prst="rect">
            <a:avLst/>
          </a:prstGeom>
        </p:spPr>
        <p:txBody>
          <a:bodyPr wrap="none">
            <a:spAutoFit/>
          </a:bodyPr>
          <a:lstStyle/>
          <a:p>
            <a:r>
              <a:rPr lang="en-AU" sz="3250" dirty="0">
                <a:solidFill>
                  <a:schemeClr val="bg2"/>
                </a:solidFill>
                <a:latin typeface="Segoe UI Semibold" panose="020B0702040204020203" pitchFamily="34" charset="0"/>
                <a:ea typeface="+mj-ea"/>
                <a:cs typeface="Segoe UI Semibold" panose="020B0702040204020203" pitchFamily="34" charset="0"/>
              </a:rPr>
              <a:t>4.0</a:t>
            </a:r>
            <a:endParaRPr lang="en-AU" dirty="0">
              <a:solidFill>
                <a:schemeClr val="bg2"/>
              </a:solidFill>
            </a:endParaRPr>
          </a:p>
        </p:txBody>
      </p:sp>
    </p:spTree>
    <p:extLst>
      <p:ext uri="{BB962C8B-B14F-4D97-AF65-F5344CB8AC3E}">
        <p14:creationId xmlns:p14="http://schemas.microsoft.com/office/powerpoint/2010/main" val="419992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883FC2-1323-4F52-AD12-044EBA2C5810}"/>
              </a:ext>
            </a:extLst>
          </p:cNvPr>
          <p:cNvSpPr txBox="1">
            <a:spLocks/>
          </p:cNvSpPr>
          <p:nvPr/>
        </p:nvSpPr>
        <p:spPr>
          <a:xfrm>
            <a:off x="450615" y="790557"/>
            <a:ext cx="4244500" cy="383457"/>
          </a:xfrm>
          <a:prstGeom prst="rect">
            <a:avLst/>
          </a:prstGeom>
        </p:spPr>
        <p:txBody>
          <a:bodyPr lIns="0"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pPr>
              <a:lnSpc>
                <a:spcPts val="2900"/>
              </a:lnSpc>
            </a:pPr>
            <a:r>
              <a:rPr lang="en-AU" dirty="0">
                <a:solidFill>
                  <a:schemeClr val="tx2"/>
                </a:solidFill>
                <a:latin typeface="Segoe UI Semibold" panose="020B0702040204020203" pitchFamily="34" charset="0"/>
              </a:rPr>
              <a:t>AITHER</a:t>
            </a:r>
          </a:p>
        </p:txBody>
      </p:sp>
      <p:sp>
        <p:nvSpPr>
          <p:cNvPr id="5" name="Content Placeholder 1">
            <a:extLst>
              <a:ext uri="{FF2B5EF4-FFF2-40B4-BE49-F238E27FC236}">
                <a16:creationId xmlns:a16="http://schemas.microsoft.com/office/drawing/2014/main" id="{F5C817B1-0D2C-4BFF-895C-078E2568E5C6}"/>
              </a:ext>
            </a:extLst>
          </p:cNvPr>
          <p:cNvSpPr txBox="1">
            <a:spLocks/>
          </p:cNvSpPr>
          <p:nvPr/>
        </p:nvSpPr>
        <p:spPr>
          <a:xfrm>
            <a:off x="3300413" y="1790700"/>
            <a:ext cx="6178074" cy="4525380"/>
          </a:xfrm>
          <a:prstGeom prst="rect">
            <a:avLst/>
          </a:prstGeom>
          <a:noFill/>
        </p:spPr>
        <p:txBody>
          <a:bodyPr vert="horz" lIns="90000" tIns="46800" rIns="90000" bIns="45720" numCol="1" spcCol="90000" rtlCol="0" anchor="t">
            <a:no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pPr>
            <a:r>
              <a:rPr lang="en-AU" sz="1400" b="1" dirty="0">
                <a:solidFill>
                  <a:schemeClr val="tx2"/>
                </a:solidFill>
                <a:latin typeface="Segoe UI Semibold" panose="020B0702040204020203" pitchFamily="34" charset="0"/>
              </a:rPr>
              <a:t>About Aither </a:t>
            </a:r>
            <a:endParaRPr lang="en-US" dirty="0">
              <a:solidFill>
                <a:schemeClr val="tx2"/>
              </a:solidFill>
              <a:latin typeface="Segoe UI Light" panose="020B0502040204020203" pitchFamily="34" charset="0"/>
            </a:endParaRPr>
          </a:p>
          <a:p>
            <a:pPr>
              <a:lnSpc>
                <a:spcPct val="130000"/>
              </a:lnSpc>
              <a:spcBef>
                <a:spcPts val="600"/>
              </a:spcBef>
            </a:pPr>
            <a:r>
              <a:rPr lang="en-AU" dirty="0">
                <a:solidFill>
                  <a:schemeClr val="accent1"/>
                </a:solidFill>
                <a:latin typeface="Segoe UI Light" panose="020B0502040204020203" pitchFamily="34" charset="0"/>
                <a:cs typeface="Times New Roman"/>
              </a:rPr>
              <a:t>Aither works with businesses, governments and industry groups to enable improved decision making that reflects the value of scarce water resources. Our understanding of the value of water underpins our economics, policy and commercial advisory services in water markets, resources, infrastructure and risk.</a:t>
            </a:r>
          </a:p>
          <a:p>
            <a:pPr>
              <a:spcBef>
                <a:spcPts val="600"/>
              </a:spcBef>
            </a:pPr>
            <a:r>
              <a:rPr lang="en-AU" dirty="0">
                <a:solidFill>
                  <a:schemeClr val="accent1"/>
                </a:solidFill>
                <a:latin typeface="Segoe UI Light" panose="020B0502040204020203" pitchFamily="34" charset="0"/>
                <a:cs typeface="Times New Roman"/>
              </a:rPr>
              <a:t>Our specialist water markets services include:</a:t>
            </a:r>
          </a:p>
          <a:p>
            <a:pPr marL="171450" indent="-171450">
              <a:spcBef>
                <a:spcPts val="200"/>
              </a:spcBef>
              <a:spcAft>
                <a:spcPts val="200"/>
              </a:spcAft>
              <a:buFont typeface="Arial" panose="020B0604020202020204" pitchFamily="34" charset="0"/>
              <a:buChar char="•"/>
            </a:pPr>
            <a:r>
              <a:rPr lang="en-AU" dirty="0">
                <a:solidFill>
                  <a:schemeClr val="accent1"/>
                </a:solidFill>
                <a:latin typeface="Segoe UI Light" panose="020B0502040204020203" pitchFamily="34" charset="0"/>
                <a:cs typeface="Times New Roman"/>
              </a:rPr>
              <a:t>design and analysis of water market policy </a:t>
            </a:r>
          </a:p>
          <a:p>
            <a:pPr marL="171450" indent="-171450">
              <a:spcBef>
                <a:spcPts val="200"/>
              </a:spcBef>
              <a:spcAft>
                <a:spcPts val="200"/>
              </a:spcAft>
              <a:buFont typeface="Arial" panose="020B0604020202020204" pitchFamily="34" charset="0"/>
              <a:buChar char="•"/>
            </a:pPr>
            <a:r>
              <a:rPr lang="en-AU" dirty="0">
                <a:solidFill>
                  <a:schemeClr val="accent1"/>
                </a:solidFill>
                <a:latin typeface="Segoe UI Light" panose="020B0502040204020203" pitchFamily="34" charset="0"/>
                <a:cs typeface="Times New Roman"/>
              </a:rPr>
              <a:t>transaction advisory and investment due diligence</a:t>
            </a:r>
          </a:p>
          <a:p>
            <a:pPr marL="171450" indent="-171450">
              <a:spcBef>
                <a:spcPts val="200"/>
              </a:spcBef>
              <a:spcAft>
                <a:spcPts val="200"/>
              </a:spcAft>
              <a:buFont typeface="Arial" panose="020B0604020202020204" pitchFamily="34" charset="0"/>
              <a:buChar char="•"/>
            </a:pPr>
            <a:r>
              <a:rPr lang="en-AU" dirty="0">
                <a:solidFill>
                  <a:schemeClr val="accent1"/>
                </a:solidFill>
                <a:latin typeface="Segoe UI Light" panose="020B0502040204020203" pitchFamily="34" charset="0"/>
                <a:cs typeface="Times New Roman"/>
              </a:rPr>
              <a:t>portfolio strategy, optimisation and performance</a:t>
            </a:r>
          </a:p>
          <a:p>
            <a:pPr marL="171450" indent="-171450">
              <a:spcBef>
                <a:spcPts val="200"/>
              </a:spcBef>
              <a:spcAft>
                <a:spcPts val="200"/>
              </a:spcAft>
              <a:buFont typeface="Arial" panose="020B0604020202020204" pitchFamily="34" charset="0"/>
              <a:buChar char="•"/>
            </a:pPr>
            <a:r>
              <a:rPr lang="en-AU" dirty="0">
                <a:solidFill>
                  <a:schemeClr val="accent1"/>
                </a:solidFill>
                <a:latin typeface="Segoe UI Light" panose="020B0502040204020203" pitchFamily="34" charset="0"/>
                <a:cs typeface="Times New Roman"/>
              </a:rPr>
              <a:t>water asset valuation services</a:t>
            </a:r>
          </a:p>
          <a:p>
            <a:pPr marL="171450" indent="-171450">
              <a:spcBef>
                <a:spcPts val="200"/>
              </a:spcBef>
              <a:spcAft>
                <a:spcPts val="200"/>
              </a:spcAft>
              <a:buFont typeface="Arial" panose="020B0604020202020204" pitchFamily="34" charset="0"/>
              <a:buChar char="•"/>
            </a:pPr>
            <a:r>
              <a:rPr lang="en-AU" dirty="0">
                <a:solidFill>
                  <a:schemeClr val="accent1"/>
                </a:solidFill>
                <a:latin typeface="Segoe UI Light" panose="020B0502040204020203" pitchFamily="34" charset="0"/>
                <a:cs typeface="Times New Roman"/>
              </a:rPr>
              <a:t>using custom-designed water management frameworks and market modelling tools</a:t>
            </a:r>
          </a:p>
          <a:p>
            <a:pPr>
              <a:lnSpc>
                <a:spcPct val="130000"/>
              </a:lnSpc>
              <a:spcBef>
                <a:spcPts val="600"/>
              </a:spcBef>
            </a:pPr>
            <a:r>
              <a:rPr lang="en-AU" dirty="0">
                <a:solidFill>
                  <a:schemeClr val="accent1"/>
                </a:solidFill>
                <a:latin typeface="Segoe UI Light" panose="020B0502040204020203" pitchFamily="34" charset="0"/>
                <a:cs typeface="Times New Roman"/>
              </a:rPr>
              <a:t>Aither’s water markets team works with Australian and international clients who require high quality information, insights and analysis to make better decisions and achieve improved outcomes. With an expert team of water economists, strategists, and policy and performance advisers, Aither provides the best available water sector advice.</a:t>
            </a:r>
          </a:p>
          <a:p>
            <a:pPr>
              <a:lnSpc>
                <a:spcPct val="130000"/>
              </a:lnSpc>
              <a:spcBef>
                <a:spcPts val="600"/>
              </a:spcBef>
            </a:pPr>
            <a:r>
              <a:rPr lang="en-AU" dirty="0">
                <a:solidFill>
                  <a:schemeClr val="accent1"/>
                </a:solidFill>
                <a:latin typeface="Segoe UI Light" panose="020B0502040204020203" pitchFamily="34" charset="0"/>
                <a:cs typeface="Times New Roman"/>
              </a:rPr>
              <a:t>If you would like to find out more about this report or have any feedback, please get in touch.</a:t>
            </a:r>
          </a:p>
          <a:p>
            <a:pPr>
              <a:lnSpc>
                <a:spcPct val="130000"/>
              </a:lnSpc>
              <a:spcBef>
                <a:spcPts val="600"/>
              </a:spcBef>
              <a:spcAft>
                <a:spcPts val="0"/>
              </a:spcAft>
            </a:pPr>
            <a:r>
              <a:rPr lang="en-AU" dirty="0">
                <a:solidFill>
                  <a:schemeClr val="accent2"/>
                </a:solidFill>
                <a:latin typeface="Segoe UI Light" panose="020B0502040204020203" pitchFamily="34" charset="0"/>
                <a:cs typeface="Times New Roman"/>
              </a:rPr>
              <a:t>Chris Olszak (Director) – Melbourne </a:t>
            </a:r>
            <a:endParaRPr lang="en-AU" dirty="0">
              <a:solidFill>
                <a:schemeClr val="accent2"/>
              </a:solidFill>
              <a:latin typeface="Segoe UI Light" panose="020B0502040204020203" pitchFamily="34" charset="0"/>
              <a:cs typeface="Times New Roman" panose="02020603050405020304" pitchFamily="18" charset="0"/>
            </a:endParaRPr>
          </a:p>
          <a:p>
            <a:pPr>
              <a:lnSpc>
                <a:spcPct val="130000"/>
              </a:lnSpc>
              <a:spcBef>
                <a:spcPts val="0"/>
              </a:spcBef>
            </a:pPr>
            <a:r>
              <a:rPr lang="en-AU" dirty="0">
                <a:solidFill>
                  <a:schemeClr val="accent2"/>
                </a:solidFill>
                <a:latin typeface="Segoe UI Light" panose="020B0502040204020203" pitchFamily="34" charset="0"/>
                <a:cs typeface="Times New Roman"/>
              </a:rPr>
              <a:t>chris.olszak@aither.com.au </a:t>
            </a:r>
            <a:endParaRPr lang="en-AU" dirty="0">
              <a:solidFill>
                <a:schemeClr val="accent2"/>
              </a:solidFill>
              <a:latin typeface="Segoe UI Light" panose="020B0502040204020203" pitchFamily="34" charset="0"/>
              <a:cs typeface="Times New Roman" panose="02020603050405020304" pitchFamily="18" charset="0"/>
            </a:endParaRPr>
          </a:p>
          <a:p>
            <a:pPr>
              <a:lnSpc>
                <a:spcPct val="130000"/>
              </a:lnSpc>
              <a:spcBef>
                <a:spcPts val="600"/>
              </a:spcBef>
            </a:pPr>
            <a:r>
              <a:rPr lang="en-AU" dirty="0">
                <a:solidFill>
                  <a:schemeClr val="accent2"/>
                </a:solidFill>
                <a:latin typeface="Segoe UI Light" panose="020B0502040204020203" pitchFamily="34" charset="0"/>
                <a:cs typeface="Times New Roman"/>
                <a:hlinkClick r:id="rId3">
                  <a:extLst>
                    <a:ext uri="{A12FA001-AC4F-418D-AE19-62706E023703}">
                      <ahyp:hlinkClr xmlns:ahyp="http://schemas.microsoft.com/office/drawing/2018/hyperlinkcolor" val="tx"/>
                    </a:ext>
                  </a:extLst>
                </a:hlinkClick>
              </a:rPr>
              <a:t>www.aither.com.au</a:t>
            </a:r>
            <a:r>
              <a:rPr lang="en-AU" dirty="0">
                <a:solidFill>
                  <a:schemeClr val="accent2"/>
                </a:solidFill>
                <a:latin typeface="Segoe UI Light" panose="020B0502040204020203" pitchFamily="34" charset="0"/>
                <a:cs typeface="Times New Roman"/>
              </a:rPr>
              <a:t> </a:t>
            </a:r>
            <a:endParaRPr lang="en-AU" dirty="0">
              <a:solidFill>
                <a:schemeClr val="accent2"/>
              </a:solidFill>
              <a:latin typeface="Segoe UI Light" panose="020B0502040204020203" pitchFamily="34" charset="0"/>
              <a:cs typeface="Times New Roman" panose="02020603050405020304" pitchFamily="18" charset="0"/>
            </a:endParaRPr>
          </a:p>
          <a:p>
            <a:pPr marL="342900" indent="-342900">
              <a:lnSpc>
                <a:spcPct val="120000"/>
              </a:lnSpc>
              <a:spcBef>
                <a:spcPts val="0"/>
              </a:spcBef>
              <a:spcAft>
                <a:spcPts val="0"/>
              </a:spcAft>
              <a:buFont typeface="Arial" panose="020B0604020202020204" pitchFamily="34" charset="0"/>
              <a:buChar char="•"/>
            </a:pPr>
            <a:endParaRPr lang="en-AU" sz="1900" dirty="0">
              <a:solidFill>
                <a:srgbClr val="404040"/>
              </a:solidFill>
              <a:latin typeface="Segoe UI Light" panose="020B0502040204020203" pitchFamily="34" charset="0"/>
              <a:cs typeface="Times New Roman" panose="02020603050405020304" pitchFamily="18" charset="0"/>
            </a:endParaRPr>
          </a:p>
        </p:txBody>
      </p:sp>
      <p:sp>
        <p:nvSpPr>
          <p:cNvPr id="6" name="Content Placeholder 1">
            <a:extLst>
              <a:ext uri="{FF2B5EF4-FFF2-40B4-BE49-F238E27FC236}">
                <a16:creationId xmlns:a16="http://schemas.microsoft.com/office/drawing/2014/main" id="{4FC801B4-8FF7-4CAE-8024-56CEB39F3582}"/>
              </a:ext>
            </a:extLst>
          </p:cNvPr>
          <p:cNvSpPr txBox="1">
            <a:spLocks/>
          </p:cNvSpPr>
          <p:nvPr/>
        </p:nvSpPr>
        <p:spPr>
          <a:xfrm>
            <a:off x="450615" y="1790699"/>
            <a:ext cx="2539332" cy="4633325"/>
          </a:xfrm>
          <a:prstGeom prst="rect">
            <a:avLst/>
          </a:prstGeom>
          <a:solidFill>
            <a:schemeClr val="accent2">
              <a:lumMod val="60000"/>
              <a:lumOff val="40000"/>
              <a:alpha val="14902"/>
            </a:schemeClr>
          </a:solidFill>
          <a:ln w="12700">
            <a:noFill/>
          </a:ln>
        </p:spPr>
        <p:txBody>
          <a:bodyPr lIns="180000" tIns="180000" rIns="180000" bIns="180000" anchor="t">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600"/>
              </a:spcBef>
              <a:spcAft>
                <a:spcPts val="600"/>
              </a:spcAft>
              <a:buNone/>
            </a:pPr>
            <a:r>
              <a:rPr lang="en-GB" sz="1400" dirty="0">
                <a:solidFill>
                  <a:schemeClr val="tx2"/>
                </a:solidFill>
                <a:latin typeface="Segoe UI Semibold" panose="020B0702040204020203" pitchFamily="34" charset="0"/>
                <a:cs typeface="Times New Roman"/>
              </a:rPr>
              <a:t>Background</a:t>
            </a:r>
          </a:p>
          <a:p>
            <a:pPr marL="0" indent="0">
              <a:lnSpc>
                <a:spcPct val="110000"/>
              </a:lnSpc>
              <a:spcBef>
                <a:spcPts val="600"/>
              </a:spcBef>
              <a:spcAft>
                <a:spcPts val="600"/>
              </a:spcAft>
              <a:buNone/>
            </a:pPr>
            <a:r>
              <a:rPr lang="en-GB" sz="900" dirty="0">
                <a:solidFill>
                  <a:schemeClr val="tx2"/>
                </a:solidFill>
                <a:latin typeface="+mn-lt"/>
                <a:cs typeface="Times New Roman"/>
              </a:rPr>
              <a:t>Australian water management has undergone a significant period of reform over the past three decades. The establishment of water markets has been a key component of this reform story. </a:t>
            </a:r>
          </a:p>
          <a:p>
            <a:pPr marL="0" indent="0">
              <a:lnSpc>
                <a:spcPct val="110000"/>
              </a:lnSpc>
              <a:spcBef>
                <a:spcPts val="600"/>
              </a:spcBef>
              <a:spcAft>
                <a:spcPts val="600"/>
              </a:spcAft>
              <a:buNone/>
            </a:pPr>
            <a:r>
              <a:rPr lang="en-GB" sz="900" dirty="0">
                <a:solidFill>
                  <a:schemeClr val="tx2"/>
                </a:solidFill>
                <a:latin typeface="+mn-lt"/>
                <a:cs typeface="Times New Roman"/>
              </a:rPr>
              <a:t>Water markets are now an established part of agricultural, urban and environmental water policy, management and investment in Australia.</a:t>
            </a:r>
          </a:p>
          <a:p>
            <a:pPr marL="0" indent="0">
              <a:lnSpc>
                <a:spcPct val="110000"/>
              </a:lnSpc>
              <a:spcBef>
                <a:spcPts val="600"/>
              </a:spcBef>
              <a:spcAft>
                <a:spcPts val="600"/>
              </a:spcAft>
              <a:buNone/>
            </a:pPr>
            <a:r>
              <a:rPr lang="en-GB" sz="900" dirty="0">
                <a:solidFill>
                  <a:schemeClr val="tx2"/>
                </a:solidFill>
                <a:latin typeface="+mn-lt"/>
                <a:cs typeface="Times New Roman"/>
              </a:rPr>
              <a:t>The Aither Water Markets Report provides an overview of current water market activity in the southern Murray–Darling Basin, compares market outcomes with recent years and comments on the future outlook.</a:t>
            </a:r>
          </a:p>
          <a:p>
            <a:pPr marL="0" indent="0">
              <a:lnSpc>
                <a:spcPct val="130000"/>
              </a:lnSpc>
              <a:spcBef>
                <a:spcPts val="600"/>
              </a:spcBef>
              <a:spcAft>
                <a:spcPts val="600"/>
              </a:spcAft>
              <a:buNone/>
            </a:pPr>
            <a:endParaRPr lang="en-AU" sz="1000" dirty="0">
              <a:solidFill>
                <a:srgbClr val="404040"/>
              </a:solidFill>
              <a:latin typeface="Segoe UI Light" panose="020B0502040204020203" pitchFamily="34" charset="0"/>
              <a:cs typeface="Times New Roman" panose="02020603050405020304" pitchFamily="18" charset="0"/>
            </a:endParaRPr>
          </a:p>
          <a:p>
            <a:pPr marL="0" indent="0">
              <a:lnSpc>
                <a:spcPct val="130000"/>
              </a:lnSpc>
              <a:spcBef>
                <a:spcPts val="600"/>
              </a:spcBef>
              <a:spcAft>
                <a:spcPts val="600"/>
              </a:spcAft>
              <a:buNone/>
            </a:pPr>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AF5C0052-2A4C-46E6-A7A4-E26C54A62055}"/>
              </a:ext>
            </a:extLst>
          </p:cNvPr>
          <p:cNvSpPr txBox="1">
            <a:spLocks/>
          </p:cNvSpPr>
          <p:nvPr/>
        </p:nvSpPr>
        <p:spPr>
          <a:xfrm>
            <a:off x="450615" y="1156483"/>
            <a:ext cx="4244500" cy="383457"/>
          </a:xfrm>
          <a:prstGeom prst="rect">
            <a:avLst/>
          </a:prstGeom>
        </p:spPr>
        <p:txBody>
          <a:bodyPr lIns="0"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pPr>
              <a:lnSpc>
                <a:spcPts val="2900"/>
              </a:lnSpc>
            </a:pPr>
            <a:r>
              <a:rPr lang="en-AU" sz="1800" dirty="0">
                <a:solidFill>
                  <a:schemeClr val="tx2"/>
                </a:solidFill>
                <a:latin typeface="Segoe UI Semibold" panose="020B0702040204020203" pitchFamily="34" charset="0"/>
              </a:rPr>
              <a:t>WE VALUE WATER</a:t>
            </a:r>
          </a:p>
        </p:txBody>
      </p:sp>
    </p:spTree>
    <p:extLst>
      <p:ext uri="{BB962C8B-B14F-4D97-AF65-F5344CB8AC3E}">
        <p14:creationId xmlns:p14="http://schemas.microsoft.com/office/powerpoint/2010/main" val="1555754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872541"/>
          </a:xfrm>
          <a:noFill/>
        </p:spPr>
        <p:txBody>
          <a:bodyPr vert="horz" lIns="90000" tIns="46800" rIns="90000" bIns="45720" numCol="1" spcCol="90000" rtlCol="0" anchor="t">
            <a:normAutofit/>
          </a:bodyPr>
          <a:lstStyle/>
          <a:p>
            <a:r>
              <a:rPr lang="en-AU" sz="1200" b="1" dirty="0">
                <a:solidFill>
                  <a:schemeClr val="tx2"/>
                </a:solidFill>
                <a:latin typeface="Segoe UI Semibold" panose="020B0702040204020203" pitchFamily="34" charset="0"/>
                <a:cs typeface="Times New Roman"/>
              </a:rPr>
              <a:t>4.1 ALLOCATION TRADE PRICES</a:t>
            </a:r>
          </a:p>
          <a:p>
            <a:pPr>
              <a:spcBef>
                <a:spcPts val="600"/>
              </a:spcBef>
            </a:pPr>
            <a:r>
              <a:rPr lang="en-AU" dirty="0">
                <a:solidFill>
                  <a:schemeClr val="tx2"/>
                </a:solidFill>
                <a:cs typeface="Times New Roman"/>
              </a:rPr>
              <a:t>Annual water allocation VWAPs rose rapidly across 2018-19 — in some cases more than tripling 2017-18 prices (Table 1). 2018-19 average prices diverged across the southern MDB zones – from approx. $375 per ML in the Greater Goulburn to approx. $465 per ML in the Victorian Lower Murray</a:t>
            </a:r>
            <a:r>
              <a:rPr lang="en-AU" dirty="0">
                <a:solidFill>
                  <a:schemeClr val="tx2"/>
                </a:solidFill>
              </a:rPr>
              <a:t> –</a:t>
            </a:r>
            <a:r>
              <a:rPr lang="en-AU" dirty="0">
                <a:solidFill>
                  <a:schemeClr val="tx2"/>
                </a:solidFill>
                <a:cs typeface="Times New Roman"/>
              </a:rPr>
              <a:t> with the price difference being driven by trade constraints. </a:t>
            </a:r>
            <a:endParaRPr lang="en-AU" dirty="0">
              <a:solidFill>
                <a:schemeClr val="tx2"/>
              </a:solidFill>
              <a:cs typeface="Times New Roman" panose="02020603050405020304" pitchFamily="18" charset="0"/>
            </a:endParaRPr>
          </a:p>
          <a:p>
            <a:pPr>
              <a:spcBef>
                <a:spcPts val="600"/>
              </a:spcBef>
            </a:pPr>
            <a:r>
              <a:rPr lang="en-AU" dirty="0">
                <a:solidFill>
                  <a:schemeClr val="tx2"/>
                </a:solidFill>
                <a:cs typeface="Times New Roman"/>
              </a:rPr>
              <a:t>For example, the lower VWAP in the Greater Goulburn reflects the inter-valley trade limit (IVT) being in effect throughout much of the year, limiting trade to the Murray where higher prices were obtainable.</a:t>
            </a:r>
          </a:p>
          <a:p>
            <a:pPr>
              <a:spcBef>
                <a:spcPts val="600"/>
              </a:spcBef>
            </a:pPr>
            <a:r>
              <a:rPr lang="en-AU" dirty="0">
                <a:solidFill>
                  <a:schemeClr val="tx2"/>
                </a:solidFill>
                <a:cs typeface="Times New Roman"/>
              </a:rPr>
              <a:t>The estimated total value of commercial (as opposed to 'non-commercial' or related party) allocation trade in the southern MDB for 2018-19 was $566 million, tripling the 2017-18 estimate of $189 million. </a:t>
            </a:r>
            <a:endParaRPr lang="en-AU" dirty="0">
              <a:solidFill>
                <a:schemeClr val="tx2"/>
              </a:solidFill>
              <a:cs typeface="Times New Roman" panose="02020603050405020304" pitchFamily="18" charset="0"/>
            </a:endParaRPr>
          </a:p>
          <a:p>
            <a:pPr>
              <a:spcBef>
                <a:spcPts val="600"/>
              </a:spcBef>
            </a:pPr>
            <a:r>
              <a:rPr lang="en-AU" dirty="0">
                <a:solidFill>
                  <a:schemeClr val="tx2"/>
                </a:solidFill>
                <a:cs typeface="Times New Roman"/>
              </a:rPr>
              <a:t>This estimate uses allocation transfers reported at $0 per ML as a proxy for non-commercial transfers. This approach may understate the total value of commercial trade because known trade disclosure issues result in the reporting of some commercial allocation trades at $0.</a:t>
            </a:r>
            <a:endParaRPr lang="en-AU" dirty="0">
              <a:solidFill>
                <a:schemeClr val="tx2"/>
              </a:solidFill>
              <a:cs typeface="Times New Roman" panose="02020603050405020304" pitchFamily="18" charset="0"/>
            </a:endParaRPr>
          </a:p>
          <a:p>
            <a:pPr>
              <a:spcBef>
                <a:spcPts val="600"/>
              </a:spcBef>
            </a:pPr>
            <a:endParaRPr lang="en-AU"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4.0 Allocation markets</a:t>
            </a:r>
          </a:p>
        </p:txBody>
      </p:sp>
      <p:graphicFrame>
        <p:nvGraphicFramePr>
          <p:cNvPr id="4" name="Table 3">
            <a:extLst>
              <a:ext uri="{FF2B5EF4-FFF2-40B4-BE49-F238E27FC236}">
                <a16:creationId xmlns:a16="http://schemas.microsoft.com/office/drawing/2014/main" id="{CD7662EC-7FE7-45E9-A982-021DD85541DD}"/>
              </a:ext>
            </a:extLst>
          </p:cNvPr>
          <p:cNvGraphicFramePr>
            <a:graphicFrameLocks noGrp="1"/>
          </p:cNvGraphicFramePr>
          <p:nvPr>
            <p:extLst>
              <p:ext uri="{D42A27DB-BD31-4B8C-83A1-F6EECF244321}">
                <p14:modId xmlns:p14="http://schemas.microsoft.com/office/powerpoint/2010/main" val="4253834982"/>
              </p:ext>
            </p:extLst>
          </p:nvPr>
        </p:nvGraphicFramePr>
        <p:xfrm>
          <a:off x="4551335" y="1132622"/>
          <a:ext cx="4850971" cy="1976093"/>
        </p:xfrm>
        <a:graphic>
          <a:graphicData uri="http://schemas.openxmlformats.org/drawingml/2006/table">
            <a:tbl>
              <a:tblPr firstRow="1" bandRow="1">
                <a:tableStyleId>{69012ECD-51FC-41F1-AA8D-1B2483CD663E}</a:tableStyleId>
              </a:tblPr>
              <a:tblGrid>
                <a:gridCol w="1312190">
                  <a:extLst>
                    <a:ext uri="{9D8B030D-6E8A-4147-A177-3AD203B41FA5}">
                      <a16:colId xmlns:a16="http://schemas.microsoft.com/office/drawing/2014/main" val="853385011"/>
                    </a:ext>
                  </a:extLst>
                </a:gridCol>
                <a:gridCol w="793858">
                  <a:extLst>
                    <a:ext uri="{9D8B030D-6E8A-4147-A177-3AD203B41FA5}">
                      <a16:colId xmlns:a16="http://schemas.microsoft.com/office/drawing/2014/main" val="1293923362"/>
                    </a:ext>
                  </a:extLst>
                </a:gridCol>
                <a:gridCol w="793858">
                  <a:extLst>
                    <a:ext uri="{9D8B030D-6E8A-4147-A177-3AD203B41FA5}">
                      <a16:colId xmlns:a16="http://schemas.microsoft.com/office/drawing/2014/main" val="1977467370"/>
                    </a:ext>
                  </a:extLst>
                </a:gridCol>
                <a:gridCol w="793858">
                  <a:extLst>
                    <a:ext uri="{9D8B030D-6E8A-4147-A177-3AD203B41FA5}">
                      <a16:colId xmlns:a16="http://schemas.microsoft.com/office/drawing/2014/main" val="821115995"/>
                    </a:ext>
                  </a:extLst>
                </a:gridCol>
                <a:gridCol w="1157207">
                  <a:extLst>
                    <a:ext uri="{9D8B030D-6E8A-4147-A177-3AD203B41FA5}">
                      <a16:colId xmlns:a16="http://schemas.microsoft.com/office/drawing/2014/main" val="3681117948"/>
                    </a:ext>
                  </a:extLst>
                </a:gridCol>
              </a:tblGrid>
              <a:tr h="453371">
                <a:tc>
                  <a:txBody>
                    <a:bodyPr/>
                    <a:lstStyle/>
                    <a:p>
                      <a:pPr algn="l">
                        <a:lnSpc>
                          <a:spcPct val="110000"/>
                        </a:lnSpc>
                        <a:spcBef>
                          <a:spcPts val="300"/>
                        </a:spcBef>
                        <a:spcAft>
                          <a:spcPts val="300"/>
                        </a:spcAft>
                      </a:pPr>
                      <a:r>
                        <a:rPr lang="en-AU" sz="800" dirty="0">
                          <a:effectLst/>
                          <a:latin typeface="Segoe UI Light" panose="020B0502040204020203" pitchFamily="34" charset="0"/>
                        </a:rPr>
                        <a:t>Trading zone</a:t>
                      </a:r>
                    </a:p>
                  </a:txBody>
                  <a:tcPr marL="68580" marR="68580" marT="0" marB="0" anchor="ctr">
                    <a:lnB w="9525" cap="flat" cmpd="sng" algn="ctr">
                      <a:noFill/>
                      <a:prstDash val="solid"/>
                    </a:lnB>
                  </a:tcPr>
                </a:tc>
                <a:tc>
                  <a:txBody>
                    <a:bodyPr/>
                    <a:lstStyle/>
                    <a:p>
                      <a:pPr algn="ctr" fontAlgn="b"/>
                      <a:r>
                        <a:rPr lang="en-AU" sz="800" b="1" kern="1200" dirty="0">
                          <a:effectLst/>
                          <a:latin typeface="Segoe UI Light" panose="020B0502040204020203" pitchFamily="34" charset="0"/>
                        </a:rPr>
                        <a:t>VWAP 2016-17 ($/ML)</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9525" cap="flat" cmpd="sng" algn="ctr">
                      <a:noFill/>
                      <a:prstDash val="solid"/>
                    </a:lnB>
                  </a:tcPr>
                </a:tc>
                <a:tc>
                  <a:txBody>
                    <a:bodyPr/>
                    <a:lstStyle/>
                    <a:p>
                      <a:pPr algn="ctr" fontAlgn="b"/>
                      <a:r>
                        <a:rPr lang="en-AU" sz="800" kern="1200" dirty="0">
                          <a:effectLst/>
                          <a:latin typeface="Segoe UI Light" panose="020B0502040204020203" pitchFamily="34" charset="0"/>
                        </a:rPr>
                        <a:t>VWAP 2017-18 ($/ML)</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9525" cap="flat" cmpd="sng" algn="ctr">
                      <a:noFill/>
                      <a:prstDash val="solid"/>
                    </a:lnB>
                  </a:tcPr>
                </a:tc>
                <a:tc>
                  <a:txBody>
                    <a:bodyPr/>
                    <a:lstStyle/>
                    <a:p>
                      <a:pPr algn="ctr" fontAlgn="b"/>
                      <a:r>
                        <a:rPr lang="en-AU" sz="800" kern="1200" dirty="0">
                          <a:effectLst/>
                          <a:latin typeface="Segoe UI Light" panose="020B0502040204020203" pitchFamily="34" charset="0"/>
                        </a:rPr>
                        <a:t>VWAP 2018-19 ($/ML)</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9525" cap="flat" cmpd="sng" algn="ctr">
                      <a:noFill/>
                      <a:prstDash val="solid"/>
                    </a:lnB>
                  </a:tcPr>
                </a:tc>
                <a:tc>
                  <a:txBody>
                    <a:bodyPr/>
                    <a:lstStyle/>
                    <a:p>
                      <a:pPr algn="ctr" fontAlgn="b"/>
                      <a:r>
                        <a:rPr lang="en-AU" sz="800" kern="1200" dirty="0">
                          <a:effectLst/>
                          <a:latin typeface="Segoe UI Light" panose="020B0502040204020203" pitchFamily="34" charset="0"/>
                        </a:rPr>
                        <a:t> Change in price</a:t>
                      </a:r>
                    </a:p>
                    <a:p>
                      <a:pPr algn="ctr" fontAlgn="b"/>
                      <a:r>
                        <a:rPr lang="en-AU" sz="800" kern="1200" dirty="0">
                          <a:effectLst/>
                          <a:latin typeface="Segoe UI Light" panose="020B0502040204020203" pitchFamily="34" charset="0"/>
                        </a:rPr>
                        <a:t>2017-18 to 2018-19 (%) </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9525" cap="flat" cmpd="sng" algn="ctr">
                      <a:noFill/>
                      <a:prstDash val="solid"/>
                    </a:lnB>
                  </a:tcPr>
                </a:tc>
                <a:extLst>
                  <a:ext uri="{0D108BD9-81ED-4DB2-BD59-A6C34878D82A}">
                    <a16:rowId xmlns:a16="http://schemas.microsoft.com/office/drawing/2014/main" val="1762600661"/>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Vic 1A Greater Goulburn</a:t>
                      </a:r>
                      <a:endParaRPr lang="en-AU" sz="800" kern="1200" dirty="0">
                        <a:solidFill>
                          <a:schemeClr val="accent1"/>
                        </a:solidFill>
                        <a:effectLst/>
                        <a:latin typeface="Segoe UI Light" panose="020B0502040204020203" pitchFamily="34" charset="0"/>
                        <a:cs typeface="Times New Roman" panose="02020603050405020304" pitchFamily="18" charset="0"/>
                      </a:endParaRPr>
                    </a:p>
                  </a:txBody>
                  <a:tcPr marL="9525" marR="9525" marT="9525"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$99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$374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276% </a:t>
                      </a:r>
                      <a:r>
                        <a:rPr lang="en-AU" sz="800" kern="1200" dirty="0">
                          <a:solidFill>
                            <a:srgbClr val="92D050"/>
                          </a:solidFill>
                          <a:effectLst/>
                          <a:latin typeface="Segoe UI Light" panose="020B0502040204020203" pitchFamily="34" charset="0"/>
                          <a:ea typeface="+mn-ea"/>
                          <a:cs typeface="Segoe UI Light" panose="020B0502040204020203" pitchFamily="34" charset="0"/>
                        </a:rPr>
                        <a:t>▲</a:t>
                      </a:r>
                      <a:endParaRPr lang="en-AU" sz="800" kern="1200" dirty="0">
                        <a:solidFill>
                          <a:srgbClr val="92D050"/>
                        </a:solidFill>
                        <a:effectLst/>
                        <a:latin typeface="Segoe UI Light" panose="020B0502040204020203" pitchFamily="34" charset="0"/>
                        <a:ea typeface="+mn-ea"/>
                        <a:cs typeface="+mn-cs"/>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217201"/>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Vic 6 Murray (Dart to Barmah)</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$115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$415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261% </a:t>
                      </a:r>
                      <a:r>
                        <a:rPr lang="en-AU" sz="800" kern="1200" dirty="0">
                          <a:solidFill>
                            <a:srgbClr val="92D050"/>
                          </a:solidFill>
                          <a:effectLst/>
                          <a:latin typeface="Segoe UI Light" panose="020B0502040204020203" pitchFamily="34" charset="0"/>
                          <a:ea typeface="+mn-ea"/>
                          <a:cs typeface="Segoe UI Light" panose="020B0502040204020203" pitchFamily="34" charset="0"/>
                        </a:rPr>
                        <a:t>▲</a:t>
                      </a:r>
                      <a:endParaRPr lang="en-AU" sz="800" kern="1200" dirty="0">
                        <a:solidFill>
                          <a:srgbClr val="FF0000"/>
                        </a:solidFill>
                        <a:effectLst/>
                        <a:latin typeface="Segoe UI Light" panose="020B0502040204020203" pitchFamily="34" charset="0"/>
                        <a:ea typeface="+mn-ea"/>
                        <a:cs typeface="+mn-cs"/>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665445"/>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Vic 7 Murray (Barmah to SA)</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$137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$463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238% </a:t>
                      </a:r>
                      <a:r>
                        <a:rPr lang="en-AU" sz="800" kern="1200" dirty="0">
                          <a:solidFill>
                            <a:srgbClr val="92D050"/>
                          </a:solidFill>
                          <a:effectLst/>
                          <a:latin typeface="Segoe UI Light" panose="020B0502040204020203" pitchFamily="34" charset="0"/>
                          <a:ea typeface="+mn-ea"/>
                          <a:cs typeface="Segoe UI Light" panose="020B0502040204020203" pitchFamily="34" charset="0"/>
                        </a:rPr>
                        <a:t>▲</a:t>
                      </a:r>
                      <a:endParaRPr lang="en-AU" sz="800" kern="1200" dirty="0">
                        <a:solidFill>
                          <a:srgbClr val="FF0000"/>
                        </a:solidFill>
                        <a:effectLst/>
                        <a:latin typeface="Segoe UI Light" panose="020B0502040204020203" pitchFamily="34" charset="0"/>
                        <a:ea typeface="+mn-ea"/>
                        <a:cs typeface="+mn-cs"/>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5731559"/>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NSW Murray</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$127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$412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226% </a:t>
                      </a:r>
                      <a:r>
                        <a:rPr lang="en-AU" sz="800" kern="1200" dirty="0">
                          <a:solidFill>
                            <a:srgbClr val="92D050"/>
                          </a:solidFill>
                          <a:effectLst/>
                          <a:latin typeface="Segoe UI Light" panose="020B0502040204020203" pitchFamily="34" charset="0"/>
                          <a:ea typeface="+mn-ea"/>
                          <a:cs typeface="Segoe UI Light" panose="020B0502040204020203" pitchFamily="34" charset="0"/>
                        </a:rPr>
                        <a:t>▲</a:t>
                      </a:r>
                      <a:endParaRPr lang="en-AU" sz="800" kern="1200" dirty="0">
                        <a:solidFill>
                          <a:srgbClr val="FF0000"/>
                        </a:solidFill>
                        <a:effectLst/>
                        <a:latin typeface="Segoe UI Light" panose="020B0502040204020203" pitchFamily="34" charset="0"/>
                        <a:ea typeface="+mn-ea"/>
                        <a:cs typeface="+mn-cs"/>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8776557"/>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NSW Murrumbidgee</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$27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$138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$404</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192% </a:t>
                      </a:r>
                      <a:r>
                        <a:rPr lang="en-AU" sz="800" kern="1200" dirty="0">
                          <a:solidFill>
                            <a:srgbClr val="92D050"/>
                          </a:solidFill>
                          <a:effectLst/>
                          <a:latin typeface="Segoe UI Light" panose="020B0502040204020203" pitchFamily="34" charset="0"/>
                          <a:ea typeface="+mn-ea"/>
                          <a:cs typeface="Segoe UI Light" panose="020B0502040204020203" pitchFamily="34" charset="0"/>
                        </a:rPr>
                        <a:t>▲</a:t>
                      </a:r>
                      <a:endParaRPr lang="en-AU" sz="800" kern="1200" dirty="0">
                        <a:solidFill>
                          <a:srgbClr val="FF0000"/>
                        </a:solidFill>
                        <a:effectLst/>
                        <a:latin typeface="Segoe UI Light" panose="020B0502040204020203" pitchFamily="34" charset="0"/>
                        <a:ea typeface="+mn-ea"/>
                        <a:cs typeface="+mn-cs"/>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9187729"/>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SA Murray</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$58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$152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$431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mn-cs"/>
                        </a:rPr>
                        <a:t>183% </a:t>
                      </a:r>
                      <a:r>
                        <a:rPr lang="en-AU" sz="800" kern="1200" dirty="0">
                          <a:solidFill>
                            <a:srgbClr val="92D050"/>
                          </a:solidFill>
                          <a:effectLst/>
                          <a:latin typeface="Segoe UI Light" panose="020B0502040204020203" pitchFamily="34" charset="0"/>
                          <a:ea typeface="+mn-ea"/>
                          <a:cs typeface="Segoe UI Light" panose="020B0502040204020203" pitchFamily="34" charset="0"/>
                        </a:rPr>
                        <a:t>▲</a:t>
                      </a:r>
                      <a:endParaRPr lang="en-AU" sz="800" kern="1200" dirty="0">
                        <a:solidFill>
                          <a:srgbClr val="FF0000"/>
                        </a:solidFill>
                        <a:effectLst/>
                        <a:latin typeface="Segoe UI Light" panose="020B0502040204020203" pitchFamily="34" charset="0"/>
                        <a:ea typeface="+mn-ea"/>
                        <a:cs typeface="+mn-cs"/>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2035058"/>
                  </a:ext>
                </a:extLst>
              </a:tr>
            </a:tbl>
          </a:graphicData>
        </a:graphic>
      </p:graphicFrame>
      <p:sp>
        <p:nvSpPr>
          <p:cNvPr id="5" name="TextBox 4">
            <a:extLst>
              <a:ext uri="{FF2B5EF4-FFF2-40B4-BE49-F238E27FC236}">
                <a16:creationId xmlns:a16="http://schemas.microsoft.com/office/drawing/2014/main" id="{4313AABF-E73F-4CD8-A0FB-FB2D740F98D4}"/>
              </a:ext>
            </a:extLst>
          </p:cNvPr>
          <p:cNvSpPr txBox="1"/>
          <p:nvPr/>
        </p:nvSpPr>
        <p:spPr>
          <a:xfrm>
            <a:off x="4487907" y="728065"/>
            <a:ext cx="4850969"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TABLE 1		ANNUAL VOLUME-WEIGHTED AVERAGE ALLOCATION PRICES, </a:t>
            </a:r>
          </a:p>
          <a:p>
            <a:pPr defTabSz="360000"/>
            <a:r>
              <a:rPr lang="en-AU" sz="800" b="1" dirty="0">
                <a:solidFill>
                  <a:schemeClr val="tx2"/>
                </a:solidFill>
                <a:latin typeface="Segoe UI Semibold" panose="020B0702040204020203" pitchFamily="34" charset="0"/>
              </a:rPr>
              <a:t>		MAJOR SOUTHERN MURRAY–DARLING BASIN ZONES, 2015-16 TO 2017-18</a:t>
            </a:r>
          </a:p>
        </p:txBody>
      </p:sp>
      <p:cxnSp>
        <p:nvCxnSpPr>
          <p:cNvPr id="6" name="Straight Connector 5">
            <a:extLst>
              <a:ext uri="{FF2B5EF4-FFF2-40B4-BE49-F238E27FC236}">
                <a16:creationId xmlns:a16="http://schemas.microsoft.com/office/drawing/2014/main" id="{0D54723D-8543-41B5-8BFB-C3E0372A944C}"/>
              </a:ext>
            </a:extLst>
          </p:cNvPr>
          <p:cNvCxnSpPr>
            <a:cxnSpLocks/>
          </p:cNvCxnSpPr>
          <p:nvPr/>
        </p:nvCxnSpPr>
        <p:spPr>
          <a:xfrm>
            <a:off x="4551335" y="66206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C930E7A-9DB4-4482-84FC-70AEFA237A3C}"/>
              </a:ext>
            </a:extLst>
          </p:cNvPr>
          <p:cNvSpPr txBox="1"/>
          <p:nvPr/>
        </p:nvSpPr>
        <p:spPr>
          <a:xfrm>
            <a:off x="4487907" y="3108715"/>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spTree>
    <p:extLst>
      <p:ext uri="{BB962C8B-B14F-4D97-AF65-F5344CB8AC3E}">
        <p14:creationId xmlns:p14="http://schemas.microsoft.com/office/powerpoint/2010/main" val="606908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39612" y="654778"/>
            <a:ext cx="2562434" cy="5892268"/>
          </a:xfrm>
        </p:spPr>
        <p:txBody>
          <a:bodyPr vert="horz" lIns="90000" tIns="46800" rIns="90000" bIns="45720" numCol="1" spcCol="90000" rtlCol="0" anchor="t">
            <a:noAutofit/>
          </a:bodyPr>
          <a:lstStyle/>
          <a:p>
            <a:pPr>
              <a:lnSpc>
                <a:spcPct val="100000"/>
              </a:lnSpc>
            </a:pPr>
            <a:r>
              <a:rPr lang="en-AU" sz="1200" b="1" dirty="0">
                <a:solidFill>
                  <a:schemeClr val="tx2"/>
                </a:solidFill>
                <a:latin typeface="Segoe UI Semibold" panose="020B0702040204020203" pitchFamily="34" charset="0"/>
                <a:cs typeface="Times New Roman"/>
              </a:rPr>
              <a:t>4.2 ALLOCATION TRADE ACTIVITY</a:t>
            </a:r>
          </a:p>
          <a:p>
            <a:pPr>
              <a:lnSpc>
                <a:spcPct val="100000"/>
              </a:lnSpc>
              <a:spcBef>
                <a:spcPts val="600"/>
              </a:spcBef>
            </a:pPr>
            <a:r>
              <a:rPr lang="en-AU" dirty="0">
                <a:solidFill>
                  <a:schemeClr val="tx2"/>
                </a:solidFill>
                <a:cs typeface="Times New Roman"/>
              </a:rPr>
              <a:t>Table 2 shows total 2018-19 allocation transfers across major southern MDB zones. The analysis suggests Vic 7 Murray was a very large net exporter of water allocations, while the SA Murray was a major recipient of transferred water.</a:t>
            </a:r>
          </a:p>
          <a:p>
            <a:pPr>
              <a:lnSpc>
                <a:spcPct val="100000"/>
              </a:lnSpc>
              <a:spcBef>
                <a:spcPts val="600"/>
              </a:spcBef>
            </a:pPr>
            <a:r>
              <a:rPr lang="en-AU" dirty="0">
                <a:solidFill>
                  <a:schemeClr val="tx2"/>
                </a:solidFill>
                <a:cs typeface="Times New Roman"/>
              </a:rPr>
              <a:t>However, as noted earlier in this report, separating commercial transfers from non-commercial transfers is important to achieve an accurate picture of the market. Based on current public reporting practices of most state governments, it remains difficult to identify or categorise types of transfers.</a:t>
            </a:r>
            <a:endParaRPr lang="en-AU" dirty="0">
              <a:solidFill>
                <a:schemeClr val="tx2"/>
              </a:solidFill>
            </a:endParaRPr>
          </a:p>
          <a:p>
            <a:pPr>
              <a:lnSpc>
                <a:spcPct val="100000"/>
              </a:lnSpc>
              <a:spcBef>
                <a:spcPts val="600"/>
              </a:spcBef>
            </a:pPr>
            <a:r>
              <a:rPr lang="en-AU" dirty="0">
                <a:solidFill>
                  <a:schemeClr val="tx2"/>
                </a:solidFill>
                <a:cs typeface="Times New Roman"/>
              </a:rPr>
              <a:t>When Aither adjusted for transfers reported at $0 per ML (a proxy for non-commercial transfers), a different picture emerged. Table 3 repeats the analysis presented in Table 2, but removes transfers reported at $0. </a:t>
            </a:r>
          </a:p>
          <a:p>
            <a:pPr>
              <a:lnSpc>
                <a:spcPct val="100000"/>
              </a:lnSpc>
              <a:spcBef>
                <a:spcPts val="600"/>
              </a:spcBef>
            </a:pPr>
            <a:r>
              <a:rPr lang="en-AU" dirty="0">
                <a:solidFill>
                  <a:schemeClr val="tx2"/>
                </a:solidFill>
                <a:cs typeface="Times New Roman"/>
              </a:rPr>
              <a:t>This approach shows that water allocations were commercially traded downstream along the Murray, revealing the lower Victorian Murray to be a net importer of water. As noted earlier in this report, the increasing water demand from permanent horticulture in the Lower Murray is increasingly driving water demand, especially during current dry conditions</a:t>
            </a:r>
            <a:r>
              <a:rPr lang="en-AU" sz="1000" dirty="0">
                <a:solidFill>
                  <a:schemeClr val="tx2"/>
                </a:solidFill>
                <a:cs typeface="Times New Roman"/>
              </a:rPr>
              <a:t>.</a:t>
            </a:r>
            <a:endParaRPr lang="en-AU" dirty="0">
              <a:solidFill>
                <a:schemeClr val="tx2"/>
              </a:solidFill>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4.0 Allocation markets</a:t>
            </a:r>
          </a:p>
        </p:txBody>
      </p:sp>
      <p:graphicFrame>
        <p:nvGraphicFramePr>
          <p:cNvPr id="4" name="Table 3">
            <a:extLst>
              <a:ext uri="{FF2B5EF4-FFF2-40B4-BE49-F238E27FC236}">
                <a16:creationId xmlns:a16="http://schemas.microsoft.com/office/drawing/2014/main" id="{CD7662EC-7FE7-45E9-A982-021DD85541DD}"/>
              </a:ext>
            </a:extLst>
          </p:cNvPr>
          <p:cNvGraphicFramePr>
            <a:graphicFrameLocks noGrp="1"/>
          </p:cNvGraphicFramePr>
          <p:nvPr>
            <p:extLst>
              <p:ext uri="{D42A27DB-BD31-4B8C-83A1-F6EECF244321}">
                <p14:modId xmlns:p14="http://schemas.microsoft.com/office/powerpoint/2010/main" val="3062092320"/>
              </p:ext>
            </p:extLst>
          </p:nvPr>
        </p:nvGraphicFramePr>
        <p:xfrm>
          <a:off x="4551335" y="1132622"/>
          <a:ext cx="4850970" cy="2056264"/>
        </p:xfrm>
        <a:graphic>
          <a:graphicData uri="http://schemas.openxmlformats.org/drawingml/2006/table">
            <a:tbl>
              <a:tblPr firstRow="1" bandRow="1">
                <a:tableStyleId>{69012ECD-51FC-41F1-AA8D-1B2483CD663E}</a:tableStyleId>
              </a:tblPr>
              <a:tblGrid>
                <a:gridCol w="1312190">
                  <a:extLst>
                    <a:ext uri="{9D8B030D-6E8A-4147-A177-3AD203B41FA5}">
                      <a16:colId xmlns:a16="http://schemas.microsoft.com/office/drawing/2014/main" val="853385011"/>
                    </a:ext>
                  </a:extLst>
                </a:gridCol>
                <a:gridCol w="496589">
                  <a:extLst>
                    <a:ext uri="{9D8B030D-6E8A-4147-A177-3AD203B41FA5}">
                      <a16:colId xmlns:a16="http://schemas.microsoft.com/office/drawing/2014/main" val="1293923362"/>
                    </a:ext>
                  </a:extLst>
                </a:gridCol>
                <a:gridCol w="496589">
                  <a:extLst>
                    <a:ext uri="{9D8B030D-6E8A-4147-A177-3AD203B41FA5}">
                      <a16:colId xmlns:a16="http://schemas.microsoft.com/office/drawing/2014/main" val="4092203827"/>
                    </a:ext>
                  </a:extLst>
                </a:gridCol>
                <a:gridCol w="496589">
                  <a:extLst>
                    <a:ext uri="{9D8B030D-6E8A-4147-A177-3AD203B41FA5}">
                      <a16:colId xmlns:a16="http://schemas.microsoft.com/office/drawing/2014/main" val="1977467370"/>
                    </a:ext>
                  </a:extLst>
                </a:gridCol>
                <a:gridCol w="496589">
                  <a:extLst>
                    <a:ext uri="{9D8B030D-6E8A-4147-A177-3AD203B41FA5}">
                      <a16:colId xmlns:a16="http://schemas.microsoft.com/office/drawing/2014/main" val="1843728001"/>
                    </a:ext>
                  </a:extLst>
                </a:gridCol>
                <a:gridCol w="496589">
                  <a:extLst>
                    <a:ext uri="{9D8B030D-6E8A-4147-A177-3AD203B41FA5}">
                      <a16:colId xmlns:a16="http://schemas.microsoft.com/office/drawing/2014/main" val="821115995"/>
                    </a:ext>
                  </a:extLst>
                </a:gridCol>
                <a:gridCol w="496589">
                  <a:extLst>
                    <a:ext uri="{9D8B030D-6E8A-4147-A177-3AD203B41FA5}">
                      <a16:colId xmlns:a16="http://schemas.microsoft.com/office/drawing/2014/main" val="2171571576"/>
                    </a:ext>
                  </a:extLst>
                </a:gridCol>
                <a:gridCol w="559246">
                  <a:extLst>
                    <a:ext uri="{9D8B030D-6E8A-4147-A177-3AD203B41FA5}">
                      <a16:colId xmlns:a16="http://schemas.microsoft.com/office/drawing/2014/main" val="3681117948"/>
                    </a:ext>
                  </a:extLst>
                </a:gridCol>
              </a:tblGrid>
              <a:tr h="226553">
                <a:tc rowSpan="2">
                  <a:txBody>
                    <a:bodyPr/>
                    <a:lstStyle/>
                    <a:p>
                      <a:pPr algn="l">
                        <a:lnSpc>
                          <a:spcPct val="110000"/>
                        </a:lnSpc>
                        <a:spcBef>
                          <a:spcPts val="300"/>
                        </a:spcBef>
                        <a:spcAft>
                          <a:spcPts val="300"/>
                        </a:spcAft>
                      </a:pPr>
                      <a:r>
                        <a:rPr lang="en-AU" sz="800" dirty="0">
                          <a:effectLst/>
                          <a:latin typeface="Segoe UI Light" panose="020B0502040204020203" pitchFamily="34" charset="0"/>
                        </a:rPr>
                        <a:t>Trading zone</a:t>
                      </a:r>
                    </a:p>
                  </a:txBody>
                  <a:tcPr marL="68580" marR="68580" marT="0" marB="0" anchor="ctr">
                    <a:lnB w="9525" cap="flat" cmpd="sng" algn="ctr">
                      <a:noFill/>
                      <a:prstDash val="solid"/>
                    </a:lnB>
                  </a:tcPr>
                </a:tc>
                <a:tc gridSpan="2">
                  <a:txBody>
                    <a:bodyPr/>
                    <a:lstStyle/>
                    <a:p>
                      <a:pPr algn="ctr" fontAlgn="b"/>
                      <a:r>
                        <a:rPr lang="en-AU" sz="800" kern="1200" dirty="0">
                          <a:effectLst/>
                          <a:latin typeface="Segoe UI Light" panose="020B0502040204020203" pitchFamily="34" charset="0"/>
                        </a:rPr>
                        <a:t>Within</a:t>
                      </a:r>
                      <a:endParaRPr lang="en-AU" sz="800" b="1" kern="1200" dirty="0">
                        <a:solidFill>
                          <a:schemeClr val="tx1"/>
                        </a:solidFill>
                        <a:effectLst/>
                        <a:latin typeface="Segoe UI Light" panose="020B0502040204020203" pitchFamily="34" charset="0"/>
                        <a:ea typeface="+mn-ea"/>
                        <a:cs typeface="+mn-cs"/>
                      </a:endParaRPr>
                    </a:p>
                  </a:txBody>
                  <a:tcPr marL="9525" marR="9525" marT="9525" anchor="ctr">
                    <a:lnB w="12700" cap="flat" cmpd="sng" algn="ctr">
                      <a:solidFill>
                        <a:schemeClr val="bg1"/>
                      </a:solidFill>
                      <a:prstDash val="solid"/>
                      <a:round/>
                      <a:headEnd type="none" w="med" len="med"/>
                      <a:tailEnd type="none" w="med" len="med"/>
                    </a:lnB>
                  </a:tcPr>
                </a:tc>
                <a:tc hMerge="1">
                  <a:txBody>
                    <a:bodyPr/>
                    <a:lstStyle/>
                    <a:p>
                      <a:pPr algn="ctr" fontAlgn="b"/>
                      <a:endParaRPr lang="en-AU" sz="800" b="1" kern="1200">
                        <a:solidFill>
                          <a:schemeClr val="tx1"/>
                        </a:solidFill>
                        <a:effectLst/>
                        <a:latin typeface="Myriad Web Pro" panose="020B0503030403020204" pitchFamily="34" charset="0"/>
                        <a:ea typeface="+mn-ea"/>
                        <a:cs typeface="+mn-cs"/>
                      </a:endParaRPr>
                    </a:p>
                  </a:txBody>
                  <a:tcPr marL="9525" marR="9525" marT="9525" anchor="ctr">
                    <a:lnB w="9525" cap="flat" cmpd="sng" algn="ctr">
                      <a:noFill/>
                      <a:prstDash val="solid"/>
                    </a:lnB>
                  </a:tcPr>
                </a:tc>
                <a:tc gridSpan="2">
                  <a:txBody>
                    <a:bodyPr/>
                    <a:lstStyle/>
                    <a:p>
                      <a:pPr algn="ctr" fontAlgn="b"/>
                      <a:r>
                        <a:rPr lang="en-AU" sz="800" kern="1200" dirty="0">
                          <a:effectLst/>
                          <a:latin typeface="Segoe UI Light" panose="020B0502040204020203" pitchFamily="34" charset="0"/>
                        </a:rPr>
                        <a:t>Into</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12700" cap="flat" cmpd="sng" algn="ctr">
                      <a:solidFill>
                        <a:schemeClr val="bg1"/>
                      </a:solidFill>
                      <a:prstDash val="solid"/>
                      <a:round/>
                      <a:headEnd type="none" w="med" len="med"/>
                      <a:tailEnd type="none" w="med" len="med"/>
                    </a:lnB>
                  </a:tcPr>
                </a:tc>
                <a:tc hMerge="1">
                  <a:txBody>
                    <a:bodyPr/>
                    <a:lstStyle/>
                    <a:p>
                      <a:pPr algn="ctr" fontAlgn="b"/>
                      <a:endParaRPr lang="en-AU" sz="800" b="1" kern="1200">
                        <a:solidFill>
                          <a:schemeClr val="tx1"/>
                        </a:solidFill>
                        <a:effectLst/>
                        <a:latin typeface="Myriad Web Pro" panose="020B0503030403020204" pitchFamily="34" charset="0"/>
                        <a:ea typeface="+mn-ea"/>
                        <a:cs typeface="+mn-cs"/>
                      </a:endParaRPr>
                    </a:p>
                  </a:txBody>
                  <a:tcPr marL="68580" marR="68580" marT="0" marB="0" anchor="ctr">
                    <a:lnB w="9525" cap="flat" cmpd="sng" algn="ctr">
                      <a:noFill/>
                      <a:prstDash val="solid"/>
                    </a:lnB>
                  </a:tcPr>
                </a:tc>
                <a:tc gridSpan="2">
                  <a:txBody>
                    <a:bodyPr/>
                    <a:lstStyle/>
                    <a:p>
                      <a:pPr algn="ctr" fontAlgn="b"/>
                      <a:r>
                        <a:rPr lang="en-AU" sz="800" kern="1200" dirty="0">
                          <a:effectLst/>
                          <a:latin typeface="Segoe UI Light" panose="020B0502040204020203" pitchFamily="34" charset="0"/>
                        </a:rPr>
                        <a:t>Out of</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12700" cap="flat" cmpd="sng" algn="ctr">
                      <a:solidFill>
                        <a:schemeClr val="bg1"/>
                      </a:solidFill>
                      <a:prstDash val="solid"/>
                      <a:round/>
                      <a:headEnd type="none" w="med" len="med"/>
                      <a:tailEnd type="none" w="med" len="med"/>
                    </a:lnB>
                  </a:tcPr>
                </a:tc>
                <a:tc hMerge="1">
                  <a:txBody>
                    <a:bodyPr/>
                    <a:lstStyle/>
                    <a:p>
                      <a:endParaRPr lang="en-AU"/>
                    </a:p>
                  </a:txBody>
                  <a:tcPr/>
                </a:tc>
                <a:tc rowSpan="2">
                  <a:txBody>
                    <a:bodyPr/>
                    <a:lstStyle/>
                    <a:p>
                      <a:pPr algn="ctr" fontAlgn="b"/>
                      <a:r>
                        <a:rPr lang="en-AU" sz="800" kern="1200" dirty="0">
                          <a:effectLst/>
                          <a:latin typeface="Segoe UI Light" panose="020B0502040204020203" pitchFamily="34" charset="0"/>
                        </a:rPr>
                        <a:t> Net change (ML)</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9525" cap="flat" cmpd="sng" algn="ctr">
                      <a:noFill/>
                      <a:prstDash val="solid"/>
                    </a:lnB>
                  </a:tcPr>
                </a:tc>
                <a:extLst>
                  <a:ext uri="{0D108BD9-81ED-4DB2-BD59-A6C34878D82A}">
                    <a16:rowId xmlns:a16="http://schemas.microsoft.com/office/drawing/2014/main" val="1762600661"/>
                  </a:ext>
                </a:extLst>
              </a:tr>
              <a:tr h="239580">
                <a:tc vMerge="1">
                  <a:txBody>
                    <a:bodyPr/>
                    <a:lstStyle/>
                    <a:p>
                      <a:pPr algn="l">
                        <a:lnSpc>
                          <a:spcPct val="110000"/>
                        </a:lnSpc>
                        <a:spcBef>
                          <a:spcPts val="300"/>
                        </a:spcBef>
                        <a:spcAft>
                          <a:spcPts val="300"/>
                        </a:spcAft>
                      </a:pPr>
                      <a:endParaRPr lang="en-AU" sz="800">
                        <a:effectLst/>
                        <a:latin typeface="Myriad Web Pro" panose="020B0503030403020204" pitchFamily="34" charset="0"/>
                      </a:endParaRPr>
                    </a:p>
                  </a:txBody>
                  <a:tcPr marL="68580" marR="68580" marT="0" marB="0" anchor="ctr">
                    <a:lnB w="9525" cap="flat" cmpd="sng" algn="ctr">
                      <a:noFill/>
                      <a:prstDash val="soli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No.</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Vol. (ML)</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No.</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Vol. (ML)</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No.</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Vol. (ML)</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vMerge="1">
                  <a:txBody>
                    <a:bodyPr/>
                    <a:lstStyle/>
                    <a:p>
                      <a:pPr algn="ctr" fontAlgn="b"/>
                      <a:endParaRPr lang="en-AU" sz="800" b="1" kern="1200">
                        <a:solidFill>
                          <a:schemeClr val="tx1"/>
                        </a:solidFill>
                        <a:effectLst/>
                        <a:latin typeface="Myriad Web Pro" panose="020B0503030403020204" pitchFamily="34" charset="0"/>
                        <a:ea typeface="+mn-ea"/>
                        <a:cs typeface="+mn-cs"/>
                      </a:endParaRPr>
                    </a:p>
                  </a:txBody>
                  <a:tcPr marL="68580" marR="68580" marT="0" marB="0" anchor="ctr">
                    <a:lnB w="9525" cap="flat" cmpd="sng" algn="ctr">
                      <a:noFill/>
                      <a:prstDash val="solid"/>
                    </a:lnB>
                  </a:tcPr>
                </a:tc>
                <a:extLst>
                  <a:ext uri="{0D108BD9-81ED-4DB2-BD59-A6C34878D82A}">
                    <a16:rowId xmlns:a16="http://schemas.microsoft.com/office/drawing/2014/main" val="1535124626"/>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Vic 1A Greater Goulburn</a:t>
                      </a:r>
                      <a:endParaRPr lang="en-AU" sz="800" kern="1200" dirty="0">
                        <a:solidFill>
                          <a:schemeClr val="accent1"/>
                        </a:solidFill>
                        <a:effectLst/>
                        <a:latin typeface="Segoe UI Light" panose="020B0502040204020203" pitchFamily="34" charset="0"/>
                        <a:cs typeface="Times New Roman" panose="02020603050405020304" pitchFamily="18" charset="0"/>
                      </a:endParaRPr>
                    </a:p>
                  </a:txBody>
                  <a:tcPr marL="9525" marR="9525" marT="9525"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6,084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620,701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1,419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128,134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2,403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255,663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-127,529</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217201"/>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Vic 6 Murray (Dart to Barmah)</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753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105,829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516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46,204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1,174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152,570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-106,366</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4856914"/>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Vic 7 Murray (Barmah to SA)</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5,713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541,591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3,504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459,754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1,474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813,732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-353,978</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319814"/>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NSW Murray</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1,346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226,709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938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172,679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335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80,921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91,758</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4223927"/>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NSW Murrumbidgee</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1,092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314,695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10,220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256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54,985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-44,765</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6472522"/>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SA Murray</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789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224,890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560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663,416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417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130,302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533,114</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696156"/>
                  </a:ext>
                </a:extLst>
              </a:tr>
              <a:tr h="226553">
                <a:tc>
                  <a:txBody>
                    <a:bodyPr/>
                    <a:lstStyle/>
                    <a:p>
                      <a:pPr marL="0" algn="l"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cs typeface="Times New Roman" panose="02020603050405020304" pitchFamily="18" charset="0"/>
                        </a:rPr>
                        <a:t>Total</a:t>
                      </a:r>
                    </a:p>
                  </a:txBody>
                  <a:tcPr marL="9525" marR="9525" marT="9525"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15,777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2,034,415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6,965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1,480,407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6,059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1,488,173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endParaRPr lang="en-AU" sz="800" b="1"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4705913"/>
                  </a:ext>
                </a:extLst>
              </a:tr>
            </a:tbl>
          </a:graphicData>
        </a:graphic>
      </p:graphicFrame>
      <p:sp>
        <p:nvSpPr>
          <p:cNvPr id="5" name="TextBox 4">
            <a:extLst>
              <a:ext uri="{FF2B5EF4-FFF2-40B4-BE49-F238E27FC236}">
                <a16:creationId xmlns:a16="http://schemas.microsoft.com/office/drawing/2014/main" id="{4313AABF-E73F-4CD8-A0FB-FB2D740F98D4}"/>
              </a:ext>
            </a:extLst>
          </p:cNvPr>
          <p:cNvSpPr txBox="1"/>
          <p:nvPr/>
        </p:nvSpPr>
        <p:spPr>
          <a:xfrm>
            <a:off x="4487907" y="728065"/>
            <a:ext cx="4850969"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TABLE 2	ALLOCATION TRANSFER NUMBERS AND VOLUMES, MAJOR SOUTHERN</a:t>
            </a:r>
          </a:p>
          <a:p>
            <a:pPr defTabSz="360000"/>
            <a:r>
              <a:rPr lang="en-AU" sz="800" b="1" dirty="0">
                <a:solidFill>
                  <a:schemeClr val="tx2"/>
                </a:solidFill>
                <a:latin typeface="Segoe UI Semibold" panose="020B0702040204020203" pitchFamily="34" charset="0"/>
              </a:rPr>
              <a:t>		MURRAY–DARLING BASIN ZONES (ALL REPORTED TRANSFERS), 2018-19</a:t>
            </a:r>
          </a:p>
        </p:txBody>
      </p:sp>
      <p:cxnSp>
        <p:nvCxnSpPr>
          <p:cNvPr id="6" name="Straight Connector 5">
            <a:extLst>
              <a:ext uri="{FF2B5EF4-FFF2-40B4-BE49-F238E27FC236}">
                <a16:creationId xmlns:a16="http://schemas.microsoft.com/office/drawing/2014/main" id="{0D54723D-8543-41B5-8BFB-C3E0372A944C}"/>
              </a:ext>
            </a:extLst>
          </p:cNvPr>
          <p:cNvCxnSpPr>
            <a:cxnSpLocks/>
          </p:cNvCxnSpPr>
          <p:nvPr/>
        </p:nvCxnSpPr>
        <p:spPr>
          <a:xfrm>
            <a:off x="4551335" y="66206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C930E7A-9DB4-4482-84FC-70AEFA237A3C}"/>
              </a:ext>
            </a:extLst>
          </p:cNvPr>
          <p:cNvSpPr txBox="1"/>
          <p:nvPr/>
        </p:nvSpPr>
        <p:spPr>
          <a:xfrm>
            <a:off x="4487907" y="3188886"/>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graphicFrame>
        <p:nvGraphicFramePr>
          <p:cNvPr id="12" name="Table 11">
            <a:extLst>
              <a:ext uri="{FF2B5EF4-FFF2-40B4-BE49-F238E27FC236}">
                <a16:creationId xmlns:a16="http://schemas.microsoft.com/office/drawing/2014/main" id="{B6EE8D2F-FB85-4C7F-B1CB-5AF9E5AE5FD5}"/>
              </a:ext>
            </a:extLst>
          </p:cNvPr>
          <p:cNvGraphicFramePr>
            <a:graphicFrameLocks noGrp="1"/>
          </p:cNvGraphicFramePr>
          <p:nvPr>
            <p:extLst>
              <p:ext uri="{D42A27DB-BD31-4B8C-83A1-F6EECF244321}">
                <p14:modId xmlns:p14="http://schemas.microsoft.com/office/powerpoint/2010/main" val="1966040210"/>
              </p:ext>
            </p:extLst>
          </p:nvPr>
        </p:nvGraphicFramePr>
        <p:xfrm>
          <a:off x="4551334" y="4028222"/>
          <a:ext cx="4850970" cy="2056264"/>
        </p:xfrm>
        <a:graphic>
          <a:graphicData uri="http://schemas.openxmlformats.org/drawingml/2006/table">
            <a:tbl>
              <a:tblPr firstRow="1" bandRow="1">
                <a:tableStyleId>{69012ECD-51FC-41F1-AA8D-1B2483CD663E}</a:tableStyleId>
              </a:tblPr>
              <a:tblGrid>
                <a:gridCol w="1312190">
                  <a:extLst>
                    <a:ext uri="{9D8B030D-6E8A-4147-A177-3AD203B41FA5}">
                      <a16:colId xmlns:a16="http://schemas.microsoft.com/office/drawing/2014/main" val="853385011"/>
                    </a:ext>
                  </a:extLst>
                </a:gridCol>
                <a:gridCol w="496589">
                  <a:extLst>
                    <a:ext uri="{9D8B030D-6E8A-4147-A177-3AD203B41FA5}">
                      <a16:colId xmlns:a16="http://schemas.microsoft.com/office/drawing/2014/main" val="1293923362"/>
                    </a:ext>
                  </a:extLst>
                </a:gridCol>
                <a:gridCol w="496589">
                  <a:extLst>
                    <a:ext uri="{9D8B030D-6E8A-4147-A177-3AD203B41FA5}">
                      <a16:colId xmlns:a16="http://schemas.microsoft.com/office/drawing/2014/main" val="4092203827"/>
                    </a:ext>
                  </a:extLst>
                </a:gridCol>
                <a:gridCol w="496589">
                  <a:extLst>
                    <a:ext uri="{9D8B030D-6E8A-4147-A177-3AD203B41FA5}">
                      <a16:colId xmlns:a16="http://schemas.microsoft.com/office/drawing/2014/main" val="1977467370"/>
                    </a:ext>
                  </a:extLst>
                </a:gridCol>
                <a:gridCol w="496589">
                  <a:extLst>
                    <a:ext uri="{9D8B030D-6E8A-4147-A177-3AD203B41FA5}">
                      <a16:colId xmlns:a16="http://schemas.microsoft.com/office/drawing/2014/main" val="1843728001"/>
                    </a:ext>
                  </a:extLst>
                </a:gridCol>
                <a:gridCol w="496589">
                  <a:extLst>
                    <a:ext uri="{9D8B030D-6E8A-4147-A177-3AD203B41FA5}">
                      <a16:colId xmlns:a16="http://schemas.microsoft.com/office/drawing/2014/main" val="821115995"/>
                    </a:ext>
                  </a:extLst>
                </a:gridCol>
                <a:gridCol w="496589">
                  <a:extLst>
                    <a:ext uri="{9D8B030D-6E8A-4147-A177-3AD203B41FA5}">
                      <a16:colId xmlns:a16="http://schemas.microsoft.com/office/drawing/2014/main" val="2171571576"/>
                    </a:ext>
                  </a:extLst>
                </a:gridCol>
                <a:gridCol w="559246">
                  <a:extLst>
                    <a:ext uri="{9D8B030D-6E8A-4147-A177-3AD203B41FA5}">
                      <a16:colId xmlns:a16="http://schemas.microsoft.com/office/drawing/2014/main" val="3681117948"/>
                    </a:ext>
                  </a:extLst>
                </a:gridCol>
              </a:tblGrid>
              <a:tr h="226553">
                <a:tc rowSpan="2">
                  <a:txBody>
                    <a:bodyPr/>
                    <a:lstStyle/>
                    <a:p>
                      <a:pPr algn="l">
                        <a:lnSpc>
                          <a:spcPct val="110000"/>
                        </a:lnSpc>
                        <a:spcBef>
                          <a:spcPts val="300"/>
                        </a:spcBef>
                        <a:spcAft>
                          <a:spcPts val="300"/>
                        </a:spcAft>
                      </a:pPr>
                      <a:r>
                        <a:rPr lang="en-AU" sz="800" dirty="0">
                          <a:effectLst/>
                          <a:latin typeface="Segoe UI Light" panose="020B0502040204020203" pitchFamily="34" charset="0"/>
                        </a:rPr>
                        <a:t>Trading zone</a:t>
                      </a:r>
                    </a:p>
                  </a:txBody>
                  <a:tcPr marL="68580" marR="68580" marT="0" marB="0" anchor="ctr">
                    <a:lnB w="9525" cap="flat" cmpd="sng" algn="ctr">
                      <a:noFill/>
                      <a:prstDash val="solid"/>
                    </a:lnB>
                  </a:tcPr>
                </a:tc>
                <a:tc gridSpan="2">
                  <a:txBody>
                    <a:bodyPr/>
                    <a:lstStyle/>
                    <a:p>
                      <a:pPr algn="ctr" fontAlgn="b"/>
                      <a:r>
                        <a:rPr lang="en-AU" sz="800" kern="1200" dirty="0">
                          <a:effectLst/>
                          <a:latin typeface="Segoe UI Light" panose="020B0502040204020203" pitchFamily="34" charset="0"/>
                        </a:rPr>
                        <a:t>Within</a:t>
                      </a:r>
                      <a:endParaRPr lang="en-AU" sz="800" b="1" kern="1200" dirty="0">
                        <a:solidFill>
                          <a:schemeClr val="tx1"/>
                        </a:solidFill>
                        <a:effectLst/>
                        <a:latin typeface="Segoe UI Light" panose="020B0502040204020203" pitchFamily="34" charset="0"/>
                        <a:ea typeface="+mn-ea"/>
                        <a:cs typeface="+mn-cs"/>
                      </a:endParaRPr>
                    </a:p>
                  </a:txBody>
                  <a:tcPr marL="9525" marR="9525" marT="9525" anchor="ctr">
                    <a:lnB w="12700" cap="flat" cmpd="sng" algn="ctr">
                      <a:solidFill>
                        <a:schemeClr val="bg1"/>
                      </a:solidFill>
                      <a:prstDash val="solid"/>
                      <a:round/>
                      <a:headEnd type="none" w="med" len="med"/>
                      <a:tailEnd type="none" w="med" len="med"/>
                    </a:lnB>
                  </a:tcPr>
                </a:tc>
                <a:tc hMerge="1">
                  <a:txBody>
                    <a:bodyPr/>
                    <a:lstStyle/>
                    <a:p>
                      <a:pPr algn="ctr" fontAlgn="b"/>
                      <a:endParaRPr lang="en-AU" sz="800" b="1" kern="1200">
                        <a:solidFill>
                          <a:schemeClr val="tx1"/>
                        </a:solidFill>
                        <a:effectLst/>
                        <a:latin typeface="Myriad Web Pro" panose="020B0503030403020204" pitchFamily="34" charset="0"/>
                        <a:ea typeface="+mn-ea"/>
                        <a:cs typeface="+mn-cs"/>
                      </a:endParaRPr>
                    </a:p>
                  </a:txBody>
                  <a:tcPr marL="9525" marR="9525" marT="9525" anchor="ctr">
                    <a:lnB w="9525" cap="flat" cmpd="sng" algn="ctr">
                      <a:noFill/>
                      <a:prstDash val="solid"/>
                    </a:lnB>
                  </a:tcPr>
                </a:tc>
                <a:tc gridSpan="2">
                  <a:txBody>
                    <a:bodyPr/>
                    <a:lstStyle/>
                    <a:p>
                      <a:pPr algn="ctr" fontAlgn="b"/>
                      <a:r>
                        <a:rPr lang="en-AU" sz="800" kern="1200" dirty="0">
                          <a:effectLst/>
                          <a:latin typeface="Segoe UI Light" panose="020B0502040204020203" pitchFamily="34" charset="0"/>
                        </a:rPr>
                        <a:t>Into</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12700" cap="flat" cmpd="sng" algn="ctr">
                      <a:solidFill>
                        <a:schemeClr val="bg1"/>
                      </a:solidFill>
                      <a:prstDash val="solid"/>
                      <a:round/>
                      <a:headEnd type="none" w="med" len="med"/>
                      <a:tailEnd type="none" w="med" len="med"/>
                    </a:lnB>
                  </a:tcPr>
                </a:tc>
                <a:tc hMerge="1">
                  <a:txBody>
                    <a:bodyPr/>
                    <a:lstStyle/>
                    <a:p>
                      <a:pPr algn="ctr" fontAlgn="b"/>
                      <a:endParaRPr lang="en-AU" sz="800" b="1" kern="1200">
                        <a:solidFill>
                          <a:schemeClr val="tx1"/>
                        </a:solidFill>
                        <a:effectLst/>
                        <a:latin typeface="Myriad Web Pro" panose="020B0503030403020204" pitchFamily="34" charset="0"/>
                        <a:ea typeface="+mn-ea"/>
                        <a:cs typeface="+mn-cs"/>
                      </a:endParaRPr>
                    </a:p>
                  </a:txBody>
                  <a:tcPr marL="68580" marR="68580" marT="0" marB="0" anchor="ctr">
                    <a:lnB w="9525" cap="flat" cmpd="sng" algn="ctr">
                      <a:noFill/>
                      <a:prstDash val="solid"/>
                    </a:lnB>
                  </a:tcPr>
                </a:tc>
                <a:tc gridSpan="2">
                  <a:txBody>
                    <a:bodyPr/>
                    <a:lstStyle/>
                    <a:p>
                      <a:pPr algn="ctr" fontAlgn="b"/>
                      <a:r>
                        <a:rPr lang="en-AU" sz="800" kern="1200" dirty="0">
                          <a:effectLst/>
                          <a:latin typeface="Segoe UI Light" panose="020B0502040204020203" pitchFamily="34" charset="0"/>
                        </a:rPr>
                        <a:t>Out of</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12700" cap="flat" cmpd="sng" algn="ctr">
                      <a:solidFill>
                        <a:schemeClr val="bg1"/>
                      </a:solidFill>
                      <a:prstDash val="solid"/>
                      <a:round/>
                      <a:headEnd type="none" w="med" len="med"/>
                      <a:tailEnd type="none" w="med" len="med"/>
                    </a:lnB>
                  </a:tcPr>
                </a:tc>
                <a:tc hMerge="1">
                  <a:txBody>
                    <a:bodyPr/>
                    <a:lstStyle/>
                    <a:p>
                      <a:endParaRPr lang="en-AU"/>
                    </a:p>
                  </a:txBody>
                  <a:tcPr/>
                </a:tc>
                <a:tc rowSpan="2">
                  <a:txBody>
                    <a:bodyPr/>
                    <a:lstStyle/>
                    <a:p>
                      <a:pPr algn="ctr" fontAlgn="b"/>
                      <a:r>
                        <a:rPr lang="en-AU" sz="800" kern="1200" dirty="0">
                          <a:effectLst/>
                          <a:latin typeface="Segoe UI Light" panose="020B0502040204020203" pitchFamily="34" charset="0"/>
                        </a:rPr>
                        <a:t> Net change (ML)</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9525" cap="flat" cmpd="sng" algn="ctr">
                      <a:noFill/>
                      <a:prstDash val="solid"/>
                    </a:lnB>
                  </a:tcPr>
                </a:tc>
                <a:extLst>
                  <a:ext uri="{0D108BD9-81ED-4DB2-BD59-A6C34878D82A}">
                    <a16:rowId xmlns:a16="http://schemas.microsoft.com/office/drawing/2014/main" val="1762600661"/>
                  </a:ext>
                </a:extLst>
              </a:tr>
              <a:tr h="239580">
                <a:tc vMerge="1">
                  <a:txBody>
                    <a:bodyPr/>
                    <a:lstStyle/>
                    <a:p>
                      <a:pPr algn="l">
                        <a:lnSpc>
                          <a:spcPct val="110000"/>
                        </a:lnSpc>
                        <a:spcBef>
                          <a:spcPts val="300"/>
                        </a:spcBef>
                        <a:spcAft>
                          <a:spcPts val="300"/>
                        </a:spcAft>
                      </a:pPr>
                      <a:endParaRPr lang="en-AU" sz="800">
                        <a:effectLst/>
                        <a:latin typeface="Myriad Web Pro" panose="020B0503030403020204" pitchFamily="34" charset="0"/>
                      </a:endParaRPr>
                    </a:p>
                  </a:txBody>
                  <a:tcPr marL="68580" marR="68580" marT="0" marB="0" anchor="ctr">
                    <a:lnB w="9525" cap="flat" cmpd="sng" algn="ctr">
                      <a:noFill/>
                      <a:prstDash val="solid"/>
                    </a:lnB>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No.</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Vol. (ML)</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No.</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Vol. (ML)</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No.</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1" kern="1200" dirty="0">
                          <a:solidFill>
                            <a:schemeClr val="bg1"/>
                          </a:solidFill>
                          <a:effectLst/>
                          <a:latin typeface="Segoe UI Light" panose="020B0502040204020203" pitchFamily="34" charset="0"/>
                          <a:ea typeface="+mn-ea"/>
                          <a:cs typeface="+mn-cs"/>
                        </a:rPr>
                        <a:t>Vol. (ML)</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vMerge="1">
                  <a:txBody>
                    <a:bodyPr/>
                    <a:lstStyle/>
                    <a:p>
                      <a:pPr algn="ctr" fontAlgn="b"/>
                      <a:endParaRPr lang="en-AU" sz="800" b="1" kern="1200">
                        <a:solidFill>
                          <a:schemeClr val="tx1"/>
                        </a:solidFill>
                        <a:effectLst/>
                        <a:latin typeface="Myriad Web Pro" panose="020B0503030403020204" pitchFamily="34" charset="0"/>
                        <a:ea typeface="+mn-ea"/>
                        <a:cs typeface="+mn-cs"/>
                      </a:endParaRPr>
                    </a:p>
                  </a:txBody>
                  <a:tcPr marL="68580" marR="68580" marT="0" marB="0" anchor="ctr">
                    <a:lnB w="9525" cap="flat" cmpd="sng" algn="ctr">
                      <a:noFill/>
                      <a:prstDash val="solid"/>
                    </a:lnB>
                  </a:tcPr>
                </a:tc>
                <a:extLst>
                  <a:ext uri="{0D108BD9-81ED-4DB2-BD59-A6C34878D82A}">
                    <a16:rowId xmlns:a16="http://schemas.microsoft.com/office/drawing/2014/main" val="1535124626"/>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Vic 1A Greater Goulburn</a:t>
                      </a:r>
                      <a:endParaRPr lang="en-AU" sz="800" kern="1200" dirty="0">
                        <a:solidFill>
                          <a:schemeClr val="accent1"/>
                        </a:solidFill>
                        <a:effectLst/>
                        <a:latin typeface="Segoe UI Light" panose="020B0502040204020203" pitchFamily="34" charset="0"/>
                        <a:cs typeface="Times New Roman" panose="02020603050405020304" pitchFamily="18" charset="0"/>
                      </a:endParaRPr>
                    </a:p>
                  </a:txBody>
                  <a:tcPr marL="9525" marR="9525" marT="9525"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4,235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275,633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1,085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52,784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1,983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96,212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-43,428</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noFill/>
                      <a:prstDash val="soli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217201"/>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Vic 6 Murray (Dart to Barmah)</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454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16,159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388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19,178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965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69,088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-49,910</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4856914"/>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Vic 7 Murray (Barmah to SA)</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4,170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330,316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2,899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191,431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1,135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117,478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73,953</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1319814"/>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NSW Murray</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842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83,135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750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87,306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218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31,473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55,833</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4223927"/>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NSW Murrumbidgee</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827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155,523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2,572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215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26,821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-24,249</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6472522"/>
                  </a:ext>
                </a:extLst>
              </a:tr>
              <a:tr h="22655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rPr>
                        <a:t>SA Murray</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403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56,198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445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67,594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354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53,201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14,393</a:t>
                      </a:r>
                    </a:p>
                  </a:txBody>
                  <a:tcPr marL="9525" marR="9525" marT="9525"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7696156"/>
                  </a:ext>
                </a:extLst>
              </a:tr>
              <a:tr h="226553">
                <a:tc>
                  <a:txBody>
                    <a:bodyPr/>
                    <a:lstStyle/>
                    <a:p>
                      <a:pPr marL="0" algn="l"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cs typeface="Times New Roman" panose="02020603050405020304" pitchFamily="18" charset="0"/>
                        </a:rPr>
                        <a:t>Total</a:t>
                      </a:r>
                    </a:p>
                  </a:txBody>
                  <a:tcPr marL="9525" marR="9525" marT="9525"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10,931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916,964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5,580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420,864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4,870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panose="02020603050405020304" pitchFamily="18" charset="0"/>
                        </a:rPr>
                        <a:t>394,273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endParaRPr lang="en-AU" sz="800" kern="1200" dirty="0">
                        <a:solidFill>
                          <a:schemeClr val="accent1"/>
                        </a:solidFill>
                        <a:effectLst/>
                        <a:latin typeface="+mj-lt"/>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4705913"/>
                  </a:ext>
                </a:extLst>
              </a:tr>
            </a:tbl>
          </a:graphicData>
        </a:graphic>
      </p:graphicFrame>
      <p:sp>
        <p:nvSpPr>
          <p:cNvPr id="13" name="TextBox 12">
            <a:extLst>
              <a:ext uri="{FF2B5EF4-FFF2-40B4-BE49-F238E27FC236}">
                <a16:creationId xmlns:a16="http://schemas.microsoft.com/office/drawing/2014/main" id="{F818B162-5D57-419B-AC21-078530647766}"/>
              </a:ext>
            </a:extLst>
          </p:cNvPr>
          <p:cNvSpPr txBox="1"/>
          <p:nvPr/>
        </p:nvSpPr>
        <p:spPr>
          <a:xfrm>
            <a:off x="4487906" y="3623665"/>
            <a:ext cx="4850969"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TABLE  3	ALLOCATION TRANSFER NUMBERS AND VOLUMES, MAJOR SOUTHERN</a:t>
            </a:r>
          </a:p>
          <a:p>
            <a:pPr defTabSz="360000"/>
            <a:r>
              <a:rPr lang="en-AU" sz="800" b="1" dirty="0">
                <a:solidFill>
                  <a:schemeClr val="tx2"/>
                </a:solidFill>
                <a:latin typeface="Segoe UI Semibold" panose="020B0702040204020203" pitchFamily="34" charset="0"/>
              </a:rPr>
              <a:t>		MURRAY–DARLING BASIN ZONES (EXCLUDING $0 TRANSFERS), 2018-19</a:t>
            </a:r>
          </a:p>
        </p:txBody>
      </p:sp>
      <p:cxnSp>
        <p:nvCxnSpPr>
          <p:cNvPr id="14" name="Straight Connector 13">
            <a:extLst>
              <a:ext uri="{FF2B5EF4-FFF2-40B4-BE49-F238E27FC236}">
                <a16:creationId xmlns:a16="http://schemas.microsoft.com/office/drawing/2014/main" id="{935DCC1D-73A6-4645-AEFB-3E5BC58F122B}"/>
              </a:ext>
            </a:extLst>
          </p:cNvPr>
          <p:cNvCxnSpPr>
            <a:cxnSpLocks/>
          </p:cNvCxnSpPr>
          <p:nvPr/>
        </p:nvCxnSpPr>
        <p:spPr>
          <a:xfrm>
            <a:off x="4551334" y="355766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3101231-9ECF-4701-A1F8-ACE1BEED591C}"/>
              </a:ext>
            </a:extLst>
          </p:cNvPr>
          <p:cNvSpPr txBox="1"/>
          <p:nvPr/>
        </p:nvSpPr>
        <p:spPr>
          <a:xfrm>
            <a:off x="4487906" y="6084486"/>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spTree>
    <p:extLst>
      <p:ext uri="{BB962C8B-B14F-4D97-AF65-F5344CB8AC3E}">
        <p14:creationId xmlns:p14="http://schemas.microsoft.com/office/powerpoint/2010/main" val="347525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872541"/>
          </a:xfrm>
        </p:spPr>
        <p:txBody>
          <a:bodyPr vert="horz" lIns="90000" tIns="46800" rIns="90000" bIns="45720" numCol="1" spcCol="90000" rtlCol="0" anchor="t">
            <a:noAutofit/>
          </a:bodyPr>
          <a:lstStyle/>
          <a:p>
            <a:pPr>
              <a:lnSpc>
                <a:spcPct val="100000"/>
              </a:lnSpc>
            </a:pPr>
            <a:r>
              <a:rPr lang="en-AU" sz="1200" dirty="0">
                <a:solidFill>
                  <a:schemeClr val="tx2"/>
                </a:solidFill>
                <a:latin typeface="Segoe UI Semibold" panose="020B0702040204020203" pitchFamily="34" charset="0"/>
                <a:cs typeface="Times New Roman"/>
              </a:rPr>
              <a:t>4.3 COMPARISON OF TRADE PRICES AND VOLUMES</a:t>
            </a:r>
          </a:p>
          <a:p>
            <a:pPr>
              <a:lnSpc>
                <a:spcPct val="100000"/>
              </a:lnSpc>
              <a:spcBef>
                <a:spcPts val="600"/>
              </a:spcBef>
            </a:pPr>
            <a:r>
              <a:rPr lang="en-AU" sz="800" dirty="0">
                <a:solidFill>
                  <a:schemeClr val="tx2"/>
                </a:solidFill>
                <a:cs typeface="Times New Roman"/>
              </a:rPr>
              <a:t>Average southern MDB allocation prices started the 2018-19 water year at approximately $230 per ML (Figure 11). Average monthly prices closed the year at an annual high of approx. $560 per ML in the Murrumbidgee and $530 per ML elsewhere. Price appreciation in the latter half of the year followed drying conditions and a poor outlook for 2019-20.</a:t>
            </a:r>
            <a:br>
              <a:rPr lang="en-AU" sz="800" dirty="0">
                <a:solidFill>
                  <a:schemeClr val="tx2"/>
                </a:solidFill>
                <a:cs typeface="Times New Roman"/>
              </a:rPr>
            </a:br>
            <a:br>
              <a:rPr lang="en-AU" sz="800" dirty="0">
                <a:solidFill>
                  <a:schemeClr val="tx2"/>
                </a:solidFill>
                <a:cs typeface="Times New Roman"/>
              </a:rPr>
            </a:br>
            <a:r>
              <a:rPr lang="en-AU" sz="800" dirty="0">
                <a:solidFill>
                  <a:schemeClr val="tx2"/>
                </a:solidFill>
                <a:cs typeface="Times New Roman"/>
              </a:rPr>
              <a:t>For the majority of 2018-19, water allocations in the Murrumbidgee traded at a price premium to the Murray — based on a substantial area planted with cotton. This price premium peaked at 11 per cent in January 2019, when there was an unexpected period of dry weather and substantial volumes were traded in a short period (Figure 12). In particular, cotton growers had planted relatively large areas, had obligations to fulfil contracts and had budgeted for greater improvements in water allocations.</a:t>
            </a:r>
          </a:p>
          <a:p>
            <a:pPr>
              <a:lnSpc>
                <a:spcPct val="100000"/>
              </a:lnSpc>
              <a:spcBef>
                <a:spcPts val="600"/>
              </a:spcBef>
            </a:pPr>
            <a:r>
              <a:rPr lang="en-AU" sz="800" dirty="0">
                <a:solidFill>
                  <a:schemeClr val="tx2"/>
                </a:solidFill>
                <a:cs typeface="Times New Roman"/>
              </a:rPr>
              <a:t>Historically, the NSW Murrumbidgee typically trades at a discount to the rest of the southern MDB, and is a net exporter of water. However in the last two years, the direction of trade has reversed, due to:</a:t>
            </a:r>
          </a:p>
          <a:p>
            <a:pPr marL="171450" indent="-171450">
              <a:lnSpc>
                <a:spcPct val="100000"/>
              </a:lnSpc>
              <a:spcBef>
                <a:spcPts val="0"/>
              </a:spcBef>
              <a:spcAft>
                <a:spcPts val="0"/>
              </a:spcAft>
              <a:buFont typeface="Arial"/>
              <a:buChar char="•"/>
            </a:pPr>
            <a:r>
              <a:rPr lang="en-AU" sz="800" dirty="0">
                <a:solidFill>
                  <a:schemeClr val="tx2"/>
                </a:solidFill>
                <a:cs typeface="Times New Roman"/>
              </a:rPr>
              <a:t>the substantial cotton and corn crops planted in the Murrumbidgee, </a:t>
            </a:r>
          </a:p>
          <a:p>
            <a:pPr marL="171450" indent="-171450">
              <a:lnSpc>
                <a:spcPct val="100000"/>
              </a:lnSpc>
              <a:spcBef>
                <a:spcPts val="0"/>
              </a:spcBef>
              <a:spcAft>
                <a:spcPts val="0"/>
              </a:spcAft>
              <a:buFont typeface="Arial"/>
              <a:buChar char="•"/>
            </a:pPr>
            <a:r>
              <a:rPr lang="en-AU" sz="800" dirty="0">
                <a:solidFill>
                  <a:schemeClr val="tx2"/>
                </a:solidFill>
                <a:cs typeface="Times New Roman"/>
              </a:rPr>
              <a:t>restriction of transfers into the Murrumbidgee, and </a:t>
            </a:r>
            <a:endParaRPr lang="en-AU" sz="800" dirty="0">
              <a:solidFill>
                <a:schemeClr val="tx2"/>
              </a:solidFill>
            </a:endParaRPr>
          </a:p>
          <a:p>
            <a:pPr marL="171450" indent="-171450">
              <a:lnSpc>
                <a:spcPct val="100000"/>
              </a:lnSpc>
              <a:spcBef>
                <a:spcPts val="0"/>
              </a:spcBef>
              <a:spcAft>
                <a:spcPts val="0"/>
              </a:spcAft>
              <a:buFont typeface="Arial"/>
              <a:buChar char="•"/>
            </a:pPr>
            <a:r>
              <a:rPr lang="en-AU" sz="800" dirty="0">
                <a:solidFill>
                  <a:schemeClr val="tx2"/>
                </a:solidFill>
                <a:cs typeface="Times New Roman"/>
              </a:rPr>
              <a:t>growers' willingness to pay a premium in order to secure water. </a:t>
            </a:r>
            <a:endParaRPr lang="en-AU" sz="800" dirty="0">
              <a:solidFill>
                <a:schemeClr val="tx2"/>
              </a:solidFill>
            </a:endParaRPr>
          </a:p>
          <a:p>
            <a:pPr>
              <a:lnSpc>
                <a:spcPct val="100000"/>
              </a:lnSpc>
              <a:spcBef>
                <a:spcPts val="600"/>
              </a:spcBef>
            </a:pPr>
            <a:r>
              <a:rPr lang="en-AU" sz="800" dirty="0">
                <a:solidFill>
                  <a:schemeClr val="tx2"/>
                </a:solidFill>
                <a:cs typeface="Times New Roman"/>
              </a:rPr>
              <a:t>This trade reversal and the imposition of the trade restriction drives the price premium in the months in which it applies. </a:t>
            </a:r>
          </a:p>
          <a:p>
            <a:pPr>
              <a:lnSpc>
                <a:spcPct val="100000"/>
              </a:lnSpc>
              <a:spcBef>
                <a:spcPts val="600"/>
              </a:spcBef>
            </a:pPr>
            <a:r>
              <a:rPr lang="en-AU" sz="800" dirty="0">
                <a:solidFill>
                  <a:schemeClr val="tx2"/>
                </a:solidFill>
                <a:cs typeface="Times New Roman"/>
              </a:rPr>
              <a:t>In contrast, Vic 1A Greater Goulburn allocations traded at a price discount to the Murray throughout 2018-19. This discount reached a maximum of 10 per cent in September 2018. This discount similarly represents a break in the historical price trend for Vic 1A Greater Goulburn. This discount is being driven by restrictions on water allocations trading out of the Goulburn,</a:t>
            </a: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4.0 Allocation markets</a:t>
            </a:r>
          </a:p>
        </p:txBody>
      </p:sp>
      <p:sp>
        <p:nvSpPr>
          <p:cNvPr id="5" name="TextBox 4">
            <a:extLst>
              <a:ext uri="{FF2B5EF4-FFF2-40B4-BE49-F238E27FC236}">
                <a16:creationId xmlns:a16="http://schemas.microsoft.com/office/drawing/2014/main" id="{4313AABF-E73F-4CD8-A0FB-FB2D740F98D4}"/>
              </a:ext>
            </a:extLst>
          </p:cNvPr>
          <p:cNvSpPr txBox="1"/>
          <p:nvPr/>
        </p:nvSpPr>
        <p:spPr>
          <a:xfrm>
            <a:off x="4487907" y="5124295"/>
            <a:ext cx="4850969" cy="33855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12	MONTHLY TRANSFER VOLUMES, MAJOR SOUTHERN MURRAY–DARLING BASIN 		ZONES, 2018-19</a:t>
            </a:r>
          </a:p>
        </p:txBody>
      </p:sp>
      <p:cxnSp>
        <p:nvCxnSpPr>
          <p:cNvPr id="6" name="Straight Connector 5">
            <a:extLst>
              <a:ext uri="{FF2B5EF4-FFF2-40B4-BE49-F238E27FC236}">
                <a16:creationId xmlns:a16="http://schemas.microsoft.com/office/drawing/2014/main" id="{0D54723D-8543-41B5-8BFB-C3E0372A944C}"/>
              </a:ext>
            </a:extLst>
          </p:cNvPr>
          <p:cNvCxnSpPr>
            <a:cxnSpLocks/>
          </p:cNvCxnSpPr>
          <p:nvPr/>
        </p:nvCxnSpPr>
        <p:spPr>
          <a:xfrm>
            <a:off x="4551335" y="505829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C930E7A-9DB4-4482-84FC-70AEFA237A3C}"/>
              </a:ext>
            </a:extLst>
          </p:cNvPr>
          <p:cNvSpPr txBox="1"/>
          <p:nvPr/>
        </p:nvSpPr>
        <p:spPr>
          <a:xfrm>
            <a:off x="4487907" y="4830098"/>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sp>
        <p:nvSpPr>
          <p:cNvPr id="14" name="TextBox 13">
            <a:extLst>
              <a:ext uri="{FF2B5EF4-FFF2-40B4-BE49-F238E27FC236}">
                <a16:creationId xmlns:a16="http://schemas.microsoft.com/office/drawing/2014/main" id="{0D755A12-97F4-4724-ACCB-D2500EEA1A2D}"/>
              </a:ext>
            </a:extLst>
          </p:cNvPr>
          <p:cNvSpPr txBox="1"/>
          <p:nvPr/>
        </p:nvSpPr>
        <p:spPr>
          <a:xfrm>
            <a:off x="4524024" y="2632405"/>
            <a:ext cx="4850969" cy="33855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11	MONTHLY VOLUME-WEIGHTED AVERAGE ALLOCATION PRICES MAJOR SOUTHERN 		MURRAY–DARLING BASIN ZONES, 2018-19</a:t>
            </a:r>
          </a:p>
        </p:txBody>
      </p:sp>
      <p:graphicFrame>
        <p:nvGraphicFramePr>
          <p:cNvPr id="18" name="Chart 17">
            <a:extLst>
              <a:ext uri="{FF2B5EF4-FFF2-40B4-BE49-F238E27FC236}">
                <a16:creationId xmlns:a16="http://schemas.microsoft.com/office/drawing/2014/main" id="{48836BAF-E8E3-425D-ABF9-0AA08E9702B0}"/>
              </a:ext>
            </a:extLst>
          </p:cNvPr>
          <p:cNvGraphicFramePr>
            <a:graphicFrameLocks/>
          </p:cNvGraphicFramePr>
          <p:nvPr>
            <p:extLst>
              <p:ext uri="{D42A27DB-BD31-4B8C-83A1-F6EECF244321}">
                <p14:modId xmlns:p14="http://schemas.microsoft.com/office/powerpoint/2010/main" val="489105665"/>
              </p:ext>
            </p:extLst>
          </p:nvPr>
        </p:nvGraphicFramePr>
        <p:xfrm>
          <a:off x="4349671" y="654777"/>
          <a:ext cx="5052633" cy="187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3255006516"/>
              </p:ext>
            </p:extLst>
          </p:nvPr>
        </p:nvGraphicFramePr>
        <p:xfrm>
          <a:off x="4385789" y="3028888"/>
          <a:ext cx="5052632" cy="1872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E920AC59-03D9-43F2-A0D6-0F414C7E0471}"/>
              </a:ext>
            </a:extLst>
          </p:cNvPr>
          <p:cNvSpPr txBox="1"/>
          <p:nvPr/>
        </p:nvSpPr>
        <p:spPr>
          <a:xfrm>
            <a:off x="4524023" y="2455987"/>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sp>
        <p:nvSpPr>
          <p:cNvPr id="9" name="Rectangle 8">
            <a:extLst>
              <a:ext uri="{FF2B5EF4-FFF2-40B4-BE49-F238E27FC236}">
                <a16:creationId xmlns:a16="http://schemas.microsoft.com/office/drawing/2014/main" id="{CC85B8B7-BEBB-4030-A259-E13D22A320E8}"/>
              </a:ext>
            </a:extLst>
          </p:cNvPr>
          <p:cNvSpPr/>
          <p:nvPr/>
        </p:nvSpPr>
        <p:spPr>
          <a:xfrm>
            <a:off x="4548312" y="5664614"/>
            <a:ext cx="4850969" cy="538609"/>
          </a:xfrm>
          <a:prstGeom prst="rect">
            <a:avLst/>
          </a:prstGeom>
        </p:spPr>
        <p:txBody>
          <a:bodyPr wrap="square">
            <a:spAutoFit/>
          </a:bodyPr>
          <a:lstStyle/>
          <a:p>
            <a:pPr>
              <a:lnSpc>
                <a:spcPct val="100000"/>
              </a:lnSpc>
              <a:spcBef>
                <a:spcPts val="600"/>
              </a:spcBef>
            </a:pPr>
            <a:r>
              <a:rPr lang="en-AU" sz="800" dirty="0">
                <a:solidFill>
                  <a:schemeClr val="tx2"/>
                </a:solidFill>
                <a:cs typeface="Times New Roman"/>
              </a:rPr>
              <a:t>stemming from increased water demand in the rest of </a:t>
            </a:r>
            <a:r>
              <a:rPr lang="en-GB" sz="800" dirty="0">
                <a:solidFill>
                  <a:schemeClr val="tx2"/>
                </a:solidFill>
                <a:cs typeface="Times New Roman"/>
              </a:rPr>
              <a:t>the southern MDB and relatively lower demand for water at such high prices in the Goulburn.</a:t>
            </a:r>
          </a:p>
          <a:p>
            <a:pPr>
              <a:lnSpc>
                <a:spcPct val="100000"/>
              </a:lnSpc>
              <a:spcBef>
                <a:spcPts val="600"/>
              </a:spcBef>
            </a:pPr>
            <a:r>
              <a:rPr lang="en-GB" sz="800" dirty="0">
                <a:solidFill>
                  <a:schemeClr val="tx2"/>
                </a:solidFill>
                <a:cs typeface="Times New Roman"/>
              </a:rPr>
              <a:t>A detailed breakdown of VWAP and volumes transferred by reported trade zone is included in Figure 13.</a:t>
            </a:r>
          </a:p>
        </p:txBody>
      </p:sp>
    </p:spTree>
    <p:extLst>
      <p:ext uri="{BB962C8B-B14F-4D97-AF65-F5344CB8AC3E}">
        <p14:creationId xmlns:p14="http://schemas.microsoft.com/office/powerpoint/2010/main" val="2173627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00000000-0008-0000-0400-000005000000}"/>
              </a:ext>
            </a:extLst>
          </p:cNvPr>
          <p:cNvGraphicFramePr>
            <a:graphicFrameLocks/>
          </p:cNvGraphicFramePr>
          <p:nvPr>
            <p:extLst>
              <p:ext uri="{D42A27DB-BD31-4B8C-83A1-F6EECF244321}">
                <p14:modId xmlns:p14="http://schemas.microsoft.com/office/powerpoint/2010/main" val="1973074819"/>
              </p:ext>
            </p:extLst>
          </p:nvPr>
        </p:nvGraphicFramePr>
        <p:xfrm>
          <a:off x="1434812" y="746612"/>
          <a:ext cx="3808800" cy="1573200"/>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a:extLst>
              <a:ext uri="{FF2B5EF4-FFF2-40B4-BE49-F238E27FC236}">
                <a16:creationId xmlns:a16="http://schemas.microsoft.com/office/drawing/2014/main" id="{105B7789-F9B9-49D4-A41C-804E947530BC}"/>
              </a:ext>
            </a:extLst>
          </p:cNvPr>
          <p:cNvSpPr>
            <a:spLocks noGrp="1"/>
          </p:cNvSpPr>
          <p:nvPr>
            <p:ph idx="11"/>
          </p:nvPr>
        </p:nvSpPr>
        <p:spPr>
          <a:xfrm>
            <a:off x="1190209" y="543287"/>
            <a:ext cx="4571399" cy="5872541"/>
          </a:xfrm>
        </p:spPr>
        <p:txBody>
          <a:bodyPr>
            <a:normAutofit/>
          </a:bodyPr>
          <a:lstStyle/>
          <a:p>
            <a:pPr>
              <a:lnSpc>
                <a:spcPct val="100000"/>
              </a:lnSpc>
            </a:pPr>
            <a:r>
              <a:rPr lang="en-AU" sz="1200" dirty="0">
                <a:solidFill>
                  <a:schemeClr val="tx2"/>
                </a:solidFill>
                <a:latin typeface="Segoe UI Semibold" panose="020B0702040204020203" pitchFamily="34" charset="0"/>
                <a:cs typeface="Times New Roman"/>
              </a:rPr>
              <a:t>4.3 COMPARISON OF TRADE PRICES AND VOLUMES</a:t>
            </a:r>
          </a:p>
        </p:txBody>
      </p:sp>
      <p:sp>
        <p:nvSpPr>
          <p:cNvPr id="5" name="TextBox 4">
            <a:extLst>
              <a:ext uri="{FF2B5EF4-FFF2-40B4-BE49-F238E27FC236}">
                <a16:creationId xmlns:a16="http://schemas.microsoft.com/office/drawing/2014/main" id="{4313AABF-E73F-4CD8-A0FB-FB2D740F98D4}"/>
              </a:ext>
            </a:extLst>
          </p:cNvPr>
          <p:cNvSpPr txBox="1"/>
          <p:nvPr/>
        </p:nvSpPr>
        <p:spPr>
          <a:xfrm>
            <a:off x="1154812" y="5976781"/>
            <a:ext cx="7682997"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13	MONTHLY VOLUME-WEIGHTED AVERAGE ALLOCATION PRICES AND TRANSFER VOLUMES, MAJOR SOUTHERN MURRAY–DARLING BASIN ZONES,</a:t>
            </a:r>
          </a:p>
          <a:p>
            <a:pPr defTabSz="360000"/>
            <a:r>
              <a:rPr lang="en-AU" sz="800" b="1" dirty="0">
                <a:solidFill>
                  <a:schemeClr val="tx2"/>
                </a:solidFill>
                <a:latin typeface="Segoe UI Semibold" panose="020B0702040204020203" pitchFamily="34" charset="0"/>
              </a:rPr>
              <a:t>		2018-19</a:t>
            </a:r>
          </a:p>
        </p:txBody>
      </p:sp>
      <p:cxnSp>
        <p:nvCxnSpPr>
          <p:cNvPr id="6" name="Straight Connector 5">
            <a:extLst>
              <a:ext uri="{FF2B5EF4-FFF2-40B4-BE49-F238E27FC236}">
                <a16:creationId xmlns:a16="http://schemas.microsoft.com/office/drawing/2014/main" id="{0D54723D-8543-41B5-8BFB-C3E0372A944C}"/>
              </a:ext>
            </a:extLst>
          </p:cNvPr>
          <p:cNvCxnSpPr>
            <a:cxnSpLocks/>
          </p:cNvCxnSpPr>
          <p:nvPr/>
        </p:nvCxnSpPr>
        <p:spPr>
          <a:xfrm>
            <a:off x="1148390" y="5919862"/>
            <a:ext cx="8253914"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C930E7A-9DB4-4482-84FC-70AEFA237A3C}"/>
              </a:ext>
            </a:extLst>
          </p:cNvPr>
          <p:cNvSpPr txBox="1"/>
          <p:nvPr/>
        </p:nvSpPr>
        <p:spPr>
          <a:xfrm>
            <a:off x="1719307" y="5691668"/>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pic>
        <p:nvPicPr>
          <p:cNvPr id="17" name="Picture 16">
            <a:extLst>
              <a:ext uri="{FF2B5EF4-FFF2-40B4-BE49-F238E27FC236}">
                <a16:creationId xmlns:a16="http://schemas.microsoft.com/office/drawing/2014/main" id="{A25DA40B-47CD-4EC4-B801-51C99FD2FA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35422" y="6799021"/>
            <a:ext cx="2345511" cy="346066"/>
          </a:xfrm>
          <a:prstGeom prst="rect">
            <a:avLst/>
          </a:prstGeom>
        </p:spPr>
      </p:pic>
      <p:graphicFrame>
        <p:nvGraphicFramePr>
          <p:cNvPr id="25" name="Chart 24">
            <a:extLst>
              <a:ext uri="{FF2B5EF4-FFF2-40B4-BE49-F238E27FC236}">
                <a16:creationId xmlns:a16="http://schemas.microsoft.com/office/drawing/2014/main" id="{00000000-0008-0000-0400-000006000000}"/>
              </a:ext>
            </a:extLst>
          </p:cNvPr>
          <p:cNvGraphicFramePr>
            <a:graphicFrameLocks/>
          </p:cNvGraphicFramePr>
          <p:nvPr>
            <p:extLst>
              <p:ext uri="{D42A27DB-BD31-4B8C-83A1-F6EECF244321}">
                <p14:modId xmlns:p14="http://schemas.microsoft.com/office/powerpoint/2010/main" val="1138460685"/>
              </p:ext>
            </p:extLst>
          </p:nvPr>
        </p:nvGraphicFramePr>
        <p:xfrm>
          <a:off x="5699432" y="746612"/>
          <a:ext cx="3808800" cy="157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a:extLst>
              <a:ext uri="{FF2B5EF4-FFF2-40B4-BE49-F238E27FC236}">
                <a16:creationId xmlns:a16="http://schemas.microsoft.com/office/drawing/2014/main" id="{00000000-0008-0000-0400-000004000000}"/>
              </a:ext>
            </a:extLst>
          </p:cNvPr>
          <p:cNvGraphicFramePr>
            <a:graphicFrameLocks/>
          </p:cNvGraphicFramePr>
          <p:nvPr>
            <p:extLst>
              <p:ext uri="{D42A27DB-BD31-4B8C-83A1-F6EECF244321}">
                <p14:modId xmlns:p14="http://schemas.microsoft.com/office/powerpoint/2010/main" val="2507787176"/>
              </p:ext>
            </p:extLst>
          </p:nvPr>
        </p:nvGraphicFramePr>
        <p:xfrm>
          <a:off x="1434812" y="2282843"/>
          <a:ext cx="3808800" cy="157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Chart 26">
            <a:extLst>
              <a:ext uri="{FF2B5EF4-FFF2-40B4-BE49-F238E27FC236}">
                <a16:creationId xmlns:a16="http://schemas.microsoft.com/office/drawing/2014/main" id="{00000000-0008-0000-0400-000007000000}"/>
              </a:ext>
            </a:extLst>
          </p:cNvPr>
          <p:cNvGraphicFramePr>
            <a:graphicFrameLocks/>
          </p:cNvGraphicFramePr>
          <p:nvPr>
            <p:extLst>
              <p:ext uri="{D42A27DB-BD31-4B8C-83A1-F6EECF244321}">
                <p14:modId xmlns:p14="http://schemas.microsoft.com/office/powerpoint/2010/main" val="4035644351"/>
              </p:ext>
            </p:extLst>
          </p:nvPr>
        </p:nvGraphicFramePr>
        <p:xfrm>
          <a:off x="5699432" y="2321729"/>
          <a:ext cx="3808800" cy="157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Chart 27">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4287408016"/>
              </p:ext>
            </p:extLst>
          </p:nvPr>
        </p:nvGraphicFramePr>
        <p:xfrm>
          <a:off x="1434812" y="3876498"/>
          <a:ext cx="3808800" cy="157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Chart 28">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2814228361"/>
              </p:ext>
            </p:extLst>
          </p:nvPr>
        </p:nvGraphicFramePr>
        <p:xfrm>
          <a:off x="5699432" y="3871347"/>
          <a:ext cx="3808800" cy="1573200"/>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Box 8">
            <a:extLst>
              <a:ext uri="{FF2B5EF4-FFF2-40B4-BE49-F238E27FC236}">
                <a16:creationId xmlns:a16="http://schemas.microsoft.com/office/drawing/2014/main" id="{CAD63888-DD82-4DCE-AE73-55D8509E60D5}"/>
              </a:ext>
            </a:extLst>
          </p:cNvPr>
          <p:cNvSpPr txBox="1"/>
          <p:nvPr/>
        </p:nvSpPr>
        <p:spPr>
          <a:xfrm>
            <a:off x="831647" y="746612"/>
            <a:ext cx="323165" cy="4945056"/>
          </a:xfrm>
          <a:prstGeom prst="rect">
            <a:avLst/>
          </a:prstGeom>
          <a:noFill/>
        </p:spPr>
        <p:txBody>
          <a:bodyPr vert="vert270" wrap="square" rtlCol="0">
            <a:spAutoFit/>
          </a:bodyPr>
          <a:lstStyle/>
          <a:p>
            <a:pPr algn="ctr"/>
            <a:r>
              <a:rPr lang="en-AU" sz="900" dirty="0">
                <a:solidFill>
                  <a:schemeClr val="accent1"/>
                </a:solidFill>
              </a:rPr>
              <a:t>volume-weighted average price ($/ML)</a:t>
            </a:r>
          </a:p>
        </p:txBody>
      </p:sp>
      <p:sp>
        <p:nvSpPr>
          <p:cNvPr id="18" name="TextBox 17">
            <a:extLst>
              <a:ext uri="{FF2B5EF4-FFF2-40B4-BE49-F238E27FC236}">
                <a16:creationId xmlns:a16="http://schemas.microsoft.com/office/drawing/2014/main" id="{62DD4012-9BD0-4799-A800-1E5039FF3A8F}"/>
              </a:ext>
            </a:extLst>
          </p:cNvPr>
          <p:cNvSpPr txBox="1"/>
          <p:nvPr/>
        </p:nvSpPr>
        <p:spPr>
          <a:xfrm>
            <a:off x="9346649" y="737149"/>
            <a:ext cx="323165" cy="4945056"/>
          </a:xfrm>
          <a:prstGeom prst="rect">
            <a:avLst/>
          </a:prstGeom>
          <a:noFill/>
        </p:spPr>
        <p:txBody>
          <a:bodyPr vert="eaVert" wrap="square" rtlCol="0">
            <a:spAutoFit/>
          </a:bodyPr>
          <a:lstStyle/>
          <a:p>
            <a:pPr algn="ctr"/>
            <a:r>
              <a:rPr lang="en-AU" sz="900" dirty="0">
                <a:solidFill>
                  <a:schemeClr val="accent1"/>
                </a:solidFill>
              </a:rPr>
              <a:t>Volume of water traded (GL)</a:t>
            </a:r>
          </a:p>
        </p:txBody>
      </p:sp>
      <p:sp>
        <p:nvSpPr>
          <p:cNvPr id="2" name="Rectangle 1">
            <a:extLst>
              <a:ext uri="{FF2B5EF4-FFF2-40B4-BE49-F238E27FC236}">
                <a16:creationId xmlns:a16="http://schemas.microsoft.com/office/drawing/2014/main" id="{5651D470-99B2-46D3-9476-F70D0A86DBAE}"/>
              </a:ext>
            </a:extLst>
          </p:cNvPr>
          <p:cNvSpPr/>
          <p:nvPr/>
        </p:nvSpPr>
        <p:spPr>
          <a:xfrm rot="16200000">
            <a:off x="586378" y="1406343"/>
            <a:ext cx="1354858" cy="230832"/>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900" dirty="0">
                <a:latin typeface="Segoe UI Light" panose="020B0502040204020203" pitchFamily="34" charset="0"/>
                <a:cs typeface="Segoe UI Light" panose="020B0502040204020203" pitchFamily="34" charset="0"/>
              </a:rPr>
              <a:t>Vic 1A Greater Goulburn</a:t>
            </a:r>
          </a:p>
        </p:txBody>
      </p:sp>
      <p:sp>
        <p:nvSpPr>
          <p:cNvPr id="19" name="Rectangle 18">
            <a:extLst>
              <a:ext uri="{FF2B5EF4-FFF2-40B4-BE49-F238E27FC236}">
                <a16:creationId xmlns:a16="http://schemas.microsoft.com/office/drawing/2014/main" id="{E95D86E2-DD7D-4C9B-9D14-A9FE5AFBD079}"/>
              </a:ext>
            </a:extLst>
          </p:cNvPr>
          <p:cNvSpPr/>
          <p:nvPr/>
        </p:nvSpPr>
        <p:spPr>
          <a:xfrm rot="16200000">
            <a:off x="655627" y="2942476"/>
            <a:ext cx="1354859" cy="369332"/>
          </a:xfrm>
          <a:prstGeom prst="rect">
            <a:avLst/>
          </a:prstGeom>
        </p:spPr>
        <p:txBody>
          <a:bodyPr wrap="squar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900" dirty="0">
                <a:latin typeface="Segoe UI Light" panose="020B0502040204020203" pitchFamily="34" charset="0"/>
                <a:cs typeface="Segoe UI Light" panose="020B0502040204020203" pitchFamily="34" charset="0"/>
              </a:rPr>
              <a:t>Vic 6 Murray</a:t>
            </a:r>
          </a:p>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900" dirty="0">
                <a:latin typeface="Segoe UI Light" panose="020B0502040204020203" pitchFamily="34" charset="0"/>
                <a:cs typeface="Segoe UI Light" panose="020B0502040204020203" pitchFamily="34" charset="0"/>
              </a:rPr>
              <a:t> (Dart to Barmah) </a:t>
            </a:r>
          </a:p>
        </p:txBody>
      </p:sp>
      <p:sp>
        <p:nvSpPr>
          <p:cNvPr id="20" name="Rectangle 19">
            <a:extLst>
              <a:ext uri="{FF2B5EF4-FFF2-40B4-BE49-F238E27FC236}">
                <a16:creationId xmlns:a16="http://schemas.microsoft.com/office/drawing/2014/main" id="{6134D1A9-031A-477A-A2E4-4E13A95055D3}"/>
              </a:ext>
            </a:extLst>
          </p:cNvPr>
          <p:cNvSpPr/>
          <p:nvPr/>
        </p:nvSpPr>
        <p:spPr>
          <a:xfrm rot="16200000">
            <a:off x="860010" y="4608058"/>
            <a:ext cx="946092" cy="369332"/>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900" dirty="0">
                <a:latin typeface="Segoe UI Light" panose="020B0502040204020203" pitchFamily="34" charset="0"/>
                <a:cs typeface="Segoe UI Light" panose="020B0502040204020203" pitchFamily="34" charset="0"/>
              </a:rPr>
              <a:t>Vic 7 Murray</a:t>
            </a:r>
          </a:p>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900" dirty="0">
                <a:latin typeface="Segoe UI Light" panose="020B0502040204020203" pitchFamily="34" charset="0"/>
                <a:cs typeface="Segoe UI Light" panose="020B0502040204020203" pitchFamily="34" charset="0"/>
              </a:rPr>
              <a:t> (Barmah to SA)</a:t>
            </a:r>
          </a:p>
        </p:txBody>
      </p:sp>
      <p:sp>
        <p:nvSpPr>
          <p:cNvPr id="21" name="Rectangle 20">
            <a:extLst>
              <a:ext uri="{FF2B5EF4-FFF2-40B4-BE49-F238E27FC236}">
                <a16:creationId xmlns:a16="http://schemas.microsoft.com/office/drawing/2014/main" id="{7874D8B1-7BFD-4513-B51B-28E06C5B9919}"/>
              </a:ext>
            </a:extLst>
          </p:cNvPr>
          <p:cNvSpPr/>
          <p:nvPr/>
        </p:nvSpPr>
        <p:spPr>
          <a:xfrm rot="16200000">
            <a:off x="5043545" y="1431567"/>
            <a:ext cx="805029" cy="230832"/>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900" dirty="0">
                <a:latin typeface="Segoe UI Light" panose="020B0502040204020203" pitchFamily="34" charset="0"/>
                <a:cs typeface="Segoe UI Light" panose="020B0502040204020203" pitchFamily="34" charset="0"/>
              </a:rPr>
              <a:t>NSW Murray</a:t>
            </a:r>
          </a:p>
        </p:txBody>
      </p:sp>
      <p:sp>
        <p:nvSpPr>
          <p:cNvPr id="22" name="Rectangle 21">
            <a:extLst>
              <a:ext uri="{FF2B5EF4-FFF2-40B4-BE49-F238E27FC236}">
                <a16:creationId xmlns:a16="http://schemas.microsoft.com/office/drawing/2014/main" id="{D6B56E49-7666-4FCB-BFC2-F87F10339000}"/>
              </a:ext>
            </a:extLst>
          </p:cNvPr>
          <p:cNvSpPr/>
          <p:nvPr/>
        </p:nvSpPr>
        <p:spPr>
          <a:xfrm rot="16200000">
            <a:off x="4769640" y="3031783"/>
            <a:ext cx="1354859" cy="230832"/>
          </a:xfrm>
          <a:prstGeom prst="rect">
            <a:avLst/>
          </a:prstGeom>
        </p:spPr>
        <p:txBody>
          <a:bodyPr wrap="squar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900" dirty="0">
                <a:latin typeface="Segoe UI Light" panose="020B0502040204020203" pitchFamily="34" charset="0"/>
                <a:cs typeface="Segoe UI Light" panose="020B0502040204020203" pitchFamily="34" charset="0"/>
              </a:rPr>
              <a:t>NSW Murrumbidgee</a:t>
            </a:r>
          </a:p>
        </p:txBody>
      </p:sp>
      <p:sp>
        <p:nvSpPr>
          <p:cNvPr id="23" name="Rectangle 22">
            <a:extLst>
              <a:ext uri="{FF2B5EF4-FFF2-40B4-BE49-F238E27FC236}">
                <a16:creationId xmlns:a16="http://schemas.microsoft.com/office/drawing/2014/main" id="{4FA7192E-C8EA-4807-A90E-65273F40F2CE}"/>
              </a:ext>
            </a:extLst>
          </p:cNvPr>
          <p:cNvSpPr/>
          <p:nvPr/>
        </p:nvSpPr>
        <p:spPr>
          <a:xfrm rot="16200000">
            <a:off x="5172496" y="4383935"/>
            <a:ext cx="692817" cy="369332"/>
          </a:xfrm>
          <a:prstGeom prst="rect">
            <a:avLst/>
          </a:prstGeom>
        </p:spPr>
        <p:txBody>
          <a:bodyPr wrap="none">
            <a:spAutoFit/>
          </a:bodyPr>
          <a:lstStyle/>
          <a:p>
            <a:pPr algn="ctr">
              <a:defRPr sz="1080" b="0" i="0" u="none" strike="noStrike" kern="1200" baseline="0">
                <a:solidFill>
                  <a:srgbClr val="182F57"/>
                </a:solidFill>
                <a:latin typeface="Myriad Web Pro" panose="020B0503030403020204"/>
                <a:ea typeface="+mn-ea"/>
                <a:cs typeface="Arial" panose="020B0604020202020204" pitchFamily="34" charset="0"/>
              </a:defRPr>
            </a:pPr>
            <a:r>
              <a:rPr lang="en-AU" sz="900" dirty="0">
                <a:latin typeface="Segoe UI Light" panose="020B0502040204020203" pitchFamily="34" charset="0"/>
                <a:cs typeface="Segoe UI Light" panose="020B0502040204020203" pitchFamily="34" charset="0"/>
              </a:rPr>
              <a:t>SA Murray</a:t>
            </a:r>
          </a:p>
          <a:p>
            <a:pPr algn="ctr">
              <a:defRPr sz="1080" b="0" i="0" u="none" strike="noStrike" kern="1200" baseline="0">
                <a:solidFill>
                  <a:srgbClr val="182F57"/>
                </a:solidFill>
                <a:latin typeface="Myriad Web Pro" panose="020B0503030403020204"/>
                <a:ea typeface="+mn-ea"/>
                <a:cs typeface="Arial" panose="020B0604020202020204" pitchFamily="34" charset="0"/>
              </a:defRPr>
            </a:pPr>
            <a:endParaRPr lang="en-AU" sz="900" dirty="0">
              <a:latin typeface="Segoe UI Light" panose="020B0502040204020203" pitchFamily="34" charset="0"/>
              <a:cs typeface="Segoe UI Light" panose="020B0502040204020203" pitchFamily="34" charset="0"/>
            </a:endParaRPr>
          </a:p>
        </p:txBody>
      </p:sp>
      <p:sp>
        <p:nvSpPr>
          <p:cNvPr id="31" name="TextBox 30">
            <a:extLst>
              <a:ext uri="{FF2B5EF4-FFF2-40B4-BE49-F238E27FC236}">
                <a16:creationId xmlns:a16="http://schemas.microsoft.com/office/drawing/2014/main" id="{5CF01205-00F6-44AB-99A0-5F87576D8C6B}"/>
              </a:ext>
            </a:extLst>
          </p:cNvPr>
          <p:cNvSpPr txBox="1"/>
          <p:nvPr/>
        </p:nvSpPr>
        <p:spPr>
          <a:xfrm>
            <a:off x="3635422" y="5499788"/>
            <a:ext cx="1823338"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Volume of transfers (GL)</a:t>
            </a:r>
          </a:p>
        </p:txBody>
      </p:sp>
      <p:sp>
        <p:nvSpPr>
          <p:cNvPr id="32" name="TextBox 31">
            <a:extLst>
              <a:ext uri="{FF2B5EF4-FFF2-40B4-BE49-F238E27FC236}">
                <a16:creationId xmlns:a16="http://schemas.microsoft.com/office/drawing/2014/main" id="{72F9A85D-37BC-483D-AD9F-30CBA849E8F8}"/>
              </a:ext>
            </a:extLst>
          </p:cNvPr>
          <p:cNvSpPr txBox="1"/>
          <p:nvPr/>
        </p:nvSpPr>
        <p:spPr>
          <a:xfrm>
            <a:off x="5991790" y="5499788"/>
            <a:ext cx="1598246"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VWAP ($/ML)</a:t>
            </a:r>
          </a:p>
        </p:txBody>
      </p:sp>
      <p:cxnSp>
        <p:nvCxnSpPr>
          <p:cNvPr id="33" name="Straight Connector 32">
            <a:extLst>
              <a:ext uri="{FF2B5EF4-FFF2-40B4-BE49-F238E27FC236}">
                <a16:creationId xmlns:a16="http://schemas.microsoft.com/office/drawing/2014/main" id="{7F75F732-AD58-40CF-BC33-19B29698F1E7}"/>
              </a:ext>
            </a:extLst>
          </p:cNvPr>
          <p:cNvCxnSpPr>
            <a:cxnSpLocks/>
          </p:cNvCxnSpPr>
          <p:nvPr/>
        </p:nvCxnSpPr>
        <p:spPr>
          <a:xfrm>
            <a:off x="5458760" y="5607510"/>
            <a:ext cx="3947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13B2FC-95CD-451B-8CAB-9A9AC87F2344}"/>
              </a:ext>
            </a:extLst>
          </p:cNvPr>
          <p:cNvCxnSpPr>
            <a:cxnSpLocks/>
          </p:cNvCxnSpPr>
          <p:nvPr/>
        </p:nvCxnSpPr>
        <p:spPr>
          <a:xfrm>
            <a:off x="3123938" y="5607510"/>
            <a:ext cx="39472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138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D93690-804F-4989-BB1D-ED094AB29CC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5912978" y="0"/>
            <a:ext cx="3993022" cy="6858000"/>
          </a:xfrm>
          <a:prstGeom prst="rect">
            <a:avLst/>
          </a:prstGeom>
        </p:spPr>
      </p:pic>
      <p:sp>
        <p:nvSpPr>
          <p:cNvPr id="4" name="Title 3">
            <a:extLst>
              <a:ext uri="{FF2B5EF4-FFF2-40B4-BE49-F238E27FC236}">
                <a16:creationId xmlns:a16="http://schemas.microsoft.com/office/drawing/2014/main" id="{1B9BFB54-23F0-43CC-9A89-5DB8119AC6C1}"/>
              </a:ext>
            </a:extLst>
          </p:cNvPr>
          <p:cNvSpPr>
            <a:spLocks noGrp="1"/>
          </p:cNvSpPr>
          <p:nvPr>
            <p:ph type="title"/>
          </p:nvPr>
        </p:nvSpPr>
        <p:spPr>
          <a:xfrm>
            <a:off x="1256453" y="868401"/>
            <a:ext cx="4376584" cy="1472386"/>
          </a:xfrm>
        </p:spPr>
        <p:txBody>
          <a:bodyPr lIns="0"/>
          <a:lstStyle/>
          <a:p>
            <a:r>
              <a:rPr lang="en-AU" dirty="0"/>
              <a:t>ENTITLEMENT MARKETS</a:t>
            </a:r>
          </a:p>
        </p:txBody>
      </p:sp>
      <p:sp>
        <p:nvSpPr>
          <p:cNvPr id="5" name="Content Placeholder 4">
            <a:extLst>
              <a:ext uri="{FF2B5EF4-FFF2-40B4-BE49-F238E27FC236}">
                <a16:creationId xmlns:a16="http://schemas.microsoft.com/office/drawing/2014/main" id="{36BFD45F-231A-46B3-AB15-52F82F9975F8}"/>
              </a:ext>
            </a:extLst>
          </p:cNvPr>
          <p:cNvSpPr>
            <a:spLocks noGrp="1"/>
          </p:cNvSpPr>
          <p:nvPr>
            <p:ph sz="quarter" idx="10"/>
          </p:nvPr>
        </p:nvSpPr>
        <p:spPr>
          <a:xfrm>
            <a:off x="1256453" y="2340787"/>
            <a:ext cx="4376584" cy="2507438"/>
          </a:xfrm>
        </p:spPr>
        <p:txBody>
          <a:bodyPr lIns="0"/>
          <a:lstStyle/>
          <a:p>
            <a:r>
              <a:rPr lang="en-GB" dirty="0"/>
              <a:t>5.1 Entitlement trade activity and prices</a:t>
            </a:r>
          </a:p>
          <a:p>
            <a:r>
              <a:rPr lang="en-GB" dirty="0"/>
              <a:t>5.2 Aither Entitlement Index</a:t>
            </a:r>
          </a:p>
          <a:p>
            <a:r>
              <a:rPr lang="en-GB" dirty="0"/>
              <a:t>5.3 Comparison of trade prices and volumes</a:t>
            </a:r>
          </a:p>
          <a:p>
            <a:r>
              <a:rPr lang="en-GB" dirty="0"/>
              <a:t>5.4 Total entitlement market size and value</a:t>
            </a:r>
          </a:p>
          <a:p>
            <a:r>
              <a:rPr lang="en-GB" dirty="0"/>
              <a:t>5.5 Entitlement market turnover and returns</a:t>
            </a:r>
          </a:p>
          <a:p>
            <a:r>
              <a:rPr lang="en-GB" dirty="0"/>
              <a:t>5.6 Groundwater</a:t>
            </a:r>
          </a:p>
          <a:p>
            <a:r>
              <a:rPr lang="en-GB" dirty="0"/>
              <a:t>5.7 Northern MDB markets</a:t>
            </a:r>
          </a:p>
          <a:p>
            <a:endParaRPr lang="en-GB" dirty="0"/>
          </a:p>
          <a:p>
            <a:endParaRPr lang="en-GB" dirty="0"/>
          </a:p>
          <a:p>
            <a:endParaRPr lang="en-GB" dirty="0"/>
          </a:p>
          <a:p>
            <a:endParaRPr lang="en-AU" dirty="0"/>
          </a:p>
          <a:p>
            <a:endParaRPr lang="en-AU" dirty="0"/>
          </a:p>
        </p:txBody>
      </p:sp>
      <p:cxnSp>
        <p:nvCxnSpPr>
          <p:cNvPr id="14" name="Straight Connector 13">
            <a:extLst>
              <a:ext uri="{FF2B5EF4-FFF2-40B4-BE49-F238E27FC236}">
                <a16:creationId xmlns:a16="http://schemas.microsoft.com/office/drawing/2014/main" id="{462DD6BB-475A-4763-93FA-3A567E89E127}"/>
              </a:ext>
            </a:extLst>
          </p:cNvPr>
          <p:cNvCxnSpPr>
            <a:cxnSpLocks/>
          </p:cNvCxnSpPr>
          <p:nvPr/>
        </p:nvCxnSpPr>
        <p:spPr>
          <a:xfrm>
            <a:off x="5913284" y="6527319"/>
            <a:ext cx="3497416" cy="0"/>
          </a:xfrm>
          <a:prstGeom prst="line">
            <a:avLst/>
          </a:prstGeom>
          <a:ln w="12700" cmpd="sng">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C6208EF-3EF5-4349-A43E-27C48C153A49}"/>
              </a:ext>
            </a:extLst>
          </p:cNvPr>
          <p:cNvSpPr/>
          <p:nvPr/>
        </p:nvSpPr>
        <p:spPr>
          <a:xfrm>
            <a:off x="152400" y="1238250"/>
            <a:ext cx="819150" cy="542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7F99B657-5F82-4D7E-A6AE-0FAC946EB3FE}"/>
              </a:ext>
            </a:extLst>
          </p:cNvPr>
          <p:cNvSpPr/>
          <p:nvPr/>
        </p:nvSpPr>
        <p:spPr>
          <a:xfrm>
            <a:off x="219573" y="1206796"/>
            <a:ext cx="747320" cy="592470"/>
          </a:xfrm>
          <a:prstGeom prst="rect">
            <a:avLst/>
          </a:prstGeom>
        </p:spPr>
        <p:txBody>
          <a:bodyPr wrap="none">
            <a:spAutoFit/>
          </a:bodyPr>
          <a:lstStyle/>
          <a:p>
            <a:r>
              <a:rPr lang="en-AU" sz="3250" dirty="0">
                <a:solidFill>
                  <a:schemeClr val="bg2"/>
                </a:solidFill>
                <a:latin typeface="Segoe UI Semibold" panose="020B0702040204020203" pitchFamily="34" charset="0"/>
                <a:ea typeface="+mj-ea"/>
                <a:cs typeface="Segoe UI Semibold" panose="020B0702040204020203" pitchFamily="34" charset="0"/>
              </a:rPr>
              <a:t>5.0</a:t>
            </a:r>
            <a:endParaRPr lang="en-AU" dirty="0">
              <a:solidFill>
                <a:schemeClr val="bg2"/>
              </a:solidFill>
            </a:endParaRPr>
          </a:p>
        </p:txBody>
      </p:sp>
    </p:spTree>
    <p:extLst>
      <p:ext uri="{BB962C8B-B14F-4D97-AF65-F5344CB8AC3E}">
        <p14:creationId xmlns:p14="http://schemas.microsoft.com/office/powerpoint/2010/main" val="570866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872541"/>
          </a:xfrm>
        </p:spPr>
        <p:txBody>
          <a:bodyPr vert="horz" lIns="90000" tIns="46800" rIns="90000" bIns="45720" numCol="1" spcCol="90000" rtlCol="0" anchor="t">
            <a:normAutofit/>
          </a:bodyPr>
          <a:lstStyle/>
          <a:p>
            <a:r>
              <a:rPr lang="en-AU" sz="1200" b="1" dirty="0">
                <a:solidFill>
                  <a:schemeClr val="tx2"/>
                </a:solidFill>
                <a:latin typeface="Segoe UI Semibold" panose="020B0702040204020203" pitchFamily="34" charset="0"/>
                <a:cs typeface="Times New Roman"/>
              </a:rPr>
              <a:t>5.1 ENTITLEMENT TRADE ACTIVITY AND PRICES</a:t>
            </a:r>
          </a:p>
          <a:p>
            <a:pPr>
              <a:spcBef>
                <a:spcPts val="600"/>
              </a:spcBef>
            </a:pPr>
            <a:r>
              <a:rPr lang="en-AU" dirty="0">
                <a:solidFill>
                  <a:schemeClr val="tx2"/>
                </a:solidFill>
              </a:rPr>
              <a:t>For the 11 major water entitlements covered in this report, there was approximately 237 GL transferred between market participants in 2018-19 (Table 4) – which is approximately 48 per cent more than 2017-18. By volume, the most actively traded entitlements in 2018-19 were Vic 7 Murray (Barmah to SA) HRWS and Vic 1A Greater Goulburn HRWS.</a:t>
            </a:r>
          </a:p>
          <a:p>
            <a:pPr>
              <a:spcBef>
                <a:spcPts val="600"/>
              </a:spcBef>
            </a:pPr>
            <a:r>
              <a:rPr lang="en-AU" dirty="0">
                <a:solidFill>
                  <a:schemeClr val="tx2"/>
                </a:solidFill>
              </a:rPr>
              <a:t>The analysis presented in Table 4 does not include transfers that are reported ‘within’ New South Wales irrigation corporation licences. We have excluded these transfers as they are not reported on the New South Wales water register and when they are reported through the Bureau of Meteorology, they are done so without prices.</a:t>
            </a:r>
          </a:p>
          <a:p>
            <a:pPr>
              <a:spcBef>
                <a:spcPts val="600"/>
              </a:spcBef>
            </a:pPr>
            <a:r>
              <a:rPr lang="en-AU" dirty="0">
                <a:solidFill>
                  <a:schemeClr val="tx2"/>
                </a:solidFill>
              </a:rPr>
              <a:t>Water entitlement prices increased significantly during 2018-19. All higher reliability, and most lower reliability entitlement types (notably excluding NSW general security entitlements), experienced an increase in monthly VWAP (Figure 15, Figure 16). The most significant price increase was for Vic 7 Murray (Barmah to SA) LRWS, increasing 61 per cent from 2017-18 (Figure 16). This reflects the expansion of permanent plantings in the region and demand for carryover.</a:t>
            </a:r>
            <a:r>
              <a:rPr lang="en-AU" dirty="0">
                <a:solidFill>
                  <a:srgbClr val="404040"/>
                </a:solidFill>
              </a:rPr>
              <a:t> </a:t>
            </a:r>
          </a:p>
          <a:p>
            <a:pPr>
              <a:spcBef>
                <a:spcPts val="600"/>
              </a:spcBef>
            </a:pPr>
            <a:endParaRPr lang="en-AU" dirty="0">
              <a:solidFill>
                <a:srgbClr val="404040"/>
              </a:solidFill>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5.0 Entitlement markets</a:t>
            </a:r>
          </a:p>
        </p:txBody>
      </p:sp>
      <p:graphicFrame>
        <p:nvGraphicFramePr>
          <p:cNvPr id="4" name="Table 3">
            <a:extLst>
              <a:ext uri="{FF2B5EF4-FFF2-40B4-BE49-F238E27FC236}">
                <a16:creationId xmlns:a16="http://schemas.microsoft.com/office/drawing/2014/main" id="{CD7662EC-7FE7-45E9-A982-021DD85541DD}"/>
              </a:ext>
            </a:extLst>
          </p:cNvPr>
          <p:cNvGraphicFramePr>
            <a:graphicFrameLocks noGrp="1"/>
          </p:cNvGraphicFramePr>
          <p:nvPr>
            <p:extLst>
              <p:ext uri="{D42A27DB-BD31-4B8C-83A1-F6EECF244321}">
                <p14:modId xmlns:p14="http://schemas.microsoft.com/office/powerpoint/2010/main" val="782887605"/>
              </p:ext>
            </p:extLst>
          </p:nvPr>
        </p:nvGraphicFramePr>
        <p:xfrm>
          <a:off x="4551335" y="1132622"/>
          <a:ext cx="4850972" cy="3515688"/>
        </p:xfrm>
        <a:graphic>
          <a:graphicData uri="http://schemas.openxmlformats.org/drawingml/2006/table">
            <a:tbl>
              <a:tblPr firstRow="1" bandRow="1">
                <a:tableStyleId>{69012ECD-51FC-41F1-AA8D-1B2483CD663E}</a:tableStyleId>
              </a:tblPr>
              <a:tblGrid>
                <a:gridCol w="1376223">
                  <a:extLst>
                    <a:ext uri="{9D8B030D-6E8A-4147-A177-3AD203B41FA5}">
                      <a16:colId xmlns:a16="http://schemas.microsoft.com/office/drawing/2014/main" val="853385011"/>
                    </a:ext>
                  </a:extLst>
                </a:gridCol>
                <a:gridCol w="516105">
                  <a:extLst>
                    <a:ext uri="{9D8B030D-6E8A-4147-A177-3AD203B41FA5}">
                      <a16:colId xmlns:a16="http://schemas.microsoft.com/office/drawing/2014/main" val="1293923362"/>
                    </a:ext>
                  </a:extLst>
                </a:gridCol>
                <a:gridCol w="588764">
                  <a:extLst>
                    <a:ext uri="{9D8B030D-6E8A-4147-A177-3AD203B41FA5}">
                      <a16:colId xmlns:a16="http://schemas.microsoft.com/office/drawing/2014/main" val="1977467370"/>
                    </a:ext>
                  </a:extLst>
                </a:gridCol>
                <a:gridCol w="603616">
                  <a:extLst>
                    <a:ext uri="{9D8B030D-6E8A-4147-A177-3AD203B41FA5}">
                      <a16:colId xmlns:a16="http://schemas.microsoft.com/office/drawing/2014/main" val="821115995"/>
                    </a:ext>
                  </a:extLst>
                </a:gridCol>
                <a:gridCol w="603616">
                  <a:extLst>
                    <a:ext uri="{9D8B030D-6E8A-4147-A177-3AD203B41FA5}">
                      <a16:colId xmlns:a16="http://schemas.microsoft.com/office/drawing/2014/main" val="2049634691"/>
                    </a:ext>
                  </a:extLst>
                </a:gridCol>
                <a:gridCol w="581324">
                  <a:extLst>
                    <a:ext uri="{9D8B030D-6E8A-4147-A177-3AD203B41FA5}">
                      <a16:colId xmlns:a16="http://schemas.microsoft.com/office/drawing/2014/main" val="3681117948"/>
                    </a:ext>
                  </a:extLst>
                </a:gridCol>
                <a:gridCol w="581324">
                  <a:extLst>
                    <a:ext uri="{9D8B030D-6E8A-4147-A177-3AD203B41FA5}">
                      <a16:colId xmlns:a16="http://schemas.microsoft.com/office/drawing/2014/main" val="1520154641"/>
                    </a:ext>
                  </a:extLst>
                </a:gridCol>
              </a:tblGrid>
              <a:tr h="329466">
                <a:tc rowSpan="2">
                  <a:txBody>
                    <a:bodyPr/>
                    <a:lstStyle/>
                    <a:p>
                      <a:pPr algn="l">
                        <a:lnSpc>
                          <a:spcPct val="110000"/>
                        </a:lnSpc>
                        <a:spcBef>
                          <a:spcPts val="300"/>
                        </a:spcBef>
                        <a:spcAft>
                          <a:spcPts val="300"/>
                        </a:spcAft>
                      </a:pPr>
                      <a:r>
                        <a:rPr lang="en-AU" sz="800" dirty="0">
                          <a:effectLst/>
                          <a:latin typeface="Segoe UI Light" panose="020B0502040204020203" pitchFamily="34" charset="0"/>
                        </a:rPr>
                        <a:t>Entitlement type</a:t>
                      </a:r>
                    </a:p>
                  </a:txBody>
                  <a:tcPr marL="68580" marR="68580" marT="0" marB="0" anchor="ctr">
                    <a:lnB w="9525" cap="flat" cmpd="sng" algn="ctr">
                      <a:noFill/>
                      <a:prstDash val="solid"/>
                    </a:lnB>
                  </a:tcPr>
                </a:tc>
                <a:tc rowSpan="2">
                  <a:txBody>
                    <a:bodyPr/>
                    <a:lstStyle/>
                    <a:p>
                      <a:pPr algn="ctr" fontAlgn="b"/>
                      <a:r>
                        <a:rPr lang="en-AU" sz="800" kern="1200" dirty="0">
                          <a:effectLst/>
                          <a:latin typeface="Segoe UI Light" panose="020B0502040204020203" pitchFamily="34" charset="0"/>
                        </a:rPr>
                        <a:t>No. traded</a:t>
                      </a:r>
                      <a:endParaRPr lang="en-AU" sz="800" b="1" kern="1200" dirty="0">
                        <a:solidFill>
                          <a:schemeClr val="tx1"/>
                        </a:solidFill>
                        <a:effectLst/>
                        <a:latin typeface="Segoe UI Light" panose="020B0502040204020203" pitchFamily="34" charset="0"/>
                        <a:ea typeface="+mn-ea"/>
                        <a:cs typeface="+mn-cs"/>
                      </a:endParaRPr>
                    </a:p>
                  </a:txBody>
                  <a:tcPr marL="9525" marR="9525" marT="9525" anchor="ctr">
                    <a:lnB w="9525" cap="flat" cmpd="sng" algn="ctr">
                      <a:noFill/>
                      <a:prstDash val="solid"/>
                    </a:lnB>
                  </a:tcPr>
                </a:tc>
                <a:tc rowSpan="2">
                  <a:txBody>
                    <a:bodyPr/>
                    <a:lstStyle/>
                    <a:p>
                      <a:pPr algn="ctr" fontAlgn="b"/>
                      <a:r>
                        <a:rPr lang="en-AU" sz="800" kern="1200" dirty="0">
                          <a:effectLst/>
                          <a:latin typeface="Segoe UI Light" panose="020B0502040204020203" pitchFamily="34" charset="0"/>
                        </a:rPr>
                        <a:t>Volume traded </a:t>
                      </a:r>
                    </a:p>
                    <a:p>
                      <a:pPr algn="ctr" fontAlgn="b"/>
                      <a:r>
                        <a:rPr lang="en-AU" sz="800" kern="1200" dirty="0">
                          <a:effectLst/>
                          <a:latin typeface="Segoe UI Light" panose="020B0502040204020203" pitchFamily="34" charset="0"/>
                        </a:rPr>
                        <a:t>(ML)</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9525" cap="flat" cmpd="sng" algn="ctr">
                      <a:noFill/>
                      <a:prstDash val="solid"/>
                    </a:lnB>
                  </a:tcPr>
                </a:tc>
                <a:tc gridSpan="2">
                  <a:txBody>
                    <a:bodyPr/>
                    <a:lstStyle/>
                    <a:p>
                      <a:pPr algn="ctr" fontAlgn="b"/>
                      <a:r>
                        <a:rPr lang="en-AU" sz="800" kern="1200" dirty="0">
                          <a:effectLst/>
                          <a:latin typeface="Segoe UI Light" panose="020B0502040204020203" pitchFamily="34" charset="0"/>
                        </a:rPr>
                        <a:t>Annual VWAP ($/ML)</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12700" cap="flat" cmpd="sng" algn="ctr">
                      <a:solidFill>
                        <a:schemeClr val="bg1"/>
                      </a:solidFill>
                      <a:prstDash val="solid"/>
                      <a:round/>
                      <a:headEnd type="none" w="med" len="med"/>
                      <a:tailEnd type="none" w="med" len="med"/>
                    </a:lnB>
                  </a:tcPr>
                </a:tc>
                <a:tc hMerge="1">
                  <a:txBody>
                    <a:bodyPr/>
                    <a:lstStyle/>
                    <a:p>
                      <a:endParaRPr lang="en-AU"/>
                    </a:p>
                  </a:txBody>
                  <a:tcPr/>
                </a:tc>
                <a:tc rowSpan="2">
                  <a:txBody>
                    <a:bodyPr/>
                    <a:lstStyle/>
                    <a:p>
                      <a:pPr algn="ctr" fontAlgn="b"/>
                      <a:r>
                        <a:rPr lang="en-AU" sz="800" kern="1200" dirty="0">
                          <a:effectLst/>
                          <a:latin typeface="Segoe UI Light" panose="020B0502040204020203" pitchFamily="34" charset="0"/>
                        </a:rPr>
                        <a:t> Annual change in price (%) </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9525" cap="flat" cmpd="sng" algn="ctr">
                      <a:noFill/>
                      <a:prstDash val="solid"/>
                    </a:lnB>
                  </a:tcPr>
                </a:tc>
                <a:tc rowSpan="2">
                  <a:txBody>
                    <a:bodyPr/>
                    <a:lstStyle/>
                    <a:p>
                      <a:pPr marL="0" marR="0" lvl="0" indent="0" algn="ctr" rtl="0" eaLnBrk="1" fontAlgn="b" latinLnBrk="0" hangingPunct="1">
                        <a:lnSpc>
                          <a:spcPct val="100000"/>
                        </a:lnSpc>
                        <a:spcBef>
                          <a:spcPts val="0"/>
                        </a:spcBef>
                        <a:spcAft>
                          <a:spcPts val="0"/>
                        </a:spcAft>
                        <a:buFontTx/>
                        <a:buNone/>
                      </a:pPr>
                      <a:r>
                        <a:rPr lang="en-AU" sz="800" kern="1200" dirty="0">
                          <a:effectLst/>
                          <a:latin typeface="Segoe UI Light" panose="020B0502040204020203" pitchFamily="34" charset="0"/>
                        </a:rPr>
                        <a:t> Three-year change in price (%) </a:t>
                      </a:r>
                      <a:endParaRPr lang="en-AU" sz="800" b="1" kern="1200" dirty="0">
                        <a:solidFill>
                          <a:schemeClr val="tx1"/>
                        </a:solidFill>
                        <a:effectLst/>
                        <a:latin typeface="Segoe UI Light" panose="020B0502040204020203" pitchFamily="34" charset="0"/>
                        <a:ea typeface="+mn-ea"/>
                        <a:cs typeface="+mn-cs"/>
                      </a:endParaRPr>
                    </a:p>
                  </a:txBody>
                  <a:tcPr marL="68580" marR="68580" marT="0" marB="0" anchor="ctr">
                    <a:lnB w="9525" cap="flat" cmpd="sng" algn="ctr">
                      <a:noFill/>
                      <a:prstDash val="solid"/>
                    </a:lnB>
                  </a:tcPr>
                </a:tc>
                <a:extLst>
                  <a:ext uri="{0D108BD9-81ED-4DB2-BD59-A6C34878D82A}">
                    <a16:rowId xmlns:a16="http://schemas.microsoft.com/office/drawing/2014/main" val="1762600661"/>
                  </a:ext>
                </a:extLst>
              </a:tr>
              <a:tr h="0">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fontAlgn="b"/>
                      <a:r>
                        <a:rPr lang="en-AU" sz="800" b="1" kern="1200" dirty="0">
                          <a:solidFill>
                            <a:schemeClr val="bg1"/>
                          </a:solidFill>
                          <a:effectLst/>
                          <a:latin typeface="Segoe UI Light" panose="020B0502040204020203" pitchFamily="34" charset="0"/>
                          <a:ea typeface="+mn-ea"/>
                          <a:cs typeface="+mn-cs"/>
                        </a:rPr>
                        <a:t>2017-18</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algn="ctr" fontAlgn="b"/>
                      <a:r>
                        <a:rPr lang="en-AU" sz="800" b="1" kern="1200" dirty="0">
                          <a:solidFill>
                            <a:schemeClr val="bg1"/>
                          </a:solidFill>
                          <a:effectLst/>
                          <a:latin typeface="Segoe UI Light" panose="020B0502040204020203" pitchFamily="34" charset="0"/>
                          <a:ea typeface="+mn-ea"/>
                          <a:cs typeface="+mn-cs"/>
                        </a:rPr>
                        <a:t>2018-19</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1099963486"/>
                  </a:ext>
                </a:extLst>
              </a:tr>
              <a:tr h="252334">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Vic 1A Greater Goulburn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845 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38,647 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$2,792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$3,628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30% </a:t>
                      </a:r>
                      <a:r>
                        <a:rPr lang="en-AU" sz="800" kern="1200" dirty="0">
                          <a:solidFill>
                            <a:srgbClr val="92D050"/>
                          </a:solidFill>
                          <a:effectLst/>
                          <a:latin typeface="Segoe UI Light" panose="020B0502040204020203" pitchFamily="34" charset="0"/>
                          <a:ea typeface="+mn-ea"/>
                          <a:cs typeface="Times New Roman"/>
                        </a:rPr>
                        <a:t>▲</a:t>
                      </a: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41%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665445"/>
                  </a:ext>
                </a:extLst>
              </a:tr>
              <a:tr h="252334">
                <a:tc>
                  <a:txBody>
                    <a:bodyPr/>
                    <a:lstStyle/>
                    <a:p>
                      <a:pPr marL="0" algn="l"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Vic 1A Greater Goulburn LRWS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348 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27,281 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$366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$517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41% </a:t>
                      </a:r>
                      <a:r>
                        <a:rPr lang="en-AU" sz="800" kern="1200" dirty="0">
                          <a:solidFill>
                            <a:srgbClr val="92D050"/>
                          </a:solidFill>
                          <a:effectLst/>
                          <a:latin typeface="Segoe UI Light" panose="020B0502040204020203" pitchFamily="34" charset="0"/>
                          <a:ea typeface="+mn-ea"/>
                          <a:cs typeface="Times New Roman"/>
                        </a:rPr>
                        <a:t>▲</a:t>
                      </a:r>
                      <a:endParaRPr lang="en-AU" sz="800"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75%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9979925"/>
                  </a:ext>
                </a:extLst>
              </a:tr>
              <a:tr h="252334">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Vic 6 Murray (above Choke)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272 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22,847 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$2,865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$3,830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34% </a:t>
                      </a:r>
                      <a:r>
                        <a:rPr lang="en-AU" sz="800" kern="1200" dirty="0">
                          <a:solidFill>
                            <a:srgbClr val="92D050"/>
                          </a:solidFill>
                          <a:effectLst/>
                          <a:latin typeface="Segoe UI Light" panose="020B0502040204020203" pitchFamily="34" charset="0"/>
                          <a:ea typeface="+mn-ea"/>
                          <a:cs typeface="Times New Roman"/>
                        </a:rPr>
                        <a:t>▲</a:t>
                      </a:r>
                      <a:endParaRPr lang="en-AU" sz="800"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47%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483908"/>
                  </a:ext>
                </a:extLst>
              </a:tr>
              <a:tr h="252334">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a:rPr>
                        <a:t>Vic 6 Murray (above Choke) LRWS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142 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12,516 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$375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$558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49% </a:t>
                      </a:r>
                      <a:r>
                        <a:rPr lang="en-AU" sz="800" kern="1200" dirty="0">
                          <a:solidFill>
                            <a:srgbClr val="92D050"/>
                          </a:solidFill>
                          <a:effectLst/>
                          <a:latin typeface="Segoe UI Light" panose="020B0502040204020203" pitchFamily="34" charset="0"/>
                          <a:ea typeface="+mn-ea"/>
                          <a:cs typeface="Times New Roman"/>
                        </a:rPr>
                        <a:t>▲</a:t>
                      </a:r>
                      <a:endParaRPr lang="en-AU" sz="800"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99%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178130"/>
                  </a:ext>
                </a:extLst>
              </a:tr>
              <a:tr h="252334">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Vic 7 Murray (below Choke)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961 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39,416 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$3,249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$4,530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39% </a:t>
                      </a:r>
                      <a:r>
                        <a:rPr lang="en-AU" sz="800" kern="1200" dirty="0">
                          <a:solidFill>
                            <a:srgbClr val="92D050"/>
                          </a:solidFill>
                          <a:effectLst/>
                          <a:latin typeface="Segoe UI Light" panose="020B0502040204020203" pitchFamily="34" charset="0"/>
                          <a:ea typeface="+mn-ea"/>
                          <a:cs typeface="Times New Roman"/>
                        </a:rPr>
                        <a:t>▲</a:t>
                      </a:r>
                      <a:endParaRPr lang="en-AU" sz="800"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56%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744506"/>
                  </a:ext>
                </a:extLst>
              </a:tr>
              <a:tr h="252334">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a:rPr>
                        <a:t>Vic 7 Murray (below Choke) LRWS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191 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12,259 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$620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61% </a:t>
                      </a:r>
                      <a:r>
                        <a:rPr lang="en-AU" sz="800" kern="1200" dirty="0">
                          <a:solidFill>
                            <a:srgbClr val="92D050"/>
                          </a:solidFill>
                          <a:effectLst/>
                          <a:latin typeface="Segoe UI Light" panose="020B0502040204020203" pitchFamily="34" charset="0"/>
                          <a:ea typeface="+mn-ea"/>
                          <a:cs typeface="Times New Roman"/>
                        </a:rPr>
                        <a:t>▲</a:t>
                      </a:r>
                      <a:endParaRPr lang="en-AU" sz="800"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115%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8432651"/>
                  </a:ext>
                </a:extLst>
              </a:tr>
              <a:tr h="252334">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NSW Murray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63 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4,082 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$3,892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$5,740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47% </a:t>
                      </a:r>
                      <a:r>
                        <a:rPr lang="en-AU" sz="800" kern="1200" dirty="0">
                          <a:solidFill>
                            <a:srgbClr val="92D050"/>
                          </a:solidFill>
                          <a:effectLst/>
                          <a:latin typeface="Segoe UI Light" panose="020B0502040204020203" pitchFamily="34" charset="0"/>
                          <a:ea typeface="+mn-ea"/>
                          <a:cs typeface="Times New Roman"/>
                        </a:rPr>
                        <a:t>▲</a:t>
                      </a:r>
                      <a:endParaRPr lang="en-AU" sz="800"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70%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907357"/>
                  </a:ext>
                </a:extLst>
              </a:tr>
              <a:tr h="252334">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a:rPr>
                        <a:t>NSW Murray GS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75 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30,944 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$1,362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$1,964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44% </a:t>
                      </a:r>
                      <a:r>
                        <a:rPr lang="en-AU" sz="800" kern="1200" dirty="0">
                          <a:solidFill>
                            <a:srgbClr val="92D050"/>
                          </a:solidFill>
                          <a:effectLst/>
                          <a:latin typeface="Segoe UI Light" panose="020B0502040204020203" pitchFamily="34" charset="0"/>
                          <a:ea typeface="+mn-ea"/>
                          <a:cs typeface="Times New Roman"/>
                        </a:rPr>
                        <a:t>▲</a:t>
                      </a:r>
                      <a:endParaRPr lang="en-AU" sz="800"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62%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72249"/>
                  </a:ext>
                </a:extLst>
              </a:tr>
              <a:tr h="252334">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NSW Murrumbidgee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25 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7,994 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$3,743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$5,762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54% </a:t>
                      </a:r>
                      <a:r>
                        <a:rPr lang="en-AU" sz="800" kern="1200" dirty="0">
                          <a:solidFill>
                            <a:srgbClr val="92D050"/>
                          </a:solidFill>
                          <a:effectLst/>
                          <a:latin typeface="Segoe UI Light" panose="020B0502040204020203" pitchFamily="34" charset="0"/>
                          <a:ea typeface="+mn-ea"/>
                          <a:cs typeface="Times New Roman"/>
                        </a:rPr>
                        <a:t>▲</a:t>
                      </a:r>
                      <a:endParaRPr lang="en-AU" sz="800"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62%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6938664"/>
                  </a:ext>
                </a:extLst>
              </a:tr>
              <a:tr h="252334">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a:rPr>
                        <a:t>NSW Murrumbidgee GS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44 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22,383 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$1,664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$2,139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29% </a:t>
                      </a:r>
                      <a:r>
                        <a:rPr lang="en-AU" sz="800" kern="1200" dirty="0">
                          <a:solidFill>
                            <a:srgbClr val="92D050"/>
                          </a:solidFill>
                          <a:effectLst/>
                          <a:latin typeface="Segoe UI Light" panose="020B0502040204020203" pitchFamily="34" charset="0"/>
                          <a:ea typeface="+mn-ea"/>
                          <a:cs typeface="Times New Roman"/>
                        </a:rPr>
                        <a:t>▲</a:t>
                      </a:r>
                      <a:endParaRPr lang="en-AU" sz="800"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46%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788592"/>
                  </a:ext>
                </a:extLst>
              </a:tr>
              <a:tr h="252334">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SA Murray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165 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18,710 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$3,039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$4,578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51%  </a:t>
                      </a:r>
                      <a:r>
                        <a:rPr lang="en-AU" sz="800" kern="1200" dirty="0">
                          <a:solidFill>
                            <a:srgbClr val="92D050"/>
                          </a:solidFill>
                          <a:effectLst/>
                          <a:latin typeface="Segoe UI Light" panose="020B0502040204020203" pitchFamily="34" charset="0"/>
                          <a:ea typeface="+mn-ea"/>
                          <a:cs typeface="Times New Roman"/>
                        </a:rPr>
                        <a:t>▲</a:t>
                      </a:r>
                      <a:endParaRPr lang="en-AU" sz="800" b="1" kern="1200" dirty="0">
                        <a:solidFill>
                          <a:schemeClr val="accent1"/>
                        </a:solidFill>
                        <a:effectLst/>
                        <a:latin typeface="Segoe UI Light" panose="020B0502040204020203" pitchFamily="34" charset="0"/>
                        <a:ea typeface="+mn-ea"/>
                        <a:cs typeface="Times New Roman"/>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62% </a:t>
                      </a:r>
                      <a:r>
                        <a:rPr lang="en-AU" sz="800" kern="1200" dirty="0">
                          <a:solidFill>
                            <a:srgbClr val="92D050"/>
                          </a:solidFill>
                          <a:effectLst/>
                          <a:latin typeface="Segoe UI Light" panose="020B0502040204020203" pitchFamily="34" charset="0"/>
                          <a:ea typeface="+mn-ea"/>
                          <a:cs typeface="Times New Roman"/>
                        </a:rPr>
                        <a:t>▲</a:t>
                      </a:r>
                      <a:endParaRPr lang="en-AU" sz="800" b="0" i="0" u="none" strike="noStrike" dirty="0">
                        <a:solidFill>
                          <a:schemeClr val="accent1"/>
                        </a:solidFill>
                        <a:effectLst/>
                        <a:latin typeface="Segoe UI Light" panose="020B0502040204020203" pitchFamily="34" charset="0"/>
                        <a:cs typeface="Times New Roman"/>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941149"/>
                  </a:ext>
                </a:extLst>
              </a:tr>
              <a:tr h="252334">
                <a:tc>
                  <a:txBody>
                    <a:bodyPr/>
                    <a:lstStyle/>
                    <a:p>
                      <a:pPr marL="0" algn="l"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a:rPr>
                        <a:t>Total</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a:rPr>
                        <a:t>3,131 </a:t>
                      </a:r>
                      <a:endParaRPr lang="en-AU" sz="800" b="1" kern="1200" dirty="0">
                        <a:solidFill>
                          <a:schemeClr val="accent1"/>
                        </a:solidFill>
                        <a:effectLst/>
                        <a:latin typeface="+mj-lt"/>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a:rPr>
                        <a:t>237,078 </a:t>
                      </a:r>
                      <a:endParaRPr lang="en-AU" sz="800" b="1" kern="1200" dirty="0">
                        <a:solidFill>
                          <a:schemeClr val="accent1"/>
                        </a:solidFill>
                        <a:effectLst/>
                        <a:latin typeface="+mj-lt"/>
                        <a:ea typeface="+mn-ea"/>
                        <a:cs typeface="Times New Roman" panose="02020603050405020304"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794725"/>
                  </a:ext>
                </a:extLst>
              </a:tr>
            </a:tbl>
          </a:graphicData>
        </a:graphic>
      </p:graphicFrame>
      <p:sp>
        <p:nvSpPr>
          <p:cNvPr id="5" name="TextBox 4">
            <a:extLst>
              <a:ext uri="{FF2B5EF4-FFF2-40B4-BE49-F238E27FC236}">
                <a16:creationId xmlns:a16="http://schemas.microsoft.com/office/drawing/2014/main" id="{4313AABF-E73F-4CD8-A0FB-FB2D740F98D4}"/>
              </a:ext>
            </a:extLst>
          </p:cNvPr>
          <p:cNvSpPr txBox="1"/>
          <p:nvPr/>
        </p:nvSpPr>
        <p:spPr>
          <a:xfrm>
            <a:off x="4487907" y="728065"/>
            <a:ext cx="4850969"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TABLE 4	ANNUAL TRANSFER VOLUMES AND VOLUME-WEIGHTED AVERAGE PRICES, MAJOR 		SOUTHERN MURRAY–DARLING BASIN ENTITLEMENT TYPES, 2017-18 AND 2018-19</a:t>
            </a:r>
          </a:p>
        </p:txBody>
      </p:sp>
      <p:cxnSp>
        <p:nvCxnSpPr>
          <p:cNvPr id="6" name="Straight Connector 5">
            <a:extLst>
              <a:ext uri="{FF2B5EF4-FFF2-40B4-BE49-F238E27FC236}">
                <a16:creationId xmlns:a16="http://schemas.microsoft.com/office/drawing/2014/main" id="{0D54723D-8543-41B5-8BFB-C3E0372A944C}"/>
              </a:ext>
            </a:extLst>
          </p:cNvPr>
          <p:cNvCxnSpPr>
            <a:cxnSpLocks/>
          </p:cNvCxnSpPr>
          <p:nvPr/>
        </p:nvCxnSpPr>
        <p:spPr>
          <a:xfrm>
            <a:off x="4551335" y="66206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C930E7A-9DB4-4482-84FC-70AEFA237A3C}"/>
              </a:ext>
            </a:extLst>
          </p:cNvPr>
          <p:cNvSpPr txBox="1"/>
          <p:nvPr/>
        </p:nvSpPr>
        <p:spPr>
          <a:xfrm>
            <a:off x="4487907" y="4836233"/>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spTree>
    <p:extLst>
      <p:ext uri="{BB962C8B-B14F-4D97-AF65-F5344CB8AC3E}">
        <p14:creationId xmlns:p14="http://schemas.microsoft.com/office/powerpoint/2010/main" val="4145287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6307395"/>
          </a:xfrm>
        </p:spPr>
        <p:txBody>
          <a:bodyPr vert="horz" lIns="90000" tIns="46800" rIns="90000" bIns="45720" numCol="1" spcCol="90000" rtlCol="0" anchor="t">
            <a:noAutofit/>
          </a:bodyPr>
          <a:lstStyle/>
          <a:p>
            <a:pPr>
              <a:lnSpc>
                <a:spcPct val="130000"/>
              </a:lnSpc>
            </a:pPr>
            <a:r>
              <a:rPr lang="en-AU" sz="1200" b="1" dirty="0">
                <a:solidFill>
                  <a:schemeClr val="tx2"/>
                </a:solidFill>
                <a:latin typeface="Segoe UI Semibold" panose="020B0702040204020203" pitchFamily="34" charset="0"/>
                <a:cs typeface="Times New Roman"/>
              </a:rPr>
              <a:t>5.2 AITHER ENTITLEMENT INDEX</a:t>
            </a:r>
          </a:p>
          <a:p>
            <a:pPr>
              <a:lnSpc>
                <a:spcPct val="100000"/>
              </a:lnSpc>
              <a:spcBef>
                <a:spcPts val="600"/>
              </a:spcBef>
            </a:pPr>
            <a:r>
              <a:rPr lang="en-AU" dirty="0">
                <a:solidFill>
                  <a:schemeClr val="tx2"/>
                </a:solidFill>
                <a:cs typeface="Times New Roman"/>
              </a:rPr>
              <a:t>The Aither southern MDB Entitlement Index (AEI) tracks the relative performance of a group of major water entitlement types across the southern MDB, providing a simple overall snapshot of how major water entitlements are performing (Figure 14).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The AEI is updated monthly and is freely available at Aither’s website, so that irrigators, investors, banks, and owners of water can benchmark the capital value performance of their water portfolios over time.</a:t>
            </a:r>
          </a:p>
          <a:p>
            <a:pPr>
              <a:lnSpc>
                <a:spcPct val="100000"/>
              </a:lnSpc>
              <a:spcBef>
                <a:spcPts val="600"/>
              </a:spcBef>
            </a:pPr>
            <a:r>
              <a:rPr lang="en-AU" dirty="0">
                <a:solidFill>
                  <a:schemeClr val="tx2"/>
                </a:solidFill>
                <a:cs typeface="Times New Roman"/>
              </a:rPr>
              <a:t>Across the 2018-19 water year, the AEI increased by 24 per cent and gained in almost every month, excluding March.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Over the past five years, an 11 per cent Compound Annual Growth Rate (CAGR) has been observed through the AEI. Since inception of the AEI (11 years ago), an eight per cent CAGR has been observed.</a:t>
            </a:r>
          </a:p>
          <a:p>
            <a:pPr>
              <a:lnSpc>
                <a:spcPct val="100000"/>
              </a:lnSpc>
              <a:spcBef>
                <a:spcPts val="600"/>
              </a:spcBef>
            </a:pPr>
            <a:r>
              <a:rPr lang="en-AU" dirty="0">
                <a:solidFill>
                  <a:schemeClr val="tx2"/>
                </a:solidFill>
                <a:cs typeface="Times New Roman"/>
              </a:rPr>
              <a:t>A detailed breakdown of VWAP and volumes transferred by reported entitlement type for high reliability is included in Figure 15, and for low reliability is included in Figure 16.</a:t>
            </a:r>
          </a:p>
          <a:p>
            <a:pPr>
              <a:lnSpc>
                <a:spcPct val="130000"/>
              </a:lnSpc>
              <a:spcBef>
                <a:spcPts val="600"/>
              </a:spcBef>
            </a:pPr>
            <a:endParaRPr lang="en-AU" sz="1200" b="1"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5.0 Entitlement markets</a:t>
            </a:r>
          </a:p>
        </p:txBody>
      </p:sp>
      <p:sp>
        <p:nvSpPr>
          <p:cNvPr id="13" name="TextBox 12">
            <a:extLst>
              <a:ext uri="{FF2B5EF4-FFF2-40B4-BE49-F238E27FC236}">
                <a16:creationId xmlns:a16="http://schemas.microsoft.com/office/drawing/2014/main" id="{BEB2AC11-8DA0-4110-8B42-F65222890EAB}"/>
              </a:ext>
            </a:extLst>
          </p:cNvPr>
          <p:cNvSpPr txBox="1"/>
          <p:nvPr/>
        </p:nvSpPr>
        <p:spPr>
          <a:xfrm>
            <a:off x="4487907" y="3466066"/>
            <a:ext cx="4850969" cy="21544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14	AITHER ENTITLEMENT INDEX, 2008-09 TO 2018-19</a:t>
            </a:r>
          </a:p>
        </p:txBody>
      </p:sp>
      <p:cxnSp>
        <p:nvCxnSpPr>
          <p:cNvPr id="14" name="Straight Connector 13">
            <a:extLst>
              <a:ext uri="{FF2B5EF4-FFF2-40B4-BE49-F238E27FC236}">
                <a16:creationId xmlns:a16="http://schemas.microsoft.com/office/drawing/2014/main" id="{77878EEA-620F-4B31-A69B-0747CD7C57AA}"/>
              </a:ext>
            </a:extLst>
          </p:cNvPr>
          <p:cNvCxnSpPr>
            <a:cxnSpLocks/>
          </p:cNvCxnSpPr>
          <p:nvPr/>
        </p:nvCxnSpPr>
        <p:spPr>
          <a:xfrm>
            <a:off x="4551335" y="3400063"/>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C39AACC-B774-4B9C-8C5C-4742047FDE39}"/>
              </a:ext>
            </a:extLst>
          </p:cNvPr>
          <p:cNvSpPr txBox="1"/>
          <p:nvPr/>
        </p:nvSpPr>
        <p:spPr>
          <a:xfrm>
            <a:off x="4487907" y="3171869"/>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graphicFrame>
        <p:nvGraphicFramePr>
          <p:cNvPr id="10" name="Chart 9">
            <a:extLst>
              <a:ext uri="{FF2B5EF4-FFF2-40B4-BE49-F238E27FC236}">
                <a16:creationId xmlns:a16="http://schemas.microsoft.com/office/drawing/2014/main" id="{B17CDB2F-FB96-4F93-A48E-422171FC2636}"/>
              </a:ext>
            </a:extLst>
          </p:cNvPr>
          <p:cNvGraphicFramePr>
            <a:graphicFrameLocks/>
          </p:cNvGraphicFramePr>
          <p:nvPr>
            <p:extLst>
              <p:ext uri="{D42A27DB-BD31-4B8C-83A1-F6EECF244321}">
                <p14:modId xmlns:p14="http://schemas.microsoft.com/office/powerpoint/2010/main" val="1905056538"/>
              </p:ext>
            </p:extLst>
          </p:nvPr>
        </p:nvGraphicFramePr>
        <p:xfrm>
          <a:off x="4551335" y="608341"/>
          <a:ext cx="4852800" cy="25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8100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7489872" cy="5872541"/>
          </a:xfrm>
          <a:noFill/>
        </p:spPr>
        <p:txBody>
          <a:bodyPr>
            <a:normAutofit/>
          </a:bodyPr>
          <a:lstStyle/>
          <a:p>
            <a:r>
              <a:rPr lang="en-AU" sz="1200" b="1" dirty="0">
                <a:solidFill>
                  <a:schemeClr val="tx2"/>
                </a:solidFill>
                <a:latin typeface="Segoe UI Semibold" panose="020B0702040204020203" pitchFamily="34" charset="0"/>
                <a:cs typeface="Times New Roman" panose="02020603050405020304" pitchFamily="18" charset="0"/>
              </a:rPr>
              <a:t>5.3 COMPARISON OF TRADE PRICES AND VOLUMES</a:t>
            </a:r>
          </a:p>
          <a:p>
            <a:r>
              <a:rPr lang="en-AU" sz="1050" b="1" dirty="0">
                <a:solidFill>
                  <a:schemeClr val="accent2"/>
                </a:solidFill>
                <a:latin typeface="Segoe UI Semibold" panose="020B0702040204020203" pitchFamily="34" charset="0"/>
                <a:cs typeface="Times New Roman" panose="02020603050405020304" pitchFamily="18" charset="0"/>
              </a:rPr>
              <a:t>5.3.1 HIGHER RELIABILITY ENTITLEMENT TYPES</a:t>
            </a: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5.0 Entitlement markets</a:t>
            </a:r>
          </a:p>
        </p:txBody>
      </p:sp>
      <p:sp>
        <p:nvSpPr>
          <p:cNvPr id="7" name="TextBox 6">
            <a:extLst>
              <a:ext uri="{FF2B5EF4-FFF2-40B4-BE49-F238E27FC236}">
                <a16:creationId xmlns:a16="http://schemas.microsoft.com/office/drawing/2014/main" id="{4635674C-DF8D-47B2-88DF-A263B39A3355}"/>
              </a:ext>
            </a:extLst>
          </p:cNvPr>
          <p:cNvSpPr txBox="1"/>
          <p:nvPr/>
        </p:nvSpPr>
        <p:spPr>
          <a:xfrm>
            <a:off x="1719307" y="5985865"/>
            <a:ext cx="7682997"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15	MONTHLY VOLUME-WEIGHTED AVERAGE PRICES AND ENTITLEMENT TRANSFER VOLUMES, MAJOR SOUTHERN MURRAY–DARLING BASIN 			HIGHER RELIABILITY ENTITLEMENT TYPES, 2018-19</a:t>
            </a:r>
          </a:p>
        </p:txBody>
      </p:sp>
      <p:cxnSp>
        <p:nvCxnSpPr>
          <p:cNvPr id="10" name="Straight Connector 9">
            <a:extLst>
              <a:ext uri="{FF2B5EF4-FFF2-40B4-BE49-F238E27FC236}">
                <a16:creationId xmlns:a16="http://schemas.microsoft.com/office/drawing/2014/main" id="{E39B519D-870F-45FC-8E1D-72A5206CA3A6}"/>
              </a:ext>
            </a:extLst>
          </p:cNvPr>
          <p:cNvCxnSpPr>
            <a:cxnSpLocks/>
          </p:cNvCxnSpPr>
          <p:nvPr/>
        </p:nvCxnSpPr>
        <p:spPr>
          <a:xfrm>
            <a:off x="1787237" y="5919862"/>
            <a:ext cx="7615067"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CC3E040-05C8-414F-9A4D-D21481A71011}"/>
              </a:ext>
            </a:extLst>
          </p:cNvPr>
          <p:cNvSpPr txBox="1"/>
          <p:nvPr/>
        </p:nvSpPr>
        <p:spPr>
          <a:xfrm>
            <a:off x="1719307" y="5691668"/>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graphicFrame>
        <p:nvGraphicFramePr>
          <p:cNvPr id="25" name="Chart 24">
            <a:extLst>
              <a:ext uri="{FF2B5EF4-FFF2-40B4-BE49-F238E27FC236}">
                <a16:creationId xmlns:a16="http://schemas.microsoft.com/office/drawing/2014/main" id="{F88F2A07-24C5-4A90-84B2-9A8ACF055CE3}"/>
              </a:ext>
            </a:extLst>
          </p:cNvPr>
          <p:cNvGraphicFramePr>
            <a:graphicFrameLocks/>
          </p:cNvGraphicFramePr>
          <p:nvPr>
            <p:extLst>
              <p:ext uri="{D42A27DB-BD31-4B8C-83A1-F6EECF244321}">
                <p14:modId xmlns:p14="http://schemas.microsoft.com/office/powerpoint/2010/main" val="4214240691"/>
              </p:ext>
            </p:extLst>
          </p:nvPr>
        </p:nvGraphicFramePr>
        <p:xfrm>
          <a:off x="1856627" y="1550005"/>
          <a:ext cx="3808800" cy="128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a:extLst>
              <a:ext uri="{FF2B5EF4-FFF2-40B4-BE49-F238E27FC236}">
                <a16:creationId xmlns:a16="http://schemas.microsoft.com/office/drawing/2014/main" id="{F71A3A57-0F0A-499C-9598-EEADBE337EF3}"/>
              </a:ext>
            </a:extLst>
          </p:cNvPr>
          <p:cNvGraphicFramePr>
            <a:graphicFrameLocks/>
          </p:cNvGraphicFramePr>
          <p:nvPr>
            <p:extLst>
              <p:ext uri="{D42A27DB-BD31-4B8C-83A1-F6EECF244321}">
                <p14:modId xmlns:p14="http://schemas.microsoft.com/office/powerpoint/2010/main" val="2996686382"/>
              </p:ext>
            </p:extLst>
          </p:nvPr>
        </p:nvGraphicFramePr>
        <p:xfrm>
          <a:off x="5660039" y="1548696"/>
          <a:ext cx="3808800" cy="1285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a:extLst>
              <a:ext uri="{FF2B5EF4-FFF2-40B4-BE49-F238E27FC236}">
                <a16:creationId xmlns:a16="http://schemas.microsoft.com/office/drawing/2014/main" id="{86F9C5D9-78A3-4B88-AD93-AAA24930F865}"/>
              </a:ext>
            </a:extLst>
          </p:cNvPr>
          <p:cNvGraphicFramePr>
            <a:graphicFrameLocks/>
          </p:cNvGraphicFramePr>
          <p:nvPr>
            <p:extLst>
              <p:ext uri="{D42A27DB-BD31-4B8C-83A1-F6EECF244321}">
                <p14:modId xmlns:p14="http://schemas.microsoft.com/office/powerpoint/2010/main" val="2556202930"/>
              </p:ext>
            </p:extLst>
          </p:nvPr>
        </p:nvGraphicFramePr>
        <p:xfrm>
          <a:off x="1851296" y="2841375"/>
          <a:ext cx="3808800" cy="1285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27">
            <a:extLst>
              <a:ext uri="{FF2B5EF4-FFF2-40B4-BE49-F238E27FC236}">
                <a16:creationId xmlns:a16="http://schemas.microsoft.com/office/drawing/2014/main" id="{FA9E3315-3EB0-48FB-8470-C5671EE25AC0}"/>
              </a:ext>
            </a:extLst>
          </p:cNvPr>
          <p:cNvGraphicFramePr>
            <a:graphicFrameLocks/>
          </p:cNvGraphicFramePr>
          <p:nvPr>
            <p:extLst>
              <p:ext uri="{D42A27DB-BD31-4B8C-83A1-F6EECF244321}">
                <p14:modId xmlns:p14="http://schemas.microsoft.com/office/powerpoint/2010/main" val="1829910415"/>
              </p:ext>
            </p:extLst>
          </p:nvPr>
        </p:nvGraphicFramePr>
        <p:xfrm>
          <a:off x="5595980" y="2844869"/>
          <a:ext cx="3808800" cy="1285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28">
            <a:extLst>
              <a:ext uri="{FF2B5EF4-FFF2-40B4-BE49-F238E27FC236}">
                <a16:creationId xmlns:a16="http://schemas.microsoft.com/office/drawing/2014/main" id="{6B3047B3-309F-4E3B-9F3E-C18A755B14A5}"/>
              </a:ext>
            </a:extLst>
          </p:cNvPr>
          <p:cNvGraphicFramePr>
            <a:graphicFrameLocks/>
          </p:cNvGraphicFramePr>
          <p:nvPr>
            <p:extLst>
              <p:ext uri="{D42A27DB-BD31-4B8C-83A1-F6EECF244321}">
                <p14:modId xmlns:p14="http://schemas.microsoft.com/office/powerpoint/2010/main" val="4189611682"/>
              </p:ext>
            </p:extLst>
          </p:nvPr>
        </p:nvGraphicFramePr>
        <p:xfrm>
          <a:off x="1851296" y="4130069"/>
          <a:ext cx="3808800" cy="1285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29">
            <a:extLst>
              <a:ext uri="{FF2B5EF4-FFF2-40B4-BE49-F238E27FC236}">
                <a16:creationId xmlns:a16="http://schemas.microsoft.com/office/drawing/2014/main" id="{6B372DB1-8A79-4CDD-85FB-9173614B3C81}"/>
              </a:ext>
            </a:extLst>
          </p:cNvPr>
          <p:cNvGraphicFramePr>
            <a:graphicFrameLocks/>
          </p:cNvGraphicFramePr>
          <p:nvPr>
            <p:extLst>
              <p:ext uri="{D42A27DB-BD31-4B8C-83A1-F6EECF244321}">
                <p14:modId xmlns:p14="http://schemas.microsoft.com/office/powerpoint/2010/main" val="2841038318"/>
              </p:ext>
            </p:extLst>
          </p:nvPr>
        </p:nvGraphicFramePr>
        <p:xfrm>
          <a:off x="5660039" y="4123507"/>
          <a:ext cx="3808800" cy="1285200"/>
        </p:xfrm>
        <a:graphic>
          <a:graphicData uri="http://schemas.openxmlformats.org/drawingml/2006/chart">
            <c:chart xmlns:c="http://schemas.openxmlformats.org/drawingml/2006/chart" xmlns:r="http://schemas.openxmlformats.org/officeDocument/2006/relationships" r:id="rId7"/>
          </a:graphicData>
        </a:graphic>
      </p:graphicFrame>
      <p:sp>
        <p:nvSpPr>
          <p:cNvPr id="20" name="TextBox 19">
            <a:extLst>
              <a:ext uri="{FF2B5EF4-FFF2-40B4-BE49-F238E27FC236}">
                <a16:creationId xmlns:a16="http://schemas.microsoft.com/office/drawing/2014/main" id="{E0935803-8A06-4D4E-BE7E-B5935C7942B4}"/>
              </a:ext>
            </a:extLst>
          </p:cNvPr>
          <p:cNvSpPr txBox="1"/>
          <p:nvPr/>
        </p:nvSpPr>
        <p:spPr>
          <a:xfrm>
            <a:off x="1556538" y="746612"/>
            <a:ext cx="323165" cy="4945056"/>
          </a:xfrm>
          <a:prstGeom prst="rect">
            <a:avLst/>
          </a:prstGeom>
          <a:noFill/>
        </p:spPr>
        <p:txBody>
          <a:bodyPr vert="vert270" wrap="square" rtlCol="0">
            <a:spAutoFit/>
          </a:bodyPr>
          <a:lstStyle/>
          <a:p>
            <a:pPr algn="ctr"/>
            <a:r>
              <a:rPr lang="en-AU" sz="900" dirty="0">
                <a:solidFill>
                  <a:schemeClr val="accent1"/>
                </a:solidFill>
                <a:latin typeface="Segoe UI Light" panose="020B0502040204020203" pitchFamily="34" charset="0"/>
              </a:rPr>
              <a:t>volume-weighted average price ($/ML)</a:t>
            </a:r>
          </a:p>
        </p:txBody>
      </p:sp>
      <p:sp>
        <p:nvSpPr>
          <p:cNvPr id="21" name="TextBox 20">
            <a:extLst>
              <a:ext uri="{FF2B5EF4-FFF2-40B4-BE49-F238E27FC236}">
                <a16:creationId xmlns:a16="http://schemas.microsoft.com/office/drawing/2014/main" id="{9E376C40-9B85-4B9D-890A-119667F81DE5}"/>
              </a:ext>
            </a:extLst>
          </p:cNvPr>
          <p:cNvSpPr txBox="1"/>
          <p:nvPr/>
        </p:nvSpPr>
        <p:spPr>
          <a:xfrm>
            <a:off x="9346649" y="737149"/>
            <a:ext cx="323165" cy="4945056"/>
          </a:xfrm>
          <a:prstGeom prst="rect">
            <a:avLst/>
          </a:prstGeom>
          <a:noFill/>
        </p:spPr>
        <p:txBody>
          <a:bodyPr vert="eaVert" wrap="square" rtlCol="0">
            <a:spAutoFit/>
          </a:bodyPr>
          <a:lstStyle/>
          <a:p>
            <a:pPr algn="ctr"/>
            <a:r>
              <a:rPr lang="en-AU" sz="900" dirty="0">
                <a:solidFill>
                  <a:schemeClr val="accent1"/>
                </a:solidFill>
                <a:latin typeface="Segoe UI Light" panose="020B0502040204020203" pitchFamily="34" charset="0"/>
              </a:rPr>
              <a:t>volume of water traded (GL)</a:t>
            </a:r>
          </a:p>
        </p:txBody>
      </p:sp>
      <p:sp>
        <p:nvSpPr>
          <p:cNvPr id="18" name="TextBox 17">
            <a:extLst>
              <a:ext uri="{FF2B5EF4-FFF2-40B4-BE49-F238E27FC236}">
                <a16:creationId xmlns:a16="http://schemas.microsoft.com/office/drawing/2014/main" id="{35DFE2F4-1EC6-4558-9074-A6D08D6DDC6D}"/>
              </a:ext>
            </a:extLst>
          </p:cNvPr>
          <p:cNvSpPr txBox="1"/>
          <p:nvPr/>
        </p:nvSpPr>
        <p:spPr>
          <a:xfrm>
            <a:off x="3939657" y="5431222"/>
            <a:ext cx="1823338"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Volume of transfers (GL)</a:t>
            </a:r>
          </a:p>
        </p:txBody>
      </p:sp>
      <p:sp>
        <p:nvSpPr>
          <p:cNvPr id="19" name="TextBox 18">
            <a:extLst>
              <a:ext uri="{FF2B5EF4-FFF2-40B4-BE49-F238E27FC236}">
                <a16:creationId xmlns:a16="http://schemas.microsoft.com/office/drawing/2014/main" id="{9DC23006-873B-45A5-8DFB-41E8AD20999C}"/>
              </a:ext>
            </a:extLst>
          </p:cNvPr>
          <p:cNvSpPr txBox="1"/>
          <p:nvPr/>
        </p:nvSpPr>
        <p:spPr>
          <a:xfrm>
            <a:off x="6296025" y="5431222"/>
            <a:ext cx="1598246"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VWAP ($/ML)</a:t>
            </a:r>
          </a:p>
        </p:txBody>
      </p:sp>
      <p:cxnSp>
        <p:nvCxnSpPr>
          <p:cNvPr id="23" name="Straight Connector 22">
            <a:extLst>
              <a:ext uri="{FF2B5EF4-FFF2-40B4-BE49-F238E27FC236}">
                <a16:creationId xmlns:a16="http://schemas.microsoft.com/office/drawing/2014/main" id="{0C622755-917A-4A5E-A86B-1414E6926CDE}"/>
              </a:ext>
            </a:extLst>
          </p:cNvPr>
          <p:cNvCxnSpPr>
            <a:cxnSpLocks/>
          </p:cNvCxnSpPr>
          <p:nvPr/>
        </p:nvCxnSpPr>
        <p:spPr>
          <a:xfrm>
            <a:off x="5762995" y="5538944"/>
            <a:ext cx="3947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9BE0E3-0937-48D4-B00E-B8E62113CB5F}"/>
              </a:ext>
            </a:extLst>
          </p:cNvPr>
          <p:cNvCxnSpPr>
            <a:cxnSpLocks/>
          </p:cNvCxnSpPr>
          <p:nvPr/>
        </p:nvCxnSpPr>
        <p:spPr>
          <a:xfrm>
            <a:off x="3428173" y="5538944"/>
            <a:ext cx="39472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333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7489872" cy="5872541"/>
          </a:xfrm>
        </p:spPr>
        <p:txBody>
          <a:bodyPr>
            <a:normAutofit/>
          </a:bodyPr>
          <a:lstStyle/>
          <a:p>
            <a:r>
              <a:rPr lang="en-AU" sz="1050" b="1" dirty="0">
                <a:solidFill>
                  <a:schemeClr val="accent2"/>
                </a:solidFill>
                <a:latin typeface="Segoe UI Semibold" panose="020B0702040204020203" pitchFamily="34" charset="0"/>
                <a:cs typeface="Times New Roman" panose="02020603050405020304" pitchFamily="18" charset="0"/>
              </a:rPr>
              <a:t>5.3.2 LOWER RELIABILITY ENTITLEMENT TYPES</a:t>
            </a: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5.0 Entitlement markets</a:t>
            </a:r>
          </a:p>
        </p:txBody>
      </p:sp>
      <p:sp>
        <p:nvSpPr>
          <p:cNvPr id="7" name="TextBox 6">
            <a:extLst>
              <a:ext uri="{FF2B5EF4-FFF2-40B4-BE49-F238E27FC236}">
                <a16:creationId xmlns:a16="http://schemas.microsoft.com/office/drawing/2014/main" id="{4635674C-DF8D-47B2-88DF-A263B39A3355}"/>
              </a:ext>
            </a:extLst>
          </p:cNvPr>
          <p:cNvSpPr txBox="1"/>
          <p:nvPr/>
        </p:nvSpPr>
        <p:spPr>
          <a:xfrm>
            <a:off x="1719307" y="5985865"/>
            <a:ext cx="7682997"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16	MONTHLY VOLUME-WEIGHTED AVERAGE PRICES AND ENTITLEMENT TRANSFER VOLUMES, MAJOR SOUTHERN MURRAY–DARLING BASIN 			LOWER RELIABILITY ENTITLEMENT TYPES, 2018-19</a:t>
            </a:r>
          </a:p>
        </p:txBody>
      </p:sp>
      <p:cxnSp>
        <p:nvCxnSpPr>
          <p:cNvPr id="10" name="Straight Connector 9">
            <a:extLst>
              <a:ext uri="{FF2B5EF4-FFF2-40B4-BE49-F238E27FC236}">
                <a16:creationId xmlns:a16="http://schemas.microsoft.com/office/drawing/2014/main" id="{E39B519D-870F-45FC-8E1D-72A5206CA3A6}"/>
              </a:ext>
            </a:extLst>
          </p:cNvPr>
          <p:cNvCxnSpPr>
            <a:cxnSpLocks/>
          </p:cNvCxnSpPr>
          <p:nvPr/>
        </p:nvCxnSpPr>
        <p:spPr>
          <a:xfrm>
            <a:off x="1787237" y="5919862"/>
            <a:ext cx="7615067"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CC3E040-05C8-414F-9A4D-D21481A71011}"/>
              </a:ext>
            </a:extLst>
          </p:cNvPr>
          <p:cNvSpPr txBox="1"/>
          <p:nvPr/>
        </p:nvSpPr>
        <p:spPr>
          <a:xfrm>
            <a:off x="1719307" y="5634518"/>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graphicFrame>
        <p:nvGraphicFramePr>
          <p:cNvPr id="24" name="Chart 23">
            <a:extLst>
              <a:ext uri="{FF2B5EF4-FFF2-40B4-BE49-F238E27FC236}">
                <a16:creationId xmlns:a16="http://schemas.microsoft.com/office/drawing/2014/main" id="{535C4CB6-F20D-4007-AC0A-8E841851B23B}"/>
              </a:ext>
            </a:extLst>
          </p:cNvPr>
          <p:cNvGraphicFramePr>
            <a:graphicFrameLocks/>
          </p:cNvGraphicFramePr>
          <p:nvPr>
            <p:extLst>
              <p:ext uri="{D42A27DB-BD31-4B8C-83A1-F6EECF244321}">
                <p14:modId xmlns:p14="http://schemas.microsoft.com/office/powerpoint/2010/main" val="1419315745"/>
              </p:ext>
            </p:extLst>
          </p:nvPr>
        </p:nvGraphicFramePr>
        <p:xfrm>
          <a:off x="1866392" y="1293209"/>
          <a:ext cx="3808800" cy="128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24">
            <a:extLst>
              <a:ext uri="{FF2B5EF4-FFF2-40B4-BE49-F238E27FC236}">
                <a16:creationId xmlns:a16="http://schemas.microsoft.com/office/drawing/2014/main" id="{F0EB1EA9-AABC-4CAC-AB74-189959C17524}"/>
              </a:ext>
            </a:extLst>
          </p:cNvPr>
          <p:cNvGraphicFramePr>
            <a:graphicFrameLocks/>
          </p:cNvGraphicFramePr>
          <p:nvPr>
            <p:extLst>
              <p:ext uri="{D42A27DB-BD31-4B8C-83A1-F6EECF244321}">
                <p14:modId xmlns:p14="http://schemas.microsoft.com/office/powerpoint/2010/main" val="758786840"/>
              </p:ext>
            </p:extLst>
          </p:nvPr>
        </p:nvGraphicFramePr>
        <p:xfrm>
          <a:off x="5675192" y="1292186"/>
          <a:ext cx="3808800" cy="1285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61D28418-DC53-43E4-AD50-2092F396A2E5}"/>
              </a:ext>
            </a:extLst>
          </p:cNvPr>
          <p:cNvGraphicFramePr>
            <a:graphicFrameLocks/>
          </p:cNvGraphicFramePr>
          <p:nvPr>
            <p:extLst>
              <p:ext uri="{D42A27DB-BD31-4B8C-83A1-F6EECF244321}">
                <p14:modId xmlns:p14="http://schemas.microsoft.com/office/powerpoint/2010/main" val="2103977950"/>
              </p:ext>
            </p:extLst>
          </p:nvPr>
        </p:nvGraphicFramePr>
        <p:xfrm>
          <a:off x="1866392" y="2566196"/>
          <a:ext cx="3808800" cy="1285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a:extLst>
              <a:ext uri="{FF2B5EF4-FFF2-40B4-BE49-F238E27FC236}">
                <a16:creationId xmlns:a16="http://schemas.microsoft.com/office/drawing/2014/main" id="{8B45E07A-C5B9-4D6A-BB19-D86DC5CF1436}"/>
              </a:ext>
            </a:extLst>
          </p:cNvPr>
          <p:cNvGraphicFramePr>
            <a:graphicFrameLocks/>
          </p:cNvGraphicFramePr>
          <p:nvPr>
            <p:extLst>
              <p:ext uri="{D42A27DB-BD31-4B8C-83A1-F6EECF244321}">
                <p14:modId xmlns:p14="http://schemas.microsoft.com/office/powerpoint/2010/main" val="2748679656"/>
              </p:ext>
            </p:extLst>
          </p:nvPr>
        </p:nvGraphicFramePr>
        <p:xfrm>
          <a:off x="5675192" y="2572394"/>
          <a:ext cx="3808800" cy="1285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a:extLst>
              <a:ext uri="{FF2B5EF4-FFF2-40B4-BE49-F238E27FC236}">
                <a16:creationId xmlns:a16="http://schemas.microsoft.com/office/drawing/2014/main" id="{64D0A719-C685-4F24-A5AD-CA968D9DC4C2}"/>
              </a:ext>
            </a:extLst>
          </p:cNvPr>
          <p:cNvGraphicFramePr>
            <a:graphicFrameLocks/>
          </p:cNvGraphicFramePr>
          <p:nvPr>
            <p:extLst>
              <p:ext uri="{D42A27DB-BD31-4B8C-83A1-F6EECF244321}">
                <p14:modId xmlns:p14="http://schemas.microsoft.com/office/powerpoint/2010/main" val="69164583"/>
              </p:ext>
            </p:extLst>
          </p:nvPr>
        </p:nvGraphicFramePr>
        <p:xfrm>
          <a:off x="1866392" y="3851355"/>
          <a:ext cx="3808800" cy="1285200"/>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6">
            <a:extLst>
              <a:ext uri="{FF2B5EF4-FFF2-40B4-BE49-F238E27FC236}">
                <a16:creationId xmlns:a16="http://schemas.microsoft.com/office/drawing/2014/main" id="{F543D295-FA60-4C68-8E83-55D4135BC44F}"/>
              </a:ext>
            </a:extLst>
          </p:cNvPr>
          <p:cNvSpPr txBox="1"/>
          <p:nvPr/>
        </p:nvSpPr>
        <p:spPr>
          <a:xfrm>
            <a:off x="1556538" y="508487"/>
            <a:ext cx="323165" cy="4945056"/>
          </a:xfrm>
          <a:prstGeom prst="rect">
            <a:avLst/>
          </a:prstGeom>
          <a:noFill/>
        </p:spPr>
        <p:txBody>
          <a:bodyPr vert="vert270" wrap="square" rtlCol="0">
            <a:spAutoFit/>
          </a:bodyPr>
          <a:lstStyle/>
          <a:p>
            <a:pPr algn="ctr"/>
            <a:r>
              <a:rPr lang="en-AU" sz="900" dirty="0">
                <a:solidFill>
                  <a:schemeClr val="accent1"/>
                </a:solidFill>
                <a:latin typeface="Segoe UI Light" panose="020B0502040204020203" pitchFamily="34" charset="0"/>
              </a:rPr>
              <a:t>volume-weighted average price ($/ML)</a:t>
            </a:r>
          </a:p>
        </p:txBody>
      </p:sp>
      <p:sp>
        <p:nvSpPr>
          <p:cNvPr id="18" name="TextBox 17">
            <a:extLst>
              <a:ext uri="{FF2B5EF4-FFF2-40B4-BE49-F238E27FC236}">
                <a16:creationId xmlns:a16="http://schemas.microsoft.com/office/drawing/2014/main" id="{FFEB1269-DC60-449A-BF25-63A360EF61DC}"/>
              </a:ext>
            </a:extLst>
          </p:cNvPr>
          <p:cNvSpPr txBox="1"/>
          <p:nvPr/>
        </p:nvSpPr>
        <p:spPr>
          <a:xfrm>
            <a:off x="9346649" y="499024"/>
            <a:ext cx="323165" cy="4945056"/>
          </a:xfrm>
          <a:prstGeom prst="rect">
            <a:avLst/>
          </a:prstGeom>
          <a:noFill/>
        </p:spPr>
        <p:txBody>
          <a:bodyPr vert="eaVert" wrap="square" rtlCol="0">
            <a:spAutoFit/>
          </a:bodyPr>
          <a:lstStyle/>
          <a:p>
            <a:pPr algn="ctr"/>
            <a:r>
              <a:rPr lang="en-AU" sz="900" dirty="0">
                <a:solidFill>
                  <a:schemeClr val="accent1"/>
                </a:solidFill>
                <a:latin typeface="Segoe UI Light" panose="020B0502040204020203" pitchFamily="34" charset="0"/>
              </a:rPr>
              <a:t>volume of water traded (GL)</a:t>
            </a:r>
          </a:p>
        </p:txBody>
      </p:sp>
      <p:sp>
        <p:nvSpPr>
          <p:cNvPr id="19" name="TextBox 18">
            <a:extLst>
              <a:ext uri="{FF2B5EF4-FFF2-40B4-BE49-F238E27FC236}">
                <a16:creationId xmlns:a16="http://schemas.microsoft.com/office/drawing/2014/main" id="{AE6CE557-5F54-486D-90AF-2068BBD6D199}"/>
              </a:ext>
            </a:extLst>
          </p:cNvPr>
          <p:cNvSpPr txBox="1"/>
          <p:nvPr/>
        </p:nvSpPr>
        <p:spPr>
          <a:xfrm>
            <a:off x="3732655" y="5233614"/>
            <a:ext cx="1823338"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Volume of transfers (GL)</a:t>
            </a:r>
          </a:p>
        </p:txBody>
      </p:sp>
      <p:sp>
        <p:nvSpPr>
          <p:cNvPr id="20" name="TextBox 19">
            <a:extLst>
              <a:ext uri="{FF2B5EF4-FFF2-40B4-BE49-F238E27FC236}">
                <a16:creationId xmlns:a16="http://schemas.microsoft.com/office/drawing/2014/main" id="{E02CE500-7688-4A47-B25C-7727B046B93F}"/>
              </a:ext>
            </a:extLst>
          </p:cNvPr>
          <p:cNvSpPr txBox="1"/>
          <p:nvPr/>
        </p:nvSpPr>
        <p:spPr>
          <a:xfrm>
            <a:off x="6089023" y="5233614"/>
            <a:ext cx="1598246" cy="215444"/>
          </a:xfrm>
          <a:prstGeom prst="rect">
            <a:avLst/>
          </a:prstGeom>
          <a:noFill/>
        </p:spPr>
        <p:txBody>
          <a:bodyPr wrap="square" lIns="0" rtlCol="0">
            <a:spAutoFit/>
          </a:bodyPr>
          <a:lstStyle/>
          <a:p>
            <a:r>
              <a:rPr lang="en-AU" sz="800" dirty="0">
                <a:solidFill>
                  <a:schemeClr val="tx2"/>
                </a:solidFill>
                <a:latin typeface="Segoe UI Light" panose="020B0502040204020203" pitchFamily="34" charset="0"/>
              </a:rPr>
              <a:t>VWAP ($/ML)</a:t>
            </a:r>
          </a:p>
        </p:txBody>
      </p:sp>
      <p:cxnSp>
        <p:nvCxnSpPr>
          <p:cNvPr id="21" name="Straight Connector 20">
            <a:extLst>
              <a:ext uri="{FF2B5EF4-FFF2-40B4-BE49-F238E27FC236}">
                <a16:creationId xmlns:a16="http://schemas.microsoft.com/office/drawing/2014/main" id="{87DB4DD5-6A80-4CDF-AD56-95FF236141FE}"/>
              </a:ext>
            </a:extLst>
          </p:cNvPr>
          <p:cNvCxnSpPr>
            <a:cxnSpLocks/>
          </p:cNvCxnSpPr>
          <p:nvPr/>
        </p:nvCxnSpPr>
        <p:spPr>
          <a:xfrm>
            <a:off x="5555993" y="5341336"/>
            <a:ext cx="3947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3EE009-5857-435A-A55A-D8BAAE16A348}"/>
              </a:ext>
            </a:extLst>
          </p:cNvPr>
          <p:cNvCxnSpPr>
            <a:cxnSpLocks/>
          </p:cNvCxnSpPr>
          <p:nvPr/>
        </p:nvCxnSpPr>
        <p:spPr>
          <a:xfrm>
            <a:off x="3221171" y="5341336"/>
            <a:ext cx="39472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840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872541"/>
          </a:xfrm>
        </p:spPr>
        <p:txBody>
          <a:bodyPr vert="horz" lIns="90000" tIns="46800" rIns="90000" bIns="45720" numCol="1" spcCol="90000" rtlCol="0" anchor="t">
            <a:normAutofit/>
          </a:bodyPr>
          <a:lstStyle/>
          <a:p>
            <a:r>
              <a:rPr lang="en-AU" sz="1200" b="1" dirty="0">
                <a:solidFill>
                  <a:schemeClr val="tx2"/>
                </a:solidFill>
                <a:latin typeface="Segoe UI Semibold" panose="020B0702040204020203" pitchFamily="34" charset="0"/>
                <a:cs typeface="Times New Roman"/>
              </a:rPr>
              <a:t>5.4 TOTAL ENTITLEMENT MARKET SIZE AND VALUE</a:t>
            </a:r>
          </a:p>
          <a:p>
            <a:pPr>
              <a:spcBef>
                <a:spcPts val="600"/>
              </a:spcBef>
            </a:pPr>
            <a:r>
              <a:rPr lang="en-AU" dirty="0">
                <a:solidFill>
                  <a:schemeClr val="tx2"/>
                </a:solidFill>
                <a:cs typeface="Times New Roman"/>
              </a:rPr>
              <a:t>A large proportion of the Australian water entitlement market is contained within the southern MDB, by both entitlement on issue and value. The estimated total value of major entitlement types on issue in the southern MDB in 2018-19 is approximately $22.7 billion (based on 2018-19 annual prices reported in state registers, not current fair market price valuations which are substantially higher than these VWAP prices).</a:t>
            </a:r>
          </a:p>
          <a:p>
            <a:pPr>
              <a:spcBef>
                <a:spcPts val="600"/>
              </a:spcBef>
            </a:pPr>
            <a:r>
              <a:rPr lang="en-AU" dirty="0">
                <a:solidFill>
                  <a:schemeClr val="tx2"/>
                </a:solidFill>
                <a:cs typeface="Times New Roman"/>
              </a:rPr>
              <a:t>Table 5 shows that the major entitlement types held for consumptive use in the southern MDB have an estimated combined value of around $17.6 billion, based on 2018-19 annual prices and excluding the Commonwealth Environmental Water Holder (CEWH portfolio). </a:t>
            </a:r>
            <a:endParaRPr lang="en-AU" dirty="0">
              <a:solidFill>
                <a:schemeClr val="tx2"/>
              </a:solidFill>
              <a:cs typeface="Times New Roman" panose="02020603050405020304" pitchFamily="18" charset="0"/>
            </a:endParaRPr>
          </a:p>
          <a:p>
            <a:pPr>
              <a:spcBef>
                <a:spcPts val="600"/>
              </a:spcBef>
            </a:pPr>
            <a:r>
              <a:rPr lang="en-AU" dirty="0">
                <a:solidFill>
                  <a:schemeClr val="tx2"/>
                </a:solidFill>
                <a:cs typeface="Times New Roman"/>
              </a:rPr>
              <a:t>Reflecting rapid price increases over the past four years, Aither estimates that the combined value of major entitlement types held for consumptive use have more than doubled since 2014-15 and are approx. 3.7 times the value of the market's low point in April 2013.</a:t>
            </a:r>
          </a:p>
          <a:p>
            <a:pPr>
              <a:spcBef>
                <a:spcPts val="600"/>
              </a:spcBef>
            </a:pPr>
            <a:r>
              <a:rPr lang="en-AU" dirty="0">
                <a:solidFill>
                  <a:schemeClr val="tx2"/>
                </a:solidFill>
                <a:cs typeface="Times New Roman"/>
              </a:rPr>
              <a:t>The estimated 2018-19 value of entitlements held by the Australian Government in the southern MDB is approximately $5 billion, which has similarly increased rapidly in value in recent years. </a:t>
            </a:r>
            <a:endParaRPr lang="en-AU" dirty="0">
              <a:solidFill>
                <a:schemeClr val="tx2"/>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5.0 Entitlement markets</a:t>
            </a:r>
          </a:p>
        </p:txBody>
      </p:sp>
      <p:graphicFrame>
        <p:nvGraphicFramePr>
          <p:cNvPr id="4" name="Table 3">
            <a:extLst>
              <a:ext uri="{FF2B5EF4-FFF2-40B4-BE49-F238E27FC236}">
                <a16:creationId xmlns:a16="http://schemas.microsoft.com/office/drawing/2014/main" id="{CD7662EC-7FE7-45E9-A982-021DD85541DD}"/>
              </a:ext>
            </a:extLst>
          </p:cNvPr>
          <p:cNvGraphicFramePr>
            <a:graphicFrameLocks noGrp="1"/>
          </p:cNvGraphicFramePr>
          <p:nvPr>
            <p:extLst>
              <p:ext uri="{D42A27DB-BD31-4B8C-83A1-F6EECF244321}">
                <p14:modId xmlns:p14="http://schemas.microsoft.com/office/powerpoint/2010/main" val="2912054254"/>
              </p:ext>
            </p:extLst>
          </p:nvPr>
        </p:nvGraphicFramePr>
        <p:xfrm>
          <a:off x="4551334" y="1132622"/>
          <a:ext cx="4850966" cy="3655044"/>
        </p:xfrm>
        <a:graphic>
          <a:graphicData uri="http://schemas.openxmlformats.org/drawingml/2006/table">
            <a:tbl>
              <a:tblPr firstRow="1" bandRow="1">
                <a:tableStyleId>{69012ECD-51FC-41F1-AA8D-1B2483CD663E}</a:tableStyleId>
              </a:tblPr>
              <a:tblGrid>
                <a:gridCol w="1477991">
                  <a:extLst>
                    <a:ext uri="{9D8B030D-6E8A-4147-A177-3AD203B41FA5}">
                      <a16:colId xmlns:a16="http://schemas.microsoft.com/office/drawing/2014/main" val="853385011"/>
                    </a:ext>
                  </a:extLst>
                </a:gridCol>
                <a:gridCol w="674595">
                  <a:extLst>
                    <a:ext uri="{9D8B030D-6E8A-4147-A177-3AD203B41FA5}">
                      <a16:colId xmlns:a16="http://schemas.microsoft.com/office/drawing/2014/main" val="1293923362"/>
                    </a:ext>
                  </a:extLst>
                </a:gridCol>
                <a:gridCol w="674595">
                  <a:extLst>
                    <a:ext uri="{9D8B030D-6E8A-4147-A177-3AD203B41FA5}">
                      <a16:colId xmlns:a16="http://schemas.microsoft.com/office/drawing/2014/main" val="1977467370"/>
                    </a:ext>
                  </a:extLst>
                </a:gridCol>
                <a:gridCol w="674595">
                  <a:extLst>
                    <a:ext uri="{9D8B030D-6E8A-4147-A177-3AD203B41FA5}">
                      <a16:colId xmlns:a16="http://schemas.microsoft.com/office/drawing/2014/main" val="306337414"/>
                    </a:ext>
                  </a:extLst>
                </a:gridCol>
                <a:gridCol w="754988">
                  <a:extLst>
                    <a:ext uri="{9D8B030D-6E8A-4147-A177-3AD203B41FA5}">
                      <a16:colId xmlns:a16="http://schemas.microsoft.com/office/drawing/2014/main" val="984915266"/>
                    </a:ext>
                  </a:extLst>
                </a:gridCol>
                <a:gridCol w="594202">
                  <a:extLst>
                    <a:ext uri="{9D8B030D-6E8A-4147-A177-3AD203B41FA5}">
                      <a16:colId xmlns:a16="http://schemas.microsoft.com/office/drawing/2014/main" val="594673092"/>
                    </a:ext>
                  </a:extLst>
                </a:gridCol>
              </a:tblGrid>
              <a:tr h="453372">
                <a:tc>
                  <a:txBody>
                    <a:bodyPr/>
                    <a:lstStyle/>
                    <a:p>
                      <a:pPr algn="l">
                        <a:lnSpc>
                          <a:spcPct val="110000"/>
                        </a:lnSpc>
                        <a:spcBef>
                          <a:spcPts val="300"/>
                        </a:spcBef>
                        <a:spcAft>
                          <a:spcPts val="300"/>
                        </a:spcAft>
                      </a:pPr>
                      <a:r>
                        <a:rPr lang="en-AU" sz="800" dirty="0">
                          <a:effectLst/>
                          <a:latin typeface="+mj-lt"/>
                        </a:rPr>
                        <a:t>Entitlement type</a:t>
                      </a:r>
                    </a:p>
                  </a:txBody>
                  <a:tcPr marL="68580" marR="68580" marT="0" marB="0" anchor="ctr">
                    <a:lnB w="9525" cap="flat" cmpd="sng" algn="ctr">
                      <a:noFill/>
                      <a:prstDash val="solid"/>
                    </a:lnB>
                  </a:tcPr>
                </a:tc>
                <a:tc>
                  <a:txBody>
                    <a:bodyPr/>
                    <a:lstStyle/>
                    <a:p>
                      <a:pPr algn="ctr" fontAlgn="b"/>
                      <a:r>
                        <a:rPr lang="en-AU" sz="800" kern="1200" dirty="0">
                          <a:effectLst/>
                          <a:latin typeface="+mj-lt"/>
                        </a:rPr>
                        <a:t>Total</a:t>
                      </a:r>
                    </a:p>
                    <a:p>
                      <a:pPr algn="ctr" fontAlgn="b"/>
                      <a:r>
                        <a:rPr lang="en-AU" sz="800" kern="1200" dirty="0">
                          <a:effectLst/>
                          <a:latin typeface="+mj-lt"/>
                        </a:rPr>
                        <a:t>entitlement</a:t>
                      </a:r>
                    </a:p>
                    <a:p>
                      <a:pPr algn="ctr" fontAlgn="b"/>
                      <a:r>
                        <a:rPr lang="en-AU" sz="800" kern="1200" dirty="0">
                          <a:effectLst/>
                          <a:latin typeface="+mj-lt"/>
                        </a:rPr>
                        <a:t>on issue</a:t>
                      </a:r>
                    </a:p>
                    <a:p>
                      <a:pPr algn="ctr" fontAlgn="b"/>
                      <a:r>
                        <a:rPr lang="en-AU" sz="800" kern="1200" dirty="0">
                          <a:effectLst/>
                          <a:latin typeface="+mj-lt"/>
                        </a:rPr>
                        <a:t>(ML)</a:t>
                      </a:r>
                      <a:endParaRPr lang="en-AU" sz="800" b="1" kern="1200" dirty="0">
                        <a:solidFill>
                          <a:schemeClr val="tx1"/>
                        </a:solidFill>
                        <a:effectLst/>
                        <a:latin typeface="+mj-lt"/>
                        <a:ea typeface="+mn-ea"/>
                        <a:cs typeface="+mn-cs"/>
                      </a:endParaRPr>
                    </a:p>
                  </a:txBody>
                  <a:tcPr marL="9525" marR="9525" marT="9525" anchor="ctr">
                    <a:lnB w="9525" cap="flat" cmpd="sng" algn="ctr">
                      <a:noFill/>
                      <a:prstDash val="solid"/>
                    </a:lnB>
                  </a:tcPr>
                </a:tc>
                <a:tc>
                  <a:txBody>
                    <a:bodyPr/>
                    <a:lstStyle/>
                    <a:p>
                      <a:pPr algn="ctr" fontAlgn="b"/>
                      <a:r>
                        <a:rPr lang="en-AU" sz="800" kern="1200" dirty="0">
                          <a:effectLst/>
                          <a:latin typeface="+mj-lt"/>
                        </a:rPr>
                        <a:t>CEWH held entitlement</a:t>
                      </a:r>
                    </a:p>
                    <a:p>
                      <a:pPr algn="ctr" fontAlgn="b"/>
                      <a:r>
                        <a:rPr lang="en-AU" sz="800" kern="1200" dirty="0">
                          <a:effectLst/>
                          <a:latin typeface="+mj-lt"/>
                        </a:rPr>
                        <a:t>(ML)</a:t>
                      </a:r>
                      <a:endParaRPr lang="en-AU" sz="800" b="1" kern="1200" dirty="0">
                        <a:solidFill>
                          <a:schemeClr val="tx1"/>
                        </a:solidFill>
                        <a:effectLst/>
                        <a:latin typeface="+mj-lt"/>
                        <a:ea typeface="+mn-ea"/>
                        <a:cs typeface="+mn-cs"/>
                      </a:endParaRPr>
                    </a:p>
                  </a:txBody>
                  <a:tcPr marL="68580" marR="68580" marT="0" marB="0" anchor="ctr">
                    <a:lnB w="9525" cap="flat" cmpd="sng" algn="ctr">
                      <a:noFill/>
                      <a:prstDash val="solid"/>
                    </a:lnB>
                  </a:tcPr>
                </a:tc>
                <a:tc>
                  <a:txBody>
                    <a:bodyPr/>
                    <a:lstStyle/>
                    <a:p>
                      <a:pPr marL="0" algn="ctr" defTabSz="457200" rtl="0" eaLnBrk="1" fontAlgn="b" latinLnBrk="0" hangingPunct="1"/>
                      <a:r>
                        <a:rPr lang="en-AU" sz="800" b="1" kern="1200" dirty="0">
                          <a:solidFill>
                            <a:schemeClr val="bg1"/>
                          </a:solidFill>
                          <a:effectLst/>
                          <a:latin typeface="+mj-lt"/>
                          <a:ea typeface="+mn-ea"/>
                          <a:cs typeface="+mn-cs"/>
                        </a:rPr>
                        <a:t>VWAP</a:t>
                      </a:r>
                    </a:p>
                    <a:p>
                      <a:pPr marL="0" algn="ctr" defTabSz="457200" rtl="0" eaLnBrk="1" fontAlgn="b" latinLnBrk="0" hangingPunct="1"/>
                      <a:r>
                        <a:rPr lang="en-AU" sz="800" b="1" kern="1200" dirty="0">
                          <a:solidFill>
                            <a:schemeClr val="bg1"/>
                          </a:solidFill>
                          <a:effectLst/>
                          <a:latin typeface="+mj-lt"/>
                          <a:ea typeface="+mn-ea"/>
                          <a:cs typeface="+mn-cs"/>
                        </a:rPr>
                        <a:t>2017-18</a:t>
                      </a:r>
                    </a:p>
                    <a:p>
                      <a:pPr marL="0" algn="ctr" defTabSz="457200" rtl="0" eaLnBrk="1" fontAlgn="b" latinLnBrk="0" hangingPunct="1"/>
                      <a:r>
                        <a:rPr lang="en-AU" sz="800" b="1" kern="1200" dirty="0">
                          <a:solidFill>
                            <a:schemeClr val="bg1"/>
                          </a:solidFill>
                          <a:effectLst/>
                          <a:latin typeface="+mj-lt"/>
                          <a:ea typeface="+mn-ea"/>
                          <a:cs typeface="+mn-cs"/>
                        </a:rPr>
                        <a:t>($/ML)</a:t>
                      </a:r>
                    </a:p>
                  </a:txBody>
                  <a:tcPr marL="68580" marR="68580" marT="0" marB="0" anchor="ctr">
                    <a:lnB w="9525" cap="flat" cmpd="sng" algn="ctr">
                      <a:noFill/>
                      <a:prstDash val="solid"/>
                    </a:lnB>
                  </a:tcPr>
                </a:tc>
                <a:tc>
                  <a:txBody>
                    <a:bodyPr/>
                    <a:lstStyle/>
                    <a:p>
                      <a:pPr marL="0" algn="ctr" defTabSz="457200" rtl="0" eaLnBrk="1" fontAlgn="b" latinLnBrk="0" hangingPunct="1"/>
                      <a:r>
                        <a:rPr lang="en-AU" sz="800" b="1" kern="1200" dirty="0">
                          <a:solidFill>
                            <a:schemeClr val="bg1"/>
                          </a:solidFill>
                          <a:effectLst/>
                          <a:latin typeface="+mj-lt"/>
                          <a:ea typeface="+mn-ea"/>
                          <a:cs typeface="+mn-cs"/>
                        </a:rPr>
                        <a:t>Estimated</a:t>
                      </a:r>
                    </a:p>
                    <a:p>
                      <a:pPr marL="0" algn="ctr" defTabSz="457200" rtl="0" eaLnBrk="1" fontAlgn="b" latinLnBrk="0" hangingPunct="1"/>
                      <a:r>
                        <a:rPr lang="en-AU" sz="800" b="1" kern="1200" dirty="0">
                          <a:solidFill>
                            <a:schemeClr val="bg1"/>
                          </a:solidFill>
                          <a:effectLst/>
                          <a:latin typeface="+mj-lt"/>
                          <a:ea typeface="+mn-ea"/>
                          <a:cs typeface="+mn-cs"/>
                        </a:rPr>
                        <a:t>value of</a:t>
                      </a:r>
                    </a:p>
                    <a:p>
                      <a:pPr marL="0" algn="ctr" defTabSz="457200" rtl="0" eaLnBrk="1" fontAlgn="b" latinLnBrk="0" hangingPunct="1"/>
                      <a:r>
                        <a:rPr lang="en-AU" sz="800" b="1" kern="1200" dirty="0">
                          <a:solidFill>
                            <a:schemeClr val="bg1"/>
                          </a:solidFill>
                          <a:effectLst/>
                          <a:latin typeface="+mj-lt"/>
                          <a:ea typeface="+mn-ea"/>
                          <a:cs typeface="+mn-cs"/>
                        </a:rPr>
                        <a:t>consumptive</a:t>
                      </a:r>
                    </a:p>
                    <a:p>
                      <a:pPr marL="0" algn="ctr" defTabSz="457200" rtl="0" eaLnBrk="1" fontAlgn="b" latinLnBrk="0" hangingPunct="1"/>
                      <a:r>
                        <a:rPr lang="en-AU" sz="800" b="1" kern="1200" dirty="0">
                          <a:solidFill>
                            <a:schemeClr val="bg1"/>
                          </a:solidFill>
                          <a:effectLst/>
                          <a:latin typeface="+mj-lt"/>
                          <a:ea typeface="+mn-ea"/>
                          <a:cs typeface="+mn-cs"/>
                        </a:rPr>
                        <a:t>(million)</a:t>
                      </a:r>
                    </a:p>
                  </a:txBody>
                  <a:tcPr marL="68580" marR="68580" marT="0" marB="0" anchor="ctr">
                    <a:lnB w="9525" cap="flat" cmpd="sng" algn="ctr">
                      <a:noFill/>
                      <a:prstDash val="solid"/>
                    </a:lnB>
                  </a:tcPr>
                </a:tc>
                <a:tc>
                  <a:txBody>
                    <a:bodyPr/>
                    <a:lstStyle/>
                    <a:p>
                      <a:pPr marL="0" algn="ctr" defTabSz="457200" rtl="0" eaLnBrk="1" fontAlgn="b" latinLnBrk="0" hangingPunct="1"/>
                      <a:r>
                        <a:rPr lang="en-AU" sz="800" b="1" kern="1200" dirty="0">
                          <a:solidFill>
                            <a:schemeClr val="bg1"/>
                          </a:solidFill>
                          <a:effectLst/>
                          <a:latin typeface="+mj-lt"/>
                          <a:ea typeface="+mn-ea"/>
                          <a:cs typeface="+mn-cs"/>
                        </a:rPr>
                        <a:t>Estimated</a:t>
                      </a:r>
                    </a:p>
                    <a:p>
                      <a:pPr marL="0" algn="ctr" defTabSz="457200" rtl="0" eaLnBrk="1" fontAlgn="b" latinLnBrk="0" hangingPunct="1"/>
                      <a:r>
                        <a:rPr lang="en-AU" sz="800" b="1" kern="1200" dirty="0">
                          <a:solidFill>
                            <a:schemeClr val="bg1"/>
                          </a:solidFill>
                          <a:effectLst/>
                          <a:latin typeface="+mj-lt"/>
                          <a:ea typeface="+mn-ea"/>
                          <a:cs typeface="+mn-cs"/>
                        </a:rPr>
                        <a:t>value of CEWH purchase</a:t>
                      </a:r>
                    </a:p>
                    <a:p>
                      <a:pPr marL="0" algn="ctr" defTabSz="457200" rtl="0" eaLnBrk="1" fontAlgn="b" latinLnBrk="0" hangingPunct="1"/>
                      <a:r>
                        <a:rPr lang="en-AU" sz="800" b="1" kern="1200" dirty="0">
                          <a:solidFill>
                            <a:schemeClr val="bg1"/>
                          </a:solidFill>
                          <a:effectLst/>
                          <a:latin typeface="+mj-lt"/>
                          <a:ea typeface="+mn-ea"/>
                          <a:cs typeface="+mn-cs"/>
                        </a:rPr>
                        <a:t>(million)</a:t>
                      </a:r>
                    </a:p>
                  </a:txBody>
                  <a:tcPr marL="68580" marR="68580" marT="0" marB="0" anchor="ctr">
                    <a:lnB w="9525" cap="flat" cmpd="sng" algn="ctr">
                      <a:noFill/>
                      <a:prstDash val="solid"/>
                    </a:lnB>
                  </a:tcPr>
                </a:tc>
                <a:extLst>
                  <a:ext uri="{0D108BD9-81ED-4DB2-BD59-A6C34878D82A}">
                    <a16:rowId xmlns:a16="http://schemas.microsoft.com/office/drawing/2014/main" val="1762600661"/>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Vic 1A Greater Goulburn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982,364 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317,453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$3,628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$2,412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$1,152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665445"/>
                  </a:ext>
                </a:extLst>
              </a:tr>
              <a:tr h="253787">
                <a:tc>
                  <a:txBody>
                    <a:bodyPr/>
                    <a:lstStyle/>
                    <a:p>
                      <a:pPr marL="0" algn="l"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Vic 1A Greater Goulburn LRWS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426,724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42,467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$517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$199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$22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9979925"/>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Vic 6 Murray (above Choke)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320,452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90,577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$3,830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$880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$347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483908"/>
                  </a:ext>
                </a:extLst>
              </a:tr>
              <a:tr h="253787">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a:rPr>
                        <a:t>Vic 6 Murray (above Choke) LRWS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130,680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8,853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$558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178130"/>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Vic 7 Murray (below Choke)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937,650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271,730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$4,530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$3,017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$1,231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744506"/>
                  </a:ext>
                </a:extLst>
              </a:tr>
              <a:tr h="253787">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a:rPr>
                        <a:t>Vic 7 Murray (below Choke) LRWS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179,474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26,560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$620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8432651"/>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NSW Murray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189,704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20,933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$5,740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$969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$120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907357"/>
                  </a:ext>
                </a:extLst>
              </a:tr>
              <a:tr h="253787">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a:rPr>
                        <a:t>NSW Murray GS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1,674,096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391,193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$1,964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$2,520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$768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72249"/>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NSW Murrumbidgee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363,698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10,199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$5,762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$2,017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$59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6938664"/>
                  </a:ext>
                </a:extLst>
              </a:tr>
              <a:tr h="253787">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a:rPr>
                        <a:t>NSW Murrumbidgee GS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1,891,9995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283,203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$2,139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$3,441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$606</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788592"/>
                  </a:ext>
                </a:extLst>
              </a:tr>
              <a:tr h="253787">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SA Murray (Class 3)</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607,602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161,417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$4,578 </a:t>
                      </a:r>
                      <a:endParaRPr lang="en-AU" sz="800" kern="1200" dirty="0">
                        <a:solidFill>
                          <a:schemeClr val="accent1"/>
                        </a:solidFill>
                        <a:effectLst/>
                        <a:latin typeface="Segoe UI Light" panose="020B0502040204020203" pitchFamily="34" charset="0"/>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$2,043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a:rPr>
                        <a:t> $739</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941149"/>
                  </a:ext>
                </a:extLst>
              </a:tr>
              <a:tr h="253787">
                <a:tc>
                  <a:txBody>
                    <a:bodyPr/>
                    <a:lstStyle/>
                    <a:p>
                      <a:pPr marL="0" algn="l"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a:rPr>
                        <a:t>Total</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a:rPr>
                        <a:t> 7,704,439 </a:t>
                      </a:r>
                      <a:endParaRPr lang="en-AU" sz="800" b="1" kern="1200" dirty="0">
                        <a:solidFill>
                          <a:schemeClr val="accent1"/>
                        </a:solidFill>
                        <a:effectLst/>
                        <a:latin typeface="+mj-lt"/>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a:rPr>
                        <a:t>1,624,585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endParaRPr lang="en-AU" sz="800" b="1" kern="1200" dirty="0">
                        <a:solidFill>
                          <a:schemeClr val="accent1"/>
                        </a:solidFill>
                        <a:effectLst/>
                        <a:latin typeface="+mj-lt"/>
                        <a:ea typeface="+mn-ea"/>
                        <a:cs typeface="Times New Roman" panose="02020603050405020304" pitchFamily="18"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a:rPr>
                        <a:t>$17,661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 latinLnBrk="0" hangingPunct="1">
                        <a:lnSpc>
                          <a:spcPct val="100000"/>
                        </a:lnSpc>
                        <a:spcBef>
                          <a:spcPts val="300"/>
                        </a:spcBef>
                        <a:spcAft>
                          <a:spcPts val="300"/>
                        </a:spcAft>
                      </a:pPr>
                      <a:r>
                        <a:rPr lang="en-AU" sz="800" b="1" kern="1200" dirty="0">
                          <a:solidFill>
                            <a:schemeClr val="accent1"/>
                          </a:solidFill>
                          <a:effectLst/>
                          <a:latin typeface="+mj-lt"/>
                          <a:ea typeface="+mn-ea"/>
                          <a:cs typeface="Times New Roman"/>
                        </a:rPr>
                        <a:t> $5,065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794725"/>
                  </a:ext>
                </a:extLst>
              </a:tr>
            </a:tbl>
          </a:graphicData>
        </a:graphic>
      </p:graphicFrame>
      <p:sp>
        <p:nvSpPr>
          <p:cNvPr id="5" name="TextBox 4">
            <a:extLst>
              <a:ext uri="{FF2B5EF4-FFF2-40B4-BE49-F238E27FC236}">
                <a16:creationId xmlns:a16="http://schemas.microsoft.com/office/drawing/2014/main" id="{4313AABF-E73F-4CD8-A0FB-FB2D740F98D4}"/>
              </a:ext>
            </a:extLst>
          </p:cNvPr>
          <p:cNvSpPr txBox="1"/>
          <p:nvPr/>
        </p:nvSpPr>
        <p:spPr>
          <a:xfrm>
            <a:off x="4449807" y="740765"/>
            <a:ext cx="4850969"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TABLE 5	ENTITLEMENTS ON ISSUE, ANNUAL PRICES AND ESTIMATES OF MARKET SIZE,</a:t>
            </a:r>
          </a:p>
          <a:p>
            <a:pPr defTabSz="360000"/>
            <a:r>
              <a:rPr lang="en-AU" sz="800" b="1" dirty="0">
                <a:solidFill>
                  <a:schemeClr val="tx2"/>
                </a:solidFill>
                <a:latin typeface="Segoe UI Semibold" panose="020B0702040204020203" pitchFamily="34" charset="0"/>
              </a:rPr>
              <a:t>		MAJOR SOUTHERN MURRAY–DARLING BASIN ENTITLEMENT TYPES, 2018-19</a:t>
            </a:r>
          </a:p>
        </p:txBody>
      </p:sp>
      <p:cxnSp>
        <p:nvCxnSpPr>
          <p:cNvPr id="6" name="Straight Connector 5">
            <a:extLst>
              <a:ext uri="{FF2B5EF4-FFF2-40B4-BE49-F238E27FC236}">
                <a16:creationId xmlns:a16="http://schemas.microsoft.com/office/drawing/2014/main" id="{0D54723D-8543-41B5-8BFB-C3E0372A944C}"/>
              </a:ext>
            </a:extLst>
          </p:cNvPr>
          <p:cNvCxnSpPr>
            <a:cxnSpLocks/>
          </p:cNvCxnSpPr>
          <p:nvPr/>
        </p:nvCxnSpPr>
        <p:spPr>
          <a:xfrm>
            <a:off x="4551335" y="66206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C930E7A-9DB4-4482-84FC-70AEFA237A3C}"/>
              </a:ext>
            </a:extLst>
          </p:cNvPr>
          <p:cNvSpPr txBox="1"/>
          <p:nvPr/>
        </p:nvSpPr>
        <p:spPr>
          <a:xfrm>
            <a:off x="4487907" y="4840969"/>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Bureau of Meteorology, 2019; Victorian and New South Wales water registers, 2019; and CEWH, 2019. </a:t>
            </a:r>
          </a:p>
        </p:txBody>
      </p:sp>
    </p:spTree>
    <p:extLst>
      <p:ext uri="{BB962C8B-B14F-4D97-AF65-F5344CB8AC3E}">
        <p14:creationId xmlns:p14="http://schemas.microsoft.com/office/powerpoint/2010/main" val="129402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883FC2-1323-4F52-AD12-044EBA2C5810}"/>
              </a:ext>
            </a:extLst>
          </p:cNvPr>
          <p:cNvSpPr txBox="1">
            <a:spLocks/>
          </p:cNvSpPr>
          <p:nvPr/>
        </p:nvSpPr>
        <p:spPr>
          <a:xfrm>
            <a:off x="450615" y="790557"/>
            <a:ext cx="4244500" cy="383457"/>
          </a:xfrm>
          <a:prstGeom prst="rect">
            <a:avLst/>
          </a:prstGeom>
        </p:spPr>
        <p:txBody>
          <a:bodyPr lIns="0"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pPr>
              <a:lnSpc>
                <a:spcPts val="2900"/>
              </a:lnSpc>
            </a:pPr>
            <a:r>
              <a:rPr lang="en-AU" dirty="0">
                <a:solidFill>
                  <a:schemeClr val="tx2"/>
                </a:solidFill>
                <a:latin typeface="Segoe UI Semibold" panose="020B0702040204020203" pitchFamily="34" charset="0"/>
              </a:rPr>
              <a:t>CONTENTS</a:t>
            </a:r>
          </a:p>
        </p:txBody>
      </p:sp>
      <p:sp>
        <p:nvSpPr>
          <p:cNvPr id="8" name="Content Placeholder 1">
            <a:extLst>
              <a:ext uri="{FF2B5EF4-FFF2-40B4-BE49-F238E27FC236}">
                <a16:creationId xmlns:a16="http://schemas.microsoft.com/office/drawing/2014/main" id="{037A6749-03D7-4432-857B-E2D45439B1C2}"/>
              </a:ext>
            </a:extLst>
          </p:cNvPr>
          <p:cNvSpPr txBox="1">
            <a:spLocks/>
          </p:cNvSpPr>
          <p:nvPr/>
        </p:nvSpPr>
        <p:spPr>
          <a:xfrm>
            <a:off x="858415" y="1444466"/>
            <a:ext cx="8620071" cy="4753776"/>
          </a:xfrm>
          <a:prstGeom prst="rect">
            <a:avLst/>
          </a:prstGeom>
          <a:noFill/>
        </p:spPr>
        <p:txBody>
          <a:bodyPr vert="horz" lIns="0" tIns="46800" rIns="90000" bIns="45720" numCol="1" spcCol="90000" rtlCol="0">
            <a:normAutofit fontScale="70000" lnSpcReduction="20000"/>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00"/>
              </a:spcBef>
              <a:spcAft>
                <a:spcPts val="200"/>
              </a:spcAft>
            </a:pPr>
            <a:r>
              <a:rPr lang="en-AU" sz="1200" b="1" u="sng" dirty="0">
                <a:solidFill>
                  <a:schemeClr val="accent1"/>
                </a:solidFill>
                <a:latin typeface="+mj-lt"/>
                <a:cs typeface="Times New Roman" panose="02020603050405020304" pitchFamily="18" charset="0"/>
              </a:rPr>
              <a:t>Executive summary									4</a:t>
            </a:r>
          </a:p>
          <a:p>
            <a:pPr>
              <a:spcBef>
                <a:spcPts val="200"/>
              </a:spcBef>
              <a:spcAft>
                <a:spcPts val="200"/>
              </a:spcAft>
            </a:pPr>
            <a:r>
              <a:rPr lang="en-AU" sz="1200" b="1" u="sng" dirty="0">
                <a:solidFill>
                  <a:schemeClr val="accent1"/>
                </a:solidFill>
                <a:latin typeface="+mj-lt"/>
                <a:cs typeface="Times New Roman" panose="02020603050405020304" pitchFamily="18" charset="0"/>
              </a:rPr>
              <a:t>1.0 Introduction	</a:t>
            </a:r>
            <a:r>
              <a:rPr lang="en-AU" sz="1200" b="1" u="sng" dirty="0">
                <a:solidFill>
                  <a:schemeClr val="accent1"/>
                </a:solidFill>
                <a:latin typeface="Segoe UI Light" panose="020B0502040204020203" pitchFamily="34" charset="0"/>
                <a:cs typeface="Times New Roman" panose="02020603050405020304" pitchFamily="18" charset="0"/>
              </a:rPr>
              <a:t>								6</a:t>
            </a:r>
          </a:p>
          <a:p>
            <a:pPr>
              <a:spcBef>
                <a:spcPts val="200"/>
              </a:spcBef>
              <a:spcAft>
                <a:spcPts val="200"/>
              </a:spcAft>
            </a:pPr>
            <a:r>
              <a:rPr lang="en-AU" sz="1200" b="1" u="sng" dirty="0">
                <a:solidFill>
                  <a:schemeClr val="accent1"/>
                </a:solidFill>
                <a:latin typeface="+mj-lt"/>
                <a:cs typeface="Times New Roman" panose="02020603050405020304" pitchFamily="18" charset="0"/>
              </a:rPr>
              <a:t>2.0 Market drivers	</a:t>
            </a:r>
            <a:r>
              <a:rPr lang="en-AU" sz="1200" b="1" u="sng" dirty="0">
                <a:solidFill>
                  <a:schemeClr val="accent1"/>
                </a:solidFill>
                <a:latin typeface="Segoe UI Light" panose="020B0502040204020203" pitchFamily="34" charset="0"/>
                <a:cs typeface="Times New Roman" panose="02020603050405020304" pitchFamily="18" charset="0"/>
              </a:rPr>
              <a:t>								8</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2.1 Climate drivers							9</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2.2 Storages and allocations						11</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2.3 Demand for water							14</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2.4 Implications for the market						15</a:t>
            </a:r>
          </a:p>
          <a:p>
            <a:pPr>
              <a:spcBef>
                <a:spcPts val="200"/>
              </a:spcBef>
              <a:spcAft>
                <a:spcPts val="200"/>
              </a:spcAft>
            </a:pPr>
            <a:r>
              <a:rPr lang="en-AU" sz="1200" b="1" u="sng" dirty="0">
                <a:solidFill>
                  <a:schemeClr val="accent1"/>
                </a:solidFill>
                <a:latin typeface="+mj-lt"/>
                <a:cs typeface="Times New Roman" panose="02020603050405020304" pitchFamily="18" charset="0"/>
              </a:rPr>
              <a:t>3.0 Water policy update</a:t>
            </a:r>
            <a:r>
              <a:rPr lang="en-AU" sz="1200" b="1" u="sng" dirty="0">
                <a:solidFill>
                  <a:schemeClr val="accent1"/>
                </a:solidFill>
                <a:latin typeface="Segoe UI Light" panose="020B0502040204020203" pitchFamily="34" charset="0"/>
                <a:cs typeface="Times New Roman" panose="02020603050405020304" pitchFamily="18" charset="0"/>
              </a:rPr>
              <a:t>								16</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3.1 The year in water policy and management					17</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3.2 Summary of key water policy events					18</a:t>
            </a:r>
          </a:p>
          <a:p>
            <a:pPr>
              <a:spcBef>
                <a:spcPts val="200"/>
              </a:spcBef>
              <a:spcAft>
                <a:spcPts val="200"/>
              </a:spcAft>
            </a:pPr>
            <a:r>
              <a:rPr lang="en-AU" sz="1200" b="1" u="sng" dirty="0">
                <a:solidFill>
                  <a:schemeClr val="accent1"/>
                </a:solidFill>
                <a:latin typeface="+mj-lt"/>
                <a:cs typeface="Times New Roman" panose="02020603050405020304" pitchFamily="18" charset="0"/>
              </a:rPr>
              <a:t>4.0 Allocation markets</a:t>
            </a:r>
            <a:r>
              <a:rPr lang="en-AU" sz="1200" b="1" u="sng" dirty="0">
                <a:solidFill>
                  <a:schemeClr val="accent1"/>
                </a:solidFill>
                <a:latin typeface="Segoe UI Light" panose="020B0502040204020203" pitchFamily="34" charset="0"/>
                <a:cs typeface="Times New Roman" panose="02020603050405020304" pitchFamily="18" charset="0"/>
              </a:rPr>
              <a:t>								19</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4.1 Allocation trade prices						20</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4.2 Allocation trade activity						21</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4.3 Comparison of trade prices and volumes 					22</a:t>
            </a:r>
          </a:p>
          <a:p>
            <a:pPr>
              <a:spcBef>
                <a:spcPts val="200"/>
              </a:spcBef>
              <a:spcAft>
                <a:spcPts val="200"/>
              </a:spcAft>
            </a:pPr>
            <a:r>
              <a:rPr lang="en-AU" sz="1100" b="1" u="sng" dirty="0">
                <a:solidFill>
                  <a:schemeClr val="accent1"/>
                </a:solidFill>
                <a:latin typeface="+mj-lt"/>
                <a:cs typeface="Times New Roman" panose="02020603050405020304" pitchFamily="18" charset="0"/>
              </a:rPr>
              <a:t>5.0 Entitlement markets								24</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5.1 Entitlement trade activity and prices					25</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5.2 Aither Entitlement Index						26</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5.3 Comparison of trade prices and volumes					27</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5.4 Total entitlement market size and volumes					29</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5.5 Entitlement market turnover and returns					30</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5.6 Groundwater							31</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5.7 Northern MDB markets						32</a:t>
            </a:r>
          </a:p>
          <a:p>
            <a:pPr>
              <a:spcBef>
                <a:spcPts val="200"/>
              </a:spcBef>
              <a:spcAft>
                <a:spcPts val="200"/>
              </a:spcAft>
            </a:pPr>
            <a:r>
              <a:rPr lang="en-AU" sz="1100" b="1" u="sng" dirty="0">
                <a:solidFill>
                  <a:schemeClr val="accent1"/>
                </a:solidFill>
                <a:latin typeface="+mj-lt"/>
                <a:cs typeface="Times New Roman" panose="02020603050405020304" pitchFamily="18" charset="0"/>
              </a:rPr>
              <a:t>6.0 Southern MDB outlook								33</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6.1 Opening season allocations						34</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6.2 Allocation market outlook						35</a:t>
            </a:r>
          </a:p>
          <a:p>
            <a:pPr>
              <a:spcBef>
                <a:spcPts val="200"/>
              </a:spcBef>
              <a:spcAft>
                <a:spcPts val="200"/>
              </a:spcAft>
            </a:pPr>
            <a:r>
              <a:rPr lang="en-AU" sz="1000" dirty="0">
                <a:solidFill>
                  <a:schemeClr val="accent1"/>
                </a:solidFill>
                <a:latin typeface="Segoe UI Light" panose="020B0502040204020203" pitchFamily="34" charset="0"/>
                <a:cs typeface="Times New Roman" panose="02020603050405020304" pitchFamily="18" charset="0"/>
              </a:rPr>
              <a:t>	6.3 Entitlement market outlook						36</a:t>
            </a:r>
          </a:p>
          <a:p>
            <a:pPr>
              <a:spcBef>
                <a:spcPts val="200"/>
              </a:spcBef>
              <a:spcAft>
                <a:spcPts val="200"/>
              </a:spcAft>
            </a:pPr>
            <a:r>
              <a:rPr lang="en-AU" sz="1100" b="1" u="sng" dirty="0">
                <a:solidFill>
                  <a:schemeClr val="accent1"/>
                </a:solidFill>
                <a:latin typeface="+mj-lt"/>
                <a:cs typeface="Times New Roman" panose="02020603050405020304" pitchFamily="18" charset="0"/>
              </a:rPr>
              <a:t>References									40</a:t>
            </a:r>
          </a:p>
          <a:p>
            <a:pPr>
              <a:spcBef>
                <a:spcPts val="200"/>
              </a:spcBef>
              <a:spcAft>
                <a:spcPts val="200"/>
              </a:spcAft>
            </a:pPr>
            <a:r>
              <a:rPr lang="en-AU" sz="1100" b="1" u="sng" dirty="0">
                <a:solidFill>
                  <a:schemeClr val="accent1"/>
                </a:solidFill>
                <a:latin typeface="+mj-lt"/>
                <a:cs typeface="Times New Roman" panose="02020603050405020304" pitchFamily="18" charset="0"/>
              </a:rPr>
              <a:t>About Australia’s water markets							41</a:t>
            </a:r>
          </a:p>
          <a:p>
            <a:pPr>
              <a:spcBef>
                <a:spcPts val="200"/>
              </a:spcBef>
              <a:spcAft>
                <a:spcPts val="200"/>
              </a:spcAft>
            </a:pPr>
            <a:r>
              <a:rPr lang="en-AU" sz="1100" b="1" u="sng" dirty="0">
                <a:solidFill>
                  <a:schemeClr val="accent1"/>
                </a:solidFill>
                <a:latin typeface="+mj-lt"/>
                <a:cs typeface="Times New Roman" panose="02020603050405020304" pitchFamily="18" charset="0"/>
              </a:rPr>
              <a:t>Notes										43</a:t>
            </a:r>
          </a:p>
        </p:txBody>
      </p:sp>
    </p:spTree>
    <p:extLst>
      <p:ext uri="{BB962C8B-B14F-4D97-AF65-F5344CB8AC3E}">
        <p14:creationId xmlns:p14="http://schemas.microsoft.com/office/powerpoint/2010/main" val="3333027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8"/>
            <a:ext cx="2562434" cy="5944142"/>
          </a:xfrm>
        </p:spPr>
        <p:txBody>
          <a:bodyPr vert="horz" lIns="90000" tIns="46800" rIns="90000" bIns="45720" numCol="1" spcCol="90000" rtlCol="0" anchor="t">
            <a:noAutofit/>
          </a:bodyPr>
          <a:lstStyle/>
          <a:p>
            <a:pPr>
              <a:lnSpc>
                <a:spcPct val="100000"/>
              </a:lnSpc>
            </a:pPr>
            <a:r>
              <a:rPr lang="en-AU" sz="1200" b="1" dirty="0">
                <a:solidFill>
                  <a:schemeClr val="tx2"/>
                </a:solidFill>
                <a:latin typeface="Segoe UI Semibold" panose="020B0702040204020203" pitchFamily="34" charset="0"/>
                <a:cs typeface="Times New Roman"/>
              </a:rPr>
              <a:t>5.5 ENTITLEMENT MARKET TURNOVER AND RETURNS</a:t>
            </a:r>
          </a:p>
          <a:p>
            <a:pPr>
              <a:lnSpc>
                <a:spcPct val="100000"/>
              </a:lnSpc>
              <a:spcBef>
                <a:spcPts val="600"/>
              </a:spcBef>
            </a:pPr>
            <a:r>
              <a:rPr lang="en-AU" dirty="0">
                <a:solidFill>
                  <a:schemeClr val="tx2"/>
                </a:solidFill>
                <a:cs typeface="Times New Roman"/>
              </a:rPr>
              <a:t>In 2018-19, the market turnover value of major southern MDB entitlement types was approximately $699 million (excluding transfers within irrigation corporations) – which is approximately twice the value for 2017-18 (Table 6). This was driven by the increase in entitlement value and a 48 per cent increase in traded volumes during 2018-19.</a:t>
            </a:r>
          </a:p>
          <a:p>
            <a:pPr>
              <a:lnSpc>
                <a:spcPct val="100000"/>
              </a:lnSpc>
              <a:spcBef>
                <a:spcPts val="600"/>
              </a:spcBef>
            </a:pPr>
            <a:r>
              <a:rPr lang="en-AU" dirty="0">
                <a:solidFill>
                  <a:schemeClr val="tx2"/>
                </a:solidFill>
                <a:cs typeface="Times New Roman"/>
              </a:rPr>
              <a:t>Market turnover for major entitlement types varied from 2 per cent to 10 per cent of the total entitlement on issue, with an average of 4 per cent – which is higher than 2016-17. Vic 6 (below Choke) LRWS had the highest per centage market turnover at 10 per cent followed by Vic 7 (above Choke) LRWS and Vic 1A Greater Goulburn LRWS at 7 per cent. The high market turnover and market demand of these lower reliability licences can be attributed to their carryover characteristics.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The sale of water allocation made to entitlements can deliver a financial return to entitlement holders, which we estimate by assuming allocations are sold at annual allocation VWAPs. Average annual gross returns varied among individual entitlements in 2018-19, with Vic 6 Murray (above Choke) HRWS returning 11 per cent followed by Vic 1A Greater Goulburn HRWS and Vic 7 (below choke) HRWS at 10 per cent. Lower reliability entitlements had zero returns on account of reduced or no water allocations during 2018-19, but this analysis does not include returns from leasing carryover which can be significant. </a:t>
            </a:r>
            <a:endParaRPr lang="en-AU" dirty="0">
              <a:solidFill>
                <a:schemeClr val="tx2"/>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5.0 Entitlement markets</a:t>
            </a:r>
          </a:p>
        </p:txBody>
      </p:sp>
      <p:graphicFrame>
        <p:nvGraphicFramePr>
          <p:cNvPr id="4" name="Table 3">
            <a:extLst>
              <a:ext uri="{FF2B5EF4-FFF2-40B4-BE49-F238E27FC236}">
                <a16:creationId xmlns:a16="http://schemas.microsoft.com/office/drawing/2014/main" id="{CD7662EC-7FE7-45E9-A982-021DD85541DD}"/>
              </a:ext>
            </a:extLst>
          </p:cNvPr>
          <p:cNvGraphicFramePr>
            <a:graphicFrameLocks noGrp="1"/>
          </p:cNvGraphicFramePr>
          <p:nvPr>
            <p:extLst>
              <p:ext uri="{D42A27DB-BD31-4B8C-83A1-F6EECF244321}">
                <p14:modId xmlns:p14="http://schemas.microsoft.com/office/powerpoint/2010/main" val="1146810527"/>
              </p:ext>
            </p:extLst>
          </p:nvPr>
        </p:nvGraphicFramePr>
        <p:xfrm>
          <a:off x="4551334" y="1132622"/>
          <a:ext cx="4850970" cy="3563182"/>
        </p:xfrm>
        <a:graphic>
          <a:graphicData uri="http://schemas.openxmlformats.org/drawingml/2006/table">
            <a:tbl>
              <a:tblPr firstRow="1" bandRow="1">
                <a:tableStyleId>{69012ECD-51FC-41F1-AA8D-1B2483CD663E}</a:tableStyleId>
              </a:tblPr>
              <a:tblGrid>
                <a:gridCol w="1612185">
                  <a:extLst>
                    <a:ext uri="{9D8B030D-6E8A-4147-A177-3AD203B41FA5}">
                      <a16:colId xmlns:a16="http://schemas.microsoft.com/office/drawing/2014/main" val="853385011"/>
                    </a:ext>
                  </a:extLst>
                </a:gridCol>
                <a:gridCol w="647757">
                  <a:extLst>
                    <a:ext uri="{9D8B030D-6E8A-4147-A177-3AD203B41FA5}">
                      <a16:colId xmlns:a16="http://schemas.microsoft.com/office/drawing/2014/main" val="1293923362"/>
                    </a:ext>
                  </a:extLst>
                </a:gridCol>
                <a:gridCol w="647757">
                  <a:extLst>
                    <a:ext uri="{9D8B030D-6E8A-4147-A177-3AD203B41FA5}">
                      <a16:colId xmlns:a16="http://schemas.microsoft.com/office/drawing/2014/main" val="1977467370"/>
                    </a:ext>
                  </a:extLst>
                </a:gridCol>
                <a:gridCol w="647757">
                  <a:extLst>
                    <a:ext uri="{9D8B030D-6E8A-4147-A177-3AD203B41FA5}">
                      <a16:colId xmlns:a16="http://schemas.microsoft.com/office/drawing/2014/main" val="306337414"/>
                    </a:ext>
                  </a:extLst>
                </a:gridCol>
                <a:gridCol w="647757">
                  <a:extLst>
                    <a:ext uri="{9D8B030D-6E8A-4147-A177-3AD203B41FA5}">
                      <a16:colId xmlns:a16="http://schemas.microsoft.com/office/drawing/2014/main" val="984915266"/>
                    </a:ext>
                  </a:extLst>
                </a:gridCol>
                <a:gridCol w="647757">
                  <a:extLst>
                    <a:ext uri="{9D8B030D-6E8A-4147-A177-3AD203B41FA5}">
                      <a16:colId xmlns:a16="http://schemas.microsoft.com/office/drawing/2014/main" val="594673092"/>
                    </a:ext>
                  </a:extLst>
                </a:gridCol>
              </a:tblGrid>
              <a:tr h="453372">
                <a:tc>
                  <a:txBody>
                    <a:bodyPr/>
                    <a:lstStyle/>
                    <a:p>
                      <a:pPr algn="l">
                        <a:lnSpc>
                          <a:spcPct val="110000"/>
                        </a:lnSpc>
                        <a:spcBef>
                          <a:spcPts val="300"/>
                        </a:spcBef>
                        <a:spcAft>
                          <a:spcPts val="300"/>
                        </a:spcAft>
                      </a:pPr>
                      <a:r>
                        <a:rPr lang="en-AU" sz="800" dirty="0">
                          <a:effectLst/>
                          <a:latin typeface="+mj-lt"/>
                        </a:rPr>
                        <a:t>Entitlement type</a:t>
                      </a:r>
                    </a:p>
                  </a:txBody>
                  <a:tcPr marL="68580" marR="68580" marT="0" marB="0" anchor="ctr">
                    <a:lnB w="9525" cap="flat" cmpd="sng" algn="ctr">
                      <a:noFill/>
                      <a:prstDash val="solid"/>
                    </a:lnB>
                  </a:tcPr>
                </a:tc>
                <a:tc>
                  <a:txBody>
                    <a:bodyPr/>
                    <a:lstStyle/>
                    <a:p>
                      <a:pPr algn="ctr" fontAlgn="b"/>
                      <a:r>
                        <a:rPr lang="en-AU" sz="800" kern="1200" dirty="0">
                          <a:effectLst/>
                          <a:latin typeface="+mj-lt"/>
                        </a:rPr>
                        <a:t>No. traded</a:t>
                      </a:r>
                      <a:endParaRPr lang="en-AU" sz="800" b="1" kern="1200" dirty="0">
                        <a:solidFill>
                          <a:schemeClr val="tx1"/>
                        </a:solidFill>
                        <a:effectLst/>
                        <a:latin typeface="+mj-lt"/>
                        <a:ea typeface="+mn-ea"/>
                        <a:cs typeface="+mn-cs"/>
                      </a:endParaRPr>
                    </a:p>
                  </a:txBody>
                  <a:tcPr marL="9525" marR="9525" marT="9525" anchor="ctr">
                    <a:lnB w="9525" cap="flat" cmpd="sng" algn="ctr">
                      <a:noFill/>
                      <a:prstDash val="solid"/>
                    </a:lnB>
                  </a:tcPr>
                </a:tc>
                <a:tc>
                  <a:txBody>
                    <a:bodyPr/>
                    <a:lstStyle/>
                    <a:p>
                      <a:pPr algn="ctr" fontAlgn="b"/>
                      <a:r>
                        <a:rPr lang="en-AU" sz="800" kern="1200" dirty="0">
                          <a:effectLst/>
                          <a:latin typeface="+mj-lt"/>
                        </a:rPr>
                        <a:t>Volume traded</a:t>
                      </a:r>
                    </a:p>
                    <a:p>
                      <a:pPr algn="ctr" fontAlgn="b"/>
                      <a:r>
                        <a:rPr lang="en-AU" sz="800" kern="1200" dirty="0">
                          <a:effectLst/>
                          <a:latin typeface="+mj-lt"/>
                        </a:rPr>
                        <a:t>(ML)</a:t>
                      </a:r>
                      <a:endParaRPr lang="en-AU" sz="800" b="1" kern="1200" dirty="0">
                        <a:solidFill>
                          <a:schemeClr val="tx1"/>
                        </a:solidFill>
                        <a:effectLst/>
                        <a:latin typeface="+mj-lt"/>
                        <a:ea typeface="+mn-ea"/>
                        <a:cs typeface="+mn-cs"/>
                      </a:endParaRPr>
                    </a:p>
                  </a:txBody>
                  <a:tcPr marL="68580" marR="68580" marT="0" marB="0" anchor="ctr">
                    <a:lnB w="9525" cap="flat" cmpd="sng" algn="ctr">
                      <a:noFill/>
                      <a:prstDash val="solid"/>
                    </a:lnB>
                  </a:tcPr>
                </a:tc>
                <a:tc>
                  <a:txBody>
                    <a:bodyPr/>
                    <a:lstStyle/>
                    <a:p>
                      <a:pPr marL="0" algn="ctr" defTabSz="457200" rtl="0" eaLnBrk="1" fontAlgn="b" latinLnBrk="0" hangingPunct="1"/>
                      <a:r>
                        <a:rPr lang="en-AU" sz="800" b="1" kern="1200" dirty="0">
                          <a:solidFill>
                            <a:schemeClr val="bg1"/>
                          </a:solidFill>
                          <a:effectLst/>
                          <a:latin typeface="+mj-lt"/>
                          <a:ea typeface="+mn-ea"/>
                          <a:cs typeface="+mn-cs"/>
                        </a:rPr>
                        <a:t>Estimated</a:t>
                      </a:r>
                    </a:p>
                    <a:p>
                      <a:pPr marL="0" algn="ctr" defTabSz="457200" rtl="0" eaLnBrk="1" fontAlgn="b" latinLnBrk="0" hangingPunct="1"/>
                      <a:r>
                        <a:rPr lang="en-AU" sz="800" b="1" kern="1200" dirty="0">
                          <a:solidFill>
                            <a:schemeClr val="bg1"/>
                          </a:solidFill>
                          <a:effectLst/>
                          <a:latin typeface="+mj-lt"/>
                          <a:ea typeface="+mn-ea"/>
                          <a:cs typeface="+mn-cs"/>
                        </a:rPr>
                        <a:t>turnover</a:t>
                      </a:r>
                    </a:p>
                    <a:p>
                      <a:pPr marL="0" algn="ctr" defTabSz="457200" rtl="0" eaLnBrk="1" fontAlgn="b" latinLnBrk="0" hangingPunct="1"/>
                      <a:r>
                        <a:rPr lang="en-AU" sz="800" b="1" kern="1200" dirty="0">
                          <a:solidFill>
                            <a:schemeClr val="bg1"/>
                          </a:solidFill>
                          <a:effectLst/>
                          <a:latin typeface="+mj-lt"/>
                          <a:ea typeface="+mn-ea"/>
                          <a:cs typeface="+mn-cs"/>
                        </a:rPr>
                        <a:t>value</a:t>
                      </a:r>
                    </a:p>
                    <a:p>
                      <a:pPr marL="0" algn="ctr" defTabSz="457200" rtl="0" eaLnBrk="1" fontAlgn="b" latinLnBrk="0" hangingPunct="1"/>
                      <a:r>
                        <a:rPr lang="en-AU" sz="800" b="1" kern="1200" dirty="0">
                          <a:solidFill>
                            <a:schemeClr val="bg1"/>
                          </a:solidFill>
                          <a:effectLst/>
                          <a:latin typeface="+mj-lt"/>
                          <a:ea typeface="+mn-ea"/>
                          <a:cs typeface="+mn-cs"/>
                        </a:rPr>
                        <a:t>(million)</a:t>
                      </a:r>
                    </a:p>
                  </a:txBody>
                  <a:tcPr marL="68580" marR="68580" marT="0" marB="0" anchor="ctr">
                    <a:lnB w="9525" cap="flat" cmpd="sng" algn="ctr">
                      <a:noFill/>
                      <a:prstDash val="solid"/>
                    </a:lnB>
                  </a:tcPr>
                </a:tc>
                <a:tc>
                  <a:txBody>
                    <a:bodyPr/>
                    <a:lstStyle/>
                    <a:p>
                      <a:pPr marL="0" algn="ctr" defTabSz="457200" rtl="0" eaLnBrk="1" fontAlgn="b" latinLnBrk="0" hangingPunct="1"/>
                      <a:r>
                        <a:rPr lang="en-AU" sz="800" b="1" kern="1200" dirty="0">
                          <a:solidFill>
                            <a:schemeClr val="bg1"/>
                          </a:solidFill>
                          <a:effectLst/>
                          <a:latin typeface="+mj-lt"/>
                          <a:ea typeface="+mn-ea"/>
                          <a:cs typeface="+mn-cs"/>
                        </a:rPr>
                        <a:t>Estimated</a:t>
                      </a:r>
                    </a:p>
                    <a:p>
                      <a:pPr marL="0" lvl="0" algn="ctr">
                        <a:buNone/>
                      </a:pPr>
                      <a:r>
                        <a:rPr lang="en-AU" sz="800" b="1" kern="1200" dirty="0">
                          <a:solidFill>
                            <a:schemeClr val="bg1"/>
                          </a:solidFill>
                          <a:effectLst/>
                          <a:latin typeface="+mj-lt"/>
                          <a:ea typeface="+mn-ea"/>
                          <a:cs typeface="+mn-cs"/>
                        </a:rPr>
                        <a:t>turnover (%)</a:t>
                      </a:r>
                      <a:endParaRPr lang="en-AU" dirty="0">
                        <a:latin typeface="+mj-lt"/>
                      </a:endParaRPr>
                    </a:p>
                  </a:txBody>
                  <a:tcPr marL="68580" marR="68580" marT="0" marB="0" anchor="ctr">
                    <a:lnB w="9525" cap="flat" cmpd="sng" algn="ctr">
                      <a:noFill/>
                      <a:prstDash val="solid"/>
                    </a:lnB>
                  </a:tcPr>
                </a:tc>
                <a:tc>
                  <a:txBody>
                    <a:bodyPr/>
                    <a:lstStyle/>
                    <a:p>
                      <a:pPr marL="0" algn="ctr" defTabSz="457200" rtl="0" eaLnBrk="1" fontAlgn="b" latinLnBrk="0" hangingPunct="1"/>
                      <a:r>
                        <a:rPr lang="en-AU" sz="800" b="1" kern="1200" dirty="0">
                          <a:solidFill>
                            <a:schemeClr val="bg1"/>
                          </a:solidFill>
                          <a:effectLst/>
                          <a:latin typeface="+mj-lt"/>
                          <a:ea typeface="+mn-ea"/>
                          <a:cs typeface="+mn-cs"/>
                        </a:rPr>
                        <a:t>Average</a:t>
                      </a:r>
                    </a:p>
                    <a:p>
                      <a:pPr marL="0" algn="ctr" defTabSz="457200" rtl="0" eaLnBrk="1" fontAlgn="b" latinLnBrk="0" hangingPunct="1"/>
                      <a:r>
                        <a:rPr lang="en-AU" sz="800" b="1" kern="1200" dirty="0">
                          <a:solidFill>
                            <a:schemeClr val="bg1"/>
                          </a:solidFill>
                          <a:effectLst/>
                          <a:latin typeface="+mj-lt"/>
                          <a:ea typeface="+mn-ea"/>
                          <a:cs typeface="+mn-cs"/>
                        </a:rPr>
                        <a:t>annual gross</a:t>
                      </a:r>
                    </a:p>
                    <a:p>
                      <a:pPr marL="0" algn="ctr" defTabSz="457200" rtl="0" eaLnBrk="1" fontAlgn="b" latinLnBrk="0" hangingPunct="1"/>
                      <a:r>
                        <a:rPr lang="en-AU" sz="800" b="1" kern="1200" dirty="0">
                          <a:solidFill>
                            <a:schemeClr val="bg1"/>
                          </a:solidFill>
                          <a:effectLst/>
                          <a:latin typeface="+mj-lt"/>
                          <a:ea typeface="+mn-ea"/>
                          <a:cs typeface="+mn-cs"/>
                        </a:rPr>
                        <a:t>return (%)</a:t>
                      </a:r>
                    </a:p>
                  </a:txBody>
                  <a:tcPr marL="68580" marR="68580" marT="0" marB="0" anchor="ctr">
                    <a:lnB w="9525" cap="flat" cmpd="sng" algn="ctr">
                      <a:noFill/>
                      <a:prstDash val="solid"/>
                    </a:lnB>
                  </a:tcPr>
                </a:tc>
                <a:extLst>
                  <a:ext uri="{0D108BD9-81ED-4DB2-BD59-A6C34878D82A}">
                    <a16:rowId xmlns:a16="http://schemas.microsoft.com/office/drawing/2014/main" val="1762600661"/>
                  </a:ext>
                </a:extLst>
              </a:tr>
              <a:tr h="253787">
                <a:tc>
                  <a:txBody>
                    <a:bodyPr/>
                    <a:lstStyle/>
                    <a:p>
                      <a:pPr algn="l" rtl="0" fontAlgn="b"/>
                      <a:r>
                        <a:rPr lang="en-GB" sz="800" b="0" i="0" u="none" strike="noStrike" dirty="0">
                          <a:solidFill>
                            <a:schemeClr val="tx2"/>
                          </a:solidFill>
                          <a:effectLst/>
                          <a:latin typeface="Segoe UI Light" panose="020B0502040204020203" pitchFamily="34" charset="0"/>
                        </a:rPr>
                        <a:t>Vic 1A Greater Goulburn HRWS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845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38,647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665445"/>
                  </a:ext>
                </a:extLst>
              </a:tr>
              <a:tr h="253787">
                <a:tc>
                  <a:txBody>
                    <a:bodyPr/>
                    <a:lstStyle/>
                    <a:p>
                      <a:pPr algn="l" rtl="0" fontAlgn="b"/>
                      <a:r>
                        <a:rPr lang="en-GB" sz="800" b="0" i="0" u="none" strike="noStrike" dirty="0">
                          <a:solidFill>
                            <a:schemeClr val="tx2"/>
                          </a:solidFill>
                          <a:effectLst/>
                          <a:latin typeface="Segoe UI Light" panose="020B0502040204020203" pitchFamily="34" charset="0"/>
                        </a:rPr>
                        <a:t>Vic 1A Greater Goulburn LRWS </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348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27,281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9979925"/>
                  </a:ext>
                </a:extLst>
              </a:tr>
              <a:tr h="253787">
                <a:tc>
                  <a:txBody>
                    <a:bodyPr/>
                    <a:lstStyle/>
                    <a:p>
                      <a:pPr algn="l" rtl="0" fontAlgn="b"/>
                      <a:r>
                        <a:rPr lang="en-GB" sz="800" b="0" i="0" u="none" strike="noStrike" dirty="0">
                          <a:solidFill>
                            <a:schemeClr val="tx2"/>
                          </a:solidFill>
                          <a:effectLst/>
                          <a:latin typeface="Segoe UI Light" panose="020B0502040204020203" pitchFamily="34" charset="0"/>
                        </a:rPr>
                        <a:t>Vic 6 Murray (Dart to </a:t>
                      </a:r>
                      <a:r>
                        <a:rPr lang="en-GB" sz="800" b="0" i="0" u="none" strike="noStrike" dirty="0" err="1">
                          <a:solidFill>
                            <a:schemeClr val="tx2"/>
                          </a:solidFill>
                          <a:effectLst/>
                          <a:latin typeface="Segoe UI Light" panose="020B0502040204020203" pitchFamily="34" charset="0"/>
                        </a:rPr>
                        <a:t>Barmah</a:t>
                      </a:r>
                      <a:r>
                        <a:rPr lang="en-GB" sz="800" b="0" i="0" u="none" strike="noStrike" dirty="0">
                          <a:solidFill>
                            <a:schemeClr val="tx2"/>
                          </a:solidFill>
                          <a:effectLst/>
                          <a:latin typeface="Segoe UI Light" panose="020B0502040204020203" pitchFamily="34" charset="0"/>
                        </a:rPr>
                        <a:t>) HRWS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272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22,847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483908"/>
                  </a:ext>
                </a:extLst>
              </a:tr>
              <a:tr h="253787">
                <a:tc>
                  <a:txBody>
                    <a:bodyPr/>
                    <a:lstStyle/>
                    <a:p>
                      <a:pPr algn="l" rtl="0" fontAlgn="b"/>
                      <a:r>
                        <a:rPr lang="en-GB" sz="800" b="0" i="0" u="none" strike="noStrike" dirty="0">
                          <a:solidFill>
                            <a:schemeClr val="tx2"/>
                          </a:solidFill>
                          <a:effectLst/>
                          <a:latin typeface="Segoe UI Light" panose="020B0502040204020203" pitchFamily="34" charset="0"/>
                        </a:rPr>
                        <a:t>Vic 6 Murray (Dart to </a:t>
                      </a:r>
                      <a:r>
                        <a:rPr lang="en-GB" sz="800" b="0" i="0" u="none" strike="noStrike" dirty="0" err="1">
                          <a:solidFill>
                            <a:schemeClr val="tx2"/>
                          </a:solidFill>
                          <a:effectLst/>
                          <a:latin typeface="Segoe UI Light" panose="020B0502040204020203" pitchFamily="34" charset="0"/>
                        </a:rPr>
                        <a:t>Barmah</a:t>
                      </a:r>
                      <a:r>
                        <a:rPr lang="en-GB" sz="800" b="0" i="0" u="none" strike="noStrike" dirty="0">
                          <a:solidFill>
                            <a:schemeClr val="tx2"/>
                          </a:solidFill>
                          <a:effectLst/>
                          <a:latin typeface="Segoe UI Light" panose="020B0502040204020203" pitchFamily="34" charset="0"/>
                        </a:rPr>
                        <a:t>) LRWS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12,516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178130"/>
                  </a:ext>
                </a:extLst>
              </a:tr>
              <a:tr h="253787">
                <a:tc>
                  <a:txBody>
                    <a:bodyPr/>
                    <a:lstStyle/>
                    <a:p>
                      <a:pPr algn="l" rtl="0" fontAlgn="b"/>
                      <a:r>
                        <a:rPr lang="en-GB" sz="800" b="0" i="0" u="none" strike="noStrike" dirty="0">
                          <a:solidFill>
                            <a:schemeClr val="tx2"/>
                          </a:solidFill>
                          <a:effectLst/>
                          <a:latin typeface="Segoe UI Light" panose="020B0502040204020203" pitchFamily="34" charset="0"/>
                        </a:rPr>
                        <a:t>Vic 7 Murray (</a:t>
                      </a:r>
                      <a:r>
                        <a:rPr lang="en-GB" sz="800" b="0" i="0" u="none" strike="noStrike" dirty="0" err="1">
                          <a:solidFill>
                            <a:schemeClr val="tx2"/>
                          </a:solidFill>
                          <a:effectLst/>
                          <a:latin typeface="Segoe UI Light" panose="020B0502040204020203" pitchFamily="34" charset="0"/>
                        </a:rPr>
                        <a:t>Barmah</a:t>
                      </a:r>
                      <a:r>
                        <a:rPr lang="en-GB" sz="800" b="0" i="0" u="none" strike="noStrike" dirty="0">
                          <a:solidFill>
                            <a:schemeClr val="tx2"/>
                          </a:solidFill>
                          <a:effectLst/>
                          <a:latin typeface="Segoe UI Light" panose="020B0502040204020203" pitchFamily="34" charset="0"/>
                        </a:rPr>
                        <a:t> to SA) HRWS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961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39,416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$179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744506"/>
                  </a:ext>
                </a:extLst>
              </a:tr>
              <a:tr h="253787">
                <a:tc>
                  <a:txBody>
                    <a:bodyPr/>
                    <a:lstStyle/>
                    <a:p>
                      <a:pPr algn="l" rtl="0" fontAlgn="b"/>
                      <a:r>
                        <a:rPr lang="en-GB" sz="800" b="0" i="0" u="none" strike="noStrike" dirty="0">
                          <a:solidFill>
                            <a:schemeClr val="tx2"/>
                          </a:solidFill>
                          <a:effectLst/>
                          <a:latin typeface="Segoe UI Light" panose="020B0502040204020203" pitchFamily="34" charset="0"/>
                        </a:rPr>
                        <a:t>Vic 7 Murray (</a:t>
                      </a:r>
                      <a:r>
                        <a:rPr lang="en-GB" sz="800" b="0" i="0" u="none" strike="noStrike" dirty="0" err="1">
                          <a:solidFill>
                            <a:schemeClr val="tx2"/>
                          </a:solidFill>
                          <a:effectLst/>
                          <a:latin typeface="Segoe UI Light" panose="020B0502040204020203" pitchFamily="34" charset="0"/>
                        </a:rPr>
                        <a:t>Barmah</a:t>
                      </a:r>
                      <a:r>
                        <a:rPr lang="en-GB" sz="800" b="0" i="0" u="none" strike="noStrike" dirty="0">
                          <a:solidFill>
                            <a:schemeClr val="tx2"/>
                          </a:solidFill>
                          <a:effectLst/>
                          <a:latin typeface="Segoe UI Light" panose="020B0502040204020203" pitchFamily="34" charset="0"/>
                        </a:rPr>
                        <a:t> to SA) LRWS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191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12,259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8432651"/>
                  </a:ext>
                </a:extLst>
              </a:tr>
              <a:tr h="253787">
                <a:tc>
                  <a:txBody>
                    <a:bodyPr/>
                    <a:lstStyle/>
                    <a:p>
                      <a:pPr algn="l" rtl="0" fontAlgn="b"/>
                      <a:r>
                        <a:rPr lang="en-AU" sz="800" b="0" i="0" u="none" strike="noStrike" dirty="0">
                          <a:solidFill>
                            <a:schemeClr val="tx2"/>
                          </a:solidFill>
                          <a:effectLst/>
                          <a:latin typeface="Segoe UI Light" panose="020B0502040204020203" pitchFamily="34" charset="0"/>
                        </a:rPr>
                        <a:t>NSW Murray HS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63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4,082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907357"/>
                  </a:ext>
                </a:extLst>
              </a:tr>
              <a:tr h="253787">
                <a:tc>
                  <a:txBody>
                    <a:bodyPr/>
                    <a:lstStyle/>
                    <a:p>
                      <a:pPr algn="l" rtl="0" fontAlgn="b"/>
                      <a:r>
                        <a:rPr lang="en-AU" sz="800" b="0" i="0" u="none" strike="noStrike" dirty="0">
                          <a:solidFill>
                            <a:schemeClr val="tx2"/>
                          </a:solidFill>
                          <a:effectLst/>
                          <a:latin typeface="Segoe UI Light" panose="020B0502040204020203" pitchFamily="34" charset="0"/>
                        </a:rPr>
                        <a:t>NSW Murray GS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75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30,944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$61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72249"/>
                  </a:ext>
                </a:extLst>
              </a:tr>
              <a:tr h="253787">
                <a:tc>
                  <a:txBody>
                    <a:bodyPr/>
                    <a:lstStyle/>
                    <a:p>
                      <a:pPr algn="l" rtl="0" fontAlgn="b"/>
                      <a:r>
                        <a:rPr lang="en-AU" sz="800" b="0" i="0" u="none" strike="noStrike" dirty="0">
                          <a:solidFill>
                            <a:schemeClr val="tx2"/>
                          </a:solidFill>
                          <a:effectLst/>
                          <a:latin typeface="Segoe UI Light" panose="020B0502040204020203" pitchFamily="34" charset="0"/>
                        </a:rPr>
                        <a:t>NSW Murrumbidgee HS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7,994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$46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6938664"/>
                  </a:ext>
                </a:extLst>
              </a:tr>
              <a:tr h="253787">
                <a:tc>
                  <a:txBody>
                    <a:bodyPr/>
                    <a:lstStyle/>
                    <a:p>
                      <a:pPr algn="l" rtl="0" fontAlgn="b"/>
                      <a:r>
                        <a:rPr lang="en-AU" sz="800" b="0" i="0" u="none" strike="noStrike" dirty="0">
                          <a:solidFill>
                            <a:schemeClr val="tx2"/>
                          </a:solidFill>
                          <a:effectLst/>
                          <a:latin typeface="Segoe UI Light" panose="020B0502040204020203" pitchFamily="34" charset="0"/>
                        </a:rPr>
                        <a:t>NSW Murrumbidgee GS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44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22,383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788592"/>
                  </a:ext>
                </a:extLst>
              </a:tr>
              <a:tr h="253787">
                <a:tc>
                  <a:txBody>
                    <a:bodyPr/>
                    <a:lstStyle/>
                    <a:p>
                      <a:pPr algn="l" rtl="0" fontAlgn="b"/>
                      <a:r>
                        <a:rPr lang="en-AU" sz="800" b="0" i="0" u="none" strike="noStrike" dirty="0">
                          <a:solidFill>
                            <a:schemeClr val="tx2"/>
                          </a:solidFill>
                          <a:effectLst/>
                          <a:latin typeface="Segoe UI Light" panose="020B0502040204020203" pitchFamily="34" charset="0"/>
                        </a:rPr>
                        <a:t>SA Murray HS</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165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18,710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$86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chemeClr val="tx2"/>
                          </a:solidFill>
                          <a:effectLst/>
                          <a:latin typeface="Segoe UI Light" panose="020B0502040204020203" pitchFamily="34" charset="0"/>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941149"/>
                  </a:ext>
                </a:extLst>
              </a:tr>
              <a:tr h="253787">
                <a:tc>
                  <a:txBody>
                    <a:bodyPr/>
                    <a:lstStyle/>
                    <a:p>
                      <a:pPr algn="l" rtl="0" fontAlgn="b"/>
                      <a:r>
                        <a:rPr lang="en-AU" sz="800" b="1" i="0" u="none" strike="noStrike" dirty="0">
                          <a:solidFill>
                            <a:schemeClr val="tx2"/>
                          </a:solidFill>
                          <a:effectLst/>
                          <a:latin typeface="+mj-lt"/>
                        </a:rPr>
                        <a:t>Total</a:t>
                      </a:r>
                    </a:p>
                  </a:txBody>
                  <a:tcPr marL="9525" marR="9525" marT="9525"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1" i="0" u="none" strike="noStrike" dirty="0">
                          <a:solidFill>
                            <a:schemeClr val="tx2"/>
                          </a:solidFill>
                          <a:effectLst/>
                          <a:latin typeface="+mj-lt"/>
                        </a:rPr>
                        <a:t>3,131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1" i="0" u="none" strike="noStrike" dirty="0">
                          <a:solidFill>
                            <a:schemeClr val="tx2"/>
                          </a:solidFill>
                          <a:effectLst/>
                          <a:latin typeface="+mj-lt"/>
                        </a:rPr>
                        <a:t>237,078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1" i="0" u="none" strike="noStrike" dirty="0">
                          <a:solidFill>
                            <a:schemeClr val="tx2"/>
                          </a:solidFill>
                          <a:effectLst/>
                          <a:latin typeface="+mj-lt"/>
                        </a:rPr>
                        <a:t>$699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1" i="0" u="none" strike="noStrike" dirty="0">
                          <a:solidFill>
                            <a:schemeClr val="tx2"/>
                          </a:solidFill>
                          <a:effectLst/>
                          <a:latin typeface="+mj-lt"/>
                        </a:rPr>
                        <a:t>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AU" sz="1800" b="0" i="0" u="none" strike="noStrike" dirty="0">
                        <a:solidFill>
                          <a:schemeClr val="tx2"/>
                        </a:solidFill>
                        <a:effectLst/>
                        <a:latin typeface="Segoe UI Light" panose="020B0502040204020203"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794725"/>
                  </a:ext>
                </a:extLst>
              </a:tr>
            </a:tbl>
          </a:graphicData>
        </a:graphic>
      </p:graphicFrame>
      <p:sp>
        <p:nvSpPr>
          <p:cNvPr id="5" name="TextBox 4">
            <a:extLst>
              <a:ext uri="{FF2B5EF4-FFF2-40B4-BE49-F238E27FC236}">
                <a16:creationId xmlns:a16="http://schemas.microsoft.com/office/drawing/2014/main" id="{4313AABF-E73F-4CD8-A0FB-FB2D740F98D4}"/>
              </a:ext>
            </a:extLst>
          </p:cNvPr>
          <p:cNvSpPr txBox="1"/>
          <p:nvPr/>
        </p:nvSpPr>
        <p:spPr>
          <a:xfrm>
            <a:off x="4487907" y="728065"/>
            <a:ext cx="4850969" cy="33855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TABLE 6	ENTITLEMENT MARKET TURNOVER AND RETURNS, MAJOR SOUTHERN			MURRAY–DARLING BASIN ENTITLEMENT TYPES, 2018-19</a:t>
            </a:r>
          </a:p>
        </p:txBody>
      </p:sp>
      <p:cxnSp>
        <p:nvCxnSpPr>
          <p:cNvPr id="6" name="Straight Connector 5">
            <a:extLst>
              <a:ext uri="{FF2B5EF4-FFF2-40B4-BE49-F238E27FC236}">
                <a16:creationId xmlns:a16="http://schemas.microsoft.com/office/drawing/2014/main" id="{0D54723D-8543-41B5-8BFB-C3E0372A944C}"/>
              </a:ext>
            </a:extLst>
          </p:cNvPr>
          <p:cNvCxnSpPr>
            <a:cxnSpLocks/>
          </p:cNvCxnSpPr>
          <p:nvPr/>
        </p:nvCxnSpPr>
        <p:spPr>
          <a:xfrm>
            <a:off x="4551335" y="66206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C930E7A-9DB4-4482-84FC-70AEFA237A3C}"/>
              </a:ext>
            </a:extLst>
          </p:cNvPr>
          <p:cNvSpPr txBox="1"/>
          <p:nvPr/>
        </p:nvSpPr>
        <p:spPr>
          <a:xfrm>
            <a:off x="4487907" y="4792022"/>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spTree>
    <p:extLst>
      <p:ext uri="{BB962C8B-B14F-4D97-AF65-F5344CB8AC3E}">
        <p14:creationId xmlns:p14="http://schemas.microsoft.com/office/powerpoint/2010/main" val="1100354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6307395"/>
          </a:xfrm>
        </p:spPr>
        <p:txBody>
          <a:bodyPr vert="horz" lIns="90000" tIns="46800" rIns="90000" bIns="45720" numCol="1" spcCol="90000" rtlCol="0" anchor="t">
            <a:noAutofit/>
          </a:bodyPr>
          <a:lstStyle/>
          <a:p>
            <a:pPr>
              <a:lnSpc>
                <a:spcPct val="130000"/>
              </a:lnSpc>
            </a:pPr>
            <a:r>
              <a:rPr lang="en-AU" sz="1200" b="1" dirty="0">
                <a:solidFill>
                  <a:schemeClr val="tx2"/>
                </a:solidFill>
                <a:latin typeface="Segoe UI Semibold" panose="020B0702040204020203" pitchFamily="34" charset="0"/>
                <a:cs typeface="Times New Roman"/>
              </a:rPr>
              <a:t>5.6 GROUNDWATER</a:t>
            </a:r>
          </a:p>
          <a:p>
            <a:pPr>
              <a:lnSpc>
                <a:spcPct val="100000"/>
              </a:lnSpc>
              <a:spcBef>
                <a:spcPts val="600"/>
              </a:spcBef>
            </a:pPr>
            <a:r>
              <a:rPr lang="en-AU" dirty="0">
                <a:solidFill>
                  <a:schemeClr val="tx2"/>
                </a:solidFill>
                <a:cs typeface="Times New Roman"/>
              </a:rPr>
              <a:t>Given price increases for regulated surface water, groundwater is increasingly used as a substitute throughout the southern MDB. There has been increasing interest and subsequent market activity for groundwater entitlements over the past three years especially as drought conditions have progressed and high reliability water entitlements have become more difficult to source.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For instance, the Lower Lachlan, Lower Murrumbidgee Deep and Katunga Deep Lead groundwater aquifers — three of the major southern MDB groundwater markets — have observed a significant price increase over the past three years, in part due to expanding demand for reliable water for cotton plantings as well as for potential horticultural development. Since July 2015 the Lower Lachlan Groundwater annual VWAP has increased from $745 to $3,000 per ML — representing an increase of 302 per cent.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Similar price increases have been observed in other major groundwater systems, with annual VWAPs for the Lower Murrumbidgee Deep and Katunga Deep Lead aquifers increasing 275 per cent and 244 per cent respectively over the same period (Figure 17).  </a:t>
            </a:r>
            <a:endParaRPr lang="en-AU" dirty="0">
              <a:solidFill>
                <a:schemeClr val="tx2"/>
              </a:solidFill>
              <a:cs typeface="Times New Roman" panose="02020603050405020304" pitchFamily="18" charset="0"/>
            </a:endParaRPr>
          </a:p>
          <a:p>
            <a:pPr>
              <a:lnSpc>
                <a:spcPct val="130000"/>
              </a:lnSpc>
              <a:spcBef>
                <a:spcPts val="600"/>
              </a:spcBef>
            </a:pPr>
            <a:endParaRPr lang="en-AU" sz="800"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5.0 Entitlement markets</a:t>
            </a:r>
          </a:p>
        </p:txBody>
      </p:sp>
      <p:sp>
        <p:nvSpPr>
          <p:cNvPr id="13" name="TextBox 12">
            <a:extLst>
              <a:ext uri="{FF2B5EF4-FFF2-40B4-BE49-F238E27FC236}">
                <a16:creationId xmlns:a16="http://schemas.microsoft.com/office/drawing/2014/main" id="{BEB2AC11-8DA0-4110-8B42-F65222890EAB}"/>
              </a:ext>
            </a:extLst>
          </p:cNvPr>
          <p:cNvSpPr txBox="1"/>
          <p:nvPr/>
        </p:nvSpPr>
        <p:spPr>
          <a:xfrm>
            <a:off x="4487907" y="4436613"/>
            <a:ext cx="4850969" cy="461665"/>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17	ANNUAL VOLUME-WEIGHTED AVERAGE ENTITLEMENT PRICES, MAJOR 			GROUNDWATER ENTITLEMENTS, 2008-09 TO 2018-19</a:t>
            </a:r>
          </a:p>
          <a:p>
            <a:pPr defTabSz="360000"/>
            <a:endParaRPr lang="en-AU" sz="800" b="1" dirty="0">
              <a:solidFill>
                <a:schemeClr val="tx2"/>
              </a:solidFill>
              <a:latin typeface="Segoe UI Semibold" panose="020B0702040204020203" pitchFamily="34" charset="0"/>
            </a:endParaRPr>
          </a:p>
        </p:txBody>
      </p:sp>
      <p:cxnSp>
        <p:nvCxnSpPr>
          <p:cNvPr id="14" name="Straight Connector 13">
            <a:extLst>
              <a:ext uri="{FF2B5EF4-FFF2-40B4-BE49-F238E27FC236}">
                <a16:creationId xmlns:a16="http://schemas.microsoft.com/office/drawing/2014/main" id="{77878EEA-620F-4B31-A69B-0747CD7C57AA}"/>
              </a:ext>
            </a:extLst>
          </p:cNvPr>
          <p:cNvCxnSpPr>
            <a:cxnSpLocks/>
          </p:cNvCxnSpPr>
          <p:nvPr/>
        </p:nvCxnSpPr>
        <p:spPr>
          <a:xfrm>
            <a:off x="4551335" y="4370610"/>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C39AACC-B774-4B9C-8C5C-4742047FDE39}"/>
              </a:ext>
            </a:extLst>
          </p:cNvPr>
          <p:cNvSpPr txBox="1"/>
          <p:nvPr/>
        </p:nvSpPr>
        <p:spPr>
          <a:xfrm>
            <a:off x="4487907" y="4142416"/>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and New South Wales water registers, 2019. </a:t>
            </a:r>
          </a:p>
        </p:txBody>
      </p:sp>
      <p:graphicFrame>
        <p:nvGraphicFramePr>
          <p:cNvPr id="11" name="Chart 10">
            <a:extLst>
              <a:ext uri="{FF2B5EF4-FFF2-40B4-BE49-F238E27FC236}">
                <a16:creationId xmlns:a16="http://schemas.microsoft.com/office/drawing/2014/main" id="{00000000-0008-0000-1C00-000004000000}"/>
              </a:ext>
            </a:extLst>
          </p:cNvPr>
          <p:cNvGraphicFramePr>
            <a:graphicFrameLocks/>
          </p:cNvGraphicFramePr>
          <p:nvPr>
            <p:extLst>
              <p:ext uri="{D42A27DB-BD31-4B8C-83A1-F6EECF244321}">
                <p14:modId xmlns:p14="http://schemas.microsoft.com/office/powerpoint/2010/main" val="2281810227"/>
              </p:ext>
            </p:extLst>
          </p:nvPr>
        </p:nvGraphicFramePr>
        <p:xfrm>
          <a:off x="4372753" y="1143298"/>
          <a:ext cx="4966123" cy="29991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6030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5867943"/>
          </a:xfrm>
        </p:spPr>
        <p:txBody>
          <a:bodyPr vert="horz" lIns="90000" tIns="46800" rIns="90000" bIns="45720" numCol="1" spcCol="90000" rtlCol="0" anchor="t">
            <a:noAutofit/>
          </a:bodyPr>
          <a:lstStyle/>
          <a:p>
            <a:pPr>
              <a:lnSpc>
                <a:spcPct val="100000"/>
              </a:lnSpc>
            </a:pPr>
            <a:r>
              <a:rPr lang="en-AU" sz="1200" b="1" dirty="0">
                <a:solidFill>
                  <a:schemeClr val="tx2"/>
                </a:solidFill>
                <a:latin typeface="Segoe UI Semibold" panose="020B0702040204020203" pitchFamily="34" charset="0"/>
                <a:cs typeface="Times New Roman"/>
              </a:rPr>
              <a:t>5.7 NORTHERN MDB MARKETS</a:t>
            </a:r>
            <a:endParaRPr lang="en-AU" sz="1200" b="1" dirty="0">
              <a:solidFill>
                <a:schemeClr val="tx2"/>
              </a:solidFill>
              <a:latin typeface="Segoe UI Semibold" panose="020B0702040204020203" pitchFamily="34" charset="0"/>
              <a:cs typeface="Times New Roman" panose="02020603050405020304" pitchFamily="18" charset="0"/>
            </a:endParaRPr>
          </a:p>
          <a:p>
            <a:pPr>
              <a:lnSpc>
                <a:spcPct val="100000"/>
              </a:lnSpc>
              <a:spcBef>
                <a:spcPts val="600"/>
              </a:spcBef>
            </a:pPr>
            <a:r>
              <a:rPr lang="en-AU" dirty="0">
                <a:solidFill>
                  <a:schemeClr val="tx2"/>
                </a:solidFill>
                <a:cs typeface="Times New Roman"/>
              </a:rPr>
              <a:t>Water markets in the northern MDB have also seen increases in entitlement prices in recent years. The northern MDB has generally been affected by more severe drought conditions than the south — in some places reaching record low inflows.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In comparison to southern MDB markets, northern MDB markets are characterised by relative illiquidity, reduced hydrological connectivity, reduced crop diversity, and an increased prevalence of on-farm water storage and groundwater use.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There has been a decrease in the volume of water traded and an increase in prices over the last three years for most major entitlements in the northern MDB. </a:t>
            </a:r>
          </a:p>
          <a:p>
            <a:pPr>
              <a:lnSpc>
                <a:spcPct val="100000"/>
              </a:lnSpc>
              <a:spcBef>
                <a:spcPts val="600"/>
              </a:spcBef>
            </a:pPr>
            <a:r>
              <a:rPr lang="en-AU" dirty="0">
                <a:solidFill>
                  <a:schemeClr val="tx2"/>
                </a:solidFill>
                <a:cs typeface="Times New Roman"/>
              </a:rPr>
              <a:t>Not all catchments have significant numbers of trades, with the most active markets shown in Table 7. Due to the limited number of trades, actual current prices can be significantly different from VWAPs for many of these catchments. However, the annual VWAP based on 71Q licence-to-licence transfers (which tend to be unrelated to land transfers) for Lachlan GS entitlements increased 49 per cent from $671 per ML to $996 per ML from 2017-18 to 2018-19.  Likewise, Macquarie and Cudgegong GS, Gwydir GS and Lower Namoi GS increased 32 per cent, 19 per cent and 9 per cent respectively over the year. </a:t>
            </a:r>
            <a:endParaRPr lang="en-AU" dirty="0">
              <a:solidFill>
                <a:schemeClr val="tx2"/>
              </a:solidFill>
              <a:cs typeface="Times New Roman" panose="02020603050405020304" pitchFamily="18" charset="0"/>
            </a:endParaRPr>
          </a:p>
          <a:p>
            <a:pPr>
              <a:lnSpc>
                <a:spcPct val="130000"/>
              </a:lnSpc>
              <a:spcBef>
                <a:spcPts val="600"/>
              </a:spcBef>
            </a:pPr>
            <a:endParaRPr lang="en-AU" sz="1200"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5.0 Entitlement markets</a:t>
            </a:r>
          </a:p>
        </p:txBody>
      </p:sp>
      <p:sp>
        <p:nvSpPr>
          <p:cNvPr id="13" name="TextBox 12">
            <a:extLst>
              <a:ext uri="{FF2B5EF4-FFF2-40B4-BE49-F238E27FC236}">
                <a16:creationId xmlns:a16="http://schemas.microsoft.com/office/drawing/2014/main" id="{BEB2AC11-8DA0-4110-8B42-F65222890EAB}"/>
              </a:ext>
            </a:extLst>
          </p:cNvPr>
          <p:cNvSpPr txBox="1"/>
          <p:nvPr/>
        </p:nvSpPr>
        <p:spPr>
          <a:xfrm>
            <a:off x="4328998" y="654777"/>
            <a:ext cx="4850969" cy="461665"/>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TABLE  7	SELECT ANNUAL 71Q TRANSFER VOLUMES AND 71Q VOLUME-WEIGHTED 			AVERAGE PRICES, NEW SOUTH WALES NORTHERN MURRAY–DARLING 			BASIN ENTITLEMENT TYPES, 2016-17 TO 2018-19</a:t>
            </a:r>
          </a:p>
        </p:txBody>
      </p:sp>
      <p:sp>
        <p:nvSpPr>
          <p:cNvPr id="15" name="TextBox 14">
            <a:extLst>
              <a:ext uri="{FF2B5EF4-FFF2-40B4-BE49-F238E27FC236}">
                <a16:creationId xmlns:a16="http://schemas.microsoft.com/office/drawing/2014/main" id="{3C39AACC-B774-4B9C-8C5C-4742047FDE39}"/>
              </a:ext>
            </a:extLst>
          </p:cNvPr>
          <p:cNvSpPr txBox="1"/>
          <p:nvPr/>
        </p:nvSpPr>
        <p:spPr>
          <a:xfrm>
            <a:off x="4349671" y="3828277"/>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New South Wales water registers, 2019. </a:t>
            </a:r>
          </a:p>
        </p:txBody>
      </p:sp>
      <p:graphicFrame>
        <p:nvGraphicFramePr>
          <p:cNvPr id="4" name="Table 3">
            <a:extLst>
              <a:ext uri="{FF2B5EF4-FFF2-40B4-BE49-F238E27FC236}">
                <a16:creationId xmlns:a16="http://schemas.microsoft.com/office/drawing/2014/main" id="{69188DA8-FE77-4BF9-A0C7-7CE63B38BFB3}"/>
              </a:ext>
            </a:extLst>
          </p:cNvPr>
          <p:cNvGraphicFramePr>
            <a:graphicFrameLocks noGrp="1"/>
          </p:cNvGraphicFramePr>
          <p:nvPr>
            <p:extLst>
              <p:ext uri="{D42A27DB-BD31-4B8C-83A1-F6EECF244321}">
                <p14:modId xmlns:p14="http://schemas.microsoft.com/office/powerpoint/2010/main" val="2790390752"/>
              </p:ext>
            </p:extLst>
          </p:nvPr>
        </p:nvGraphicFramePr>
        <p:xfrm>
          <a:off x="4349671" y="1223185"/>
          <a:ext cx="4850967" cy="2592039"/>
        </p:xfrm>
        <a:graphic>
          <a:graphicData uri="http://schemas.openxmlformats.org/drawingml/2006/table">
            <a:tbl>
              <a:tblPr firstRow="1" bandRow="1">
                <a:tableStyleId>{69012ECD-51FC-41F1-AA8D-1B2483CD663E}</a:tableStyleId>
              </a:tblPr>
              <a:tblGrid>
                <a:gridCol w="1310563">
                  <a:extLst>
                    <a:ext uri="{9D8B030D-6E8A-4147-A177-3AD203B41FA5}">
                      <a16:colId xmlns:a16="http://schemas.microsoft.com/office/drawing/2014/main" val="3336649463"/>
                    </a:ext>
                  </a:extLst>
                </a:gridCol>
                <a:gridCol w="505772">
                  <a:extLst>
                    <a:ext uri="{9D8B030D-6E8A-4147-A177-3AD203B41FA5}">
                      <a16:colId xmlns:a16="http://schemas.microsoft.com/office/drawing/2014/main" val="1296008665"/>
                    </a:ext>
                  </a:extLst>
                </a:gridCol>
                <a:gridCol w="505772">
                  <a:extLst>
                    <a:ext uri="{9D8B030D-6E8A-4147-A177-3AD203B41FA5}">
                      <a16:colId xmlns:a16="http://schemas.microsoft.com/office/drawing/2014/main" val="4019277545"/>
                    </a:ext>
                  </a:extLst>
                </a:gridCol>
                <a:gridCol w="505772">
                  <a:extLst>
                    <a:ext uri="{9D8B030D-6E8A-4147-A177-3AD203B41FA5}">
                      <a16:colId xmlns:a16="http://schemas.microsoft.com/office/drawing/2014/main" val="3492340745"/>
                    </a:ext>
                  </a:extLst>
                </a:gridCol>
                <a:gridCol w="505772">
                  <a:extLst>
                    <a:ext uri="{9D8B030D-6E8A-4147-A177-3AD203B41FA5}">
                      <a16:colId xmlns:a16="http://schemas.microsoft.com/office/drawing/2014/main" val="30007187"/>
                    </a:ext>
                  </a:extLst>
                </a:gridCol>
                <a:gridCol w="505772">
                  <a:extLst>
                    <a:ext uri="{9D8B030D-6E8A-4147-A177-3AD203B41FA5}">
                      <a16:colId xmlns:a16="http://schemas.microsoft.com/office/drawing/2014/main" val="3769777982"/>
                    </a:ext>
                  </a:extLst>
                </a:gridCol>
                <a:gridCol w="505772">
                  <a:extLst>
                    <a:ext uri="{9D8B030D-6E8A-4147-A177-3AD203B41FA5}">
                      <a16:colId xmlns:a16="http://schemas.microsoft.com/office/drawing/2014/main" val="3637043467"/>
                    </a:ext>
                  </a:extLst>
                </a:gridCol>
                <a:gridCol w="505772">
                  <a:extLst>
                    <a:ext uri="{9D8B030D-6E8A-4147-A177-3AD203B41FA5}">
                      <a16:colId xmlns:a16="http://schemas.microsoft.com/office/drawing/2014/main" val="4190627667"/>
                    </a:ext>
                  </a:extLst>
                </a:gridCol>
              </a:tblGrid>
              <a:tr h="273434">
                <a:tc rowSpan="2">
                  <a:txBody>
                    <a:bodyPr/>
                    <a:lstStyle/>
                    <a:p>
                      <a:pPr algn="l">
                        <a:lnSpc>
                          <a:spcPct val="110000"/>
                        </a:lnSpc>
                        <a:spcBef>
                          <a:spcPts val="300"/>
                        </a:spcBef>
                        <a:spcAft>
                          <a:spcPts val="300"/>
                        </a:spcAft>
                      </a:pPr>
                      <a:r>
                        <a:rPr lang="en-AU" sz="800" dirty="0">
                          <a:effectLst/>
                          <a:latin typeface="+mj-lt"/>
                        </a:rPr>
                        <a:t>Entitlement type</a:t>
                      </a:r>
                    </a:p>
                  </a:txBody>
                  <a:tcPr marL="68580" marR="68580" marT="0" marB="0" anchor="ctr">
                    <a:lnB w="9525" cap="flat" cmpd="sng" algn="ctr">
                      <a:noFill/>
                      <a:prstDash val="solid"/>
                    </a:lnB>
                  </a:tcPr>
                </a:tc>
                <a:tc rowSpan="2">
                  <a:txBody>
                    <a:bodyPr/>
                    <a:lstStyle/>
                    <a:p>
                      <a:pPr algn="ctr" fontAlgn="b"/>
                      <a:r>
                        <a:rPr lang="en-AU" sz="800" kern="1200" dirty="0">
                          <a:effectLst/>
                          <a:latin typeface="+mj-lt"/>
                        </a:rPr>
                        <a:t>2018-19 No.</a:t>
                      </a:r>
                      <a:endParaRPr lang="en-AU" sz="800" b="1" kern="1200" dirty="0">
                        <a:solidFill>
                          <a:schemeClr val="tx1"/>
                        </a:solidFill>
                        <a:effectLst/>
                        <a:latin typeface="+mj-lt"/>
                        <a:ea typeface="+mn-ea"/>
                        <a:cs typeface="+mn-cs"/>
                      </a:endParaRPr>
                    </a:p>
                  </a:txBody>
                  <a:tcPr marL="9525" marR="9525" marT="9525" anchor="ctr">
                    <a:lnB w="9525" cap="flat" cmpd="sng" algn="ctr">
                      <a:noFill/>
                      <a:prstDash val="solid"/>
                    </a:lnB>
                  </a:tcPr>
                </a:tc>
                <a:tc rowSpan="2">
                  <a:txBody>
                    <a:bodyPr/>
                    <a:lstStyle/>
                    <a:p>
                      <a:pPr algn="ctr" fontAlgn="b"/>
                      <a:r>
                        <a:rPr lang="en-AU" sz="800" kern="1200" dirty="0">
                          <a:effectLst/>
                          <a:latin typeface="+mj-lt"/>
                        </a:rPr>
                        <a:t>2018-19 Volume (ML)</a:t>
                      </a:r>
                      <a:endParaRPr lang="en-AU" sz="800" b="1" kern="1200" dirty="0">
                        <a:solidFill>
                          <a:schemeClr val="tx1"/>
                        </a:solidFill>
                        <a:effectLst/>
                        <a:latin typeface="+mj-lt"/>
                        <a:ea typeface="+mn-ea"/>
                        <a:cs typeface="+mn-cs"/>
                      </a:endParaRPr>
                    </a:p>
                  </a:txBody>
                  <a:tcPr marL="68580" marR="68580" marT="0" marB="0" anchor="ctr">
                    <a:lnB w="9525" cap="flat" cmpd="sng" algn="ctr">
                      <a:noFill/>
                      <a:prstDash val="solid"/>
                    </a:lnB>
                  </a:tcPr>
                </a:tc>
                <a:tc gridSpan="3">
                  <a:txBody>
                    <a:bodyPr/>
                    <a:lstStyle/>
                    <a:p>
                      <a:pPr algn="ctr"/>
                      <a:r>
                        <a:rPr lang="en-AU" sz="800" b="1" kern="1200" dirty="0">
                          <a:solidFill>
                            <a:schemeClr val="bg1"/>
                          </a:solidFill>
                          <a:effectLst/>
                          <a:latin typeface="+mj-lt"/>
                          <a:ea typeface="+mn-ea"/>
                          <a:cs typeface="+mn-cs"/>
                        </a:rPr>
                        <a:t>VWAP ($/ML)</a:t>
                      </a:r>
                    </a:p>
                  </a:txBody>
                  <a:tcPr marL="68580" marR="68580" marT="0" marB="0" anchor="ctr">
                    <a:lnB w="12700" cap="flat" cmpd="sng" algn="ctr">
                      <a:solidFill>
                        <a:schemeClr val="bg1"/>
                      </a:solidFill>
                      <a:prstDash val="solid"/>
                      <a:round/>
                      <a:headEnd type="none" w="med" len="med"/>
                      <a:tailEnd type="none" w="med" len="med"/>
                    </a:lnB>
                  </a:tcPr>
                </a:tc>
                <a:tc hMerge="1">
                  <a:txBody>
                    <a:bodyPr/>
                    <a:lstStyle/>
                    <a:p>
                      <a:endParaRPr lang="en-AU"/>
                    </a:p>
                  </a:txBody>
                  <a:tcPr/>
                </a:tc>
                <a:tc hMerge="1">
                  <a:txBody>
                    <a:bodyPr/>
                    <a:lstStyle/>
                    <a:p>
                      <a:endParaRPr lang="en-AU"/>
                    </a:p>
                  </a:txBody>
                  <a:tcPr marL="68580" marR="68580" marT="0" marB="0" anchor="ctr">
                    <a:lnB w="12700" cap="flat" cmpd="sng" algn="ctr">
                      <a:solidFill>
                        <a:schemeClr val="bg1"/>
                      </a:solidFill>
                      <a:prstDash val="solid"/>
                      <a:round/>
                      <a:headEnd type="none" w="med" len="med"/>
                      <a:tailEnd type="none" w="med" len="med"/>
                    </a:lnB>
                  </a:tcPr>
                </a:tc>
                <a:tc rowSpan="2">
                  <a:txBody>
                    <a:bodyPr/>
                    <a:lstStyle/>
                    <a:p>
                      <a:pPr algn="ctr" fontAlgn="b"/>
                      <a:r>
                        <a:rPr lang="en-AU" sz="800" kern="1200" dirty="0">
                          <a:effectLst/>
                          <a:latin typeface="+mj-lt"/>
                        </a:rPr>
                        <a:t> Annual change in price (%) </a:t>
                      </a:r>
                      <a:endParaRPr lang="en-AU" sz="800" b="1" kern="1200" dirty="0">
                        <a:solidFill>
                          <a:schemeClr val="tx1"/>
                        </a:solidFill>
                        <a:effectLst/>
                        <a:latin typeface="+mj-lt"/>
                        <a:ea typeface="+mn-ea"/>
                        <a:cs typeface="+mn-cs"/>
                      </a:endParaRPr>
                    </a:p>
                  </a:txBody>
                  <a:tcPr marL="68580" marR="68580" marT="0" marB="0" anchor="ctr">
                    <a:lnB w="9525" cap="flat" cmpd="sng" algn="ctr">
                      <a:noFill/>
                      <a:prstDash val="solid"/>
                    </a:lnB>
                  </a:tcPr>
                </a:tc>
                <a:tc rowSpan="2">
                  <a:txBody>
                    <a:bodyPr/>
                    <a:lstStyle/>
                    <a:p>
                      <a:pPr algn="ctr" fontAlgn="b"/>
                      <a:r>
                        <a:rPr lang="en-AU" sz="800" kern="1200" dirty="0">
                          <a:effectLst/>
                          <a:latin typeface="+mj-lt"/>
                        </a:rPr>
                        <a:t>Three-year change in price (%) </a:t>
                      </a:r>
                      <a:endParaRPr lang="en-AU" sz="800" b="1" kern="1200" dirty="0">
                        <a:solidFill>
                          <a:schemeClr val="tx1"/>
                        </a:solidFill>
                        <a:effectLst/>
                        <a:latin typeface="+mj-lt"/>
                        <a:ea typeface="+mn-ea"/>
                        <a:cs typeface="+mn-cs"/>
                      </a:endParaRPr>
                    </a:p>
                  </a:txBody>
                  <a:tcPr marL="68580" marR="68580" marT="0" marB="0" anchor="ctr">
                    <a:lnB w="9525" cap="flat" cmpd="sng" algn="ctr">
                      <a:noFill/>
                      <a:prstDash val="solid"/>
                    </a:lnB>
                  </a:tcPr>
                </a:tc>
                <a:extLst>
                  <a:ext uri="{0D108BD9-81ED-4DB2-BD59-A6C34878D82A}">
                    <a16:rowId xmlns:a16="http://schemas.microsoft.com/office/drawing/2014/main" val="2197491845"/>
                  </a:ext>
                </a:extLst>
              </a:tr>
              <a:tr h="607655">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fontAlgn="b"/>
                      <a:r>
                        <a:rPr lang="en-AU" sz="800" b="1" kern="1200" dirty="0">
                          <a:solidFill>
                            <a:schemeClr val="bg1"/>
                          </a:solidFill>
                          <a:effectLst/>
                          <a:latin typeface="+mj-lt"/>
                          <a:ea typeface="+mn-ea"/>
                          <a:cs typeface="+mn-cs"/>
                        </a:rPr>
                        <a:t>2016-17</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algn="ctr" fontAlgn="b"/>
                      <a:r>
                        <a:rPr lang="en-AU" sz="800" b="1" kern="1200" dirty="0">
                          <a:solidFill>
                            <a:schemeClr val="bg1"/>
                          </a:solidFill>
                          <a:effectLst/>
                          <a:latin typeface="+mj-lt"/>
                          <a:ea typeface="+mn-ea"/>
                          <a:cs typeface="+mn-cs"/>
                        </a:rPr>
                        <a:t>2017-18</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a:txBody>
                    <a:bodyPr/>
                    <a:lstStyle/>
                    <a:p>
                      <a:pPr algn="ctr" fontAlgn="b"/>
                      <a:r>
                        <a:rPr lang="en-AU" sz="800" b="1" kern="1200" dirty="0">
                          <a:solidFill>
                            <a:schemeClr val="bg1"/>
                          </a:solidFill>
                          <a:effectLst/>
                          <a:latin typeface="+mj-lt"/>
                          <a:ea typeface="+mn-ea"/>
                          <a:cs typeface="+mn-cs"/>
                        </a:rPr>
                        <a:t>2018-19</a:t>
                      </a:r>
                    </a:p>
                  </a:txBody>
                  <a:tcPr marL="68580" marR="68580" marT="0" marB="0" anchor="ctr">
                    <a:lnT w="12700" cap="flat" cmpd="sng" algn="ctr">
                      <a:solidFill>
                        <a:schemeClr val="bg1"/>
                      </a:solidFill>
                      <a:prstDash val="solid"/>
                      <a:round/>
                      <a:headEnd type="none" w="med" len="med"/>
                      <a:tailEnd type="none" w="med" len="med"/>
                    </a:lnT>
                    <a:lnB w="9525" cap="flat" cmpd="sng" algn="ctr">
                      <a:noFill/>
                      <a:prstDash val="solid"/>
                    </a:lnB>
                    <a:solidFill>
                      <a:schemeClr val="tx2"/>
                    </a:solidFill>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3148558832"/>
                  </a:ext>
                </a:extLst>
              </a:tr>
              <a:tr h="251520">
                <a:tc>
                  <a:txBody>
                    <a:bodyPr/>
                    <a:lstStyle/>
                    <a:p>
                      <a:pPr algn="l" fontAlgn="b"/>
                      <a:r>
                        <a:rPr lang="en-AU" sz="800" b="0" i="0" u="none" strike="noStrike" dirty="0">
                          <a:solidFill>
                            <a:schemeClr val="accent1"/>
                          </a:solidFill>
                          <a:effectLst/>
                          <a:latin typeface="Segoe UI Light" panose="020B0502040204020203" pitchFamily="34" charset="0"/>
                        </a:rPr>
                        <a:t>NSW Gwydir GS</a:t>
                      </a:r>
                    </a:p>
                  </a:txBody>
                  <a:tcPr marL="0" marR="0" marT="0" marB="0" anchor="ctr">
                    <a:lnL w="9525" cap="flat" cmpd="sng" algn="ctr">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2,916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$2,200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$2,000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$2,374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rgbClr val="4A5358"/>
                          </a:solidFill>
                          <a:effectLst/>
                          <a:latin typeface="Segoe UI Light" panose="020B0502040204020203" pitchFamily="34" charset="0"/>
                        </a:rPr>
                        <a:t>19%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r>
                        <a:rPr lang="en-AU" sz="800" b="0" i="0" u="none" strike="noStrike" dirty="0">
                          <a:solidFill>
                            <a:srgbClr val="4A5358"/>
                          </a:solidFill>
                          <a:effectLst/>
                          <a:latin typeface="Segoe UI Light" panose="020B0502040204020203" pitchFamily="34" charset="0"/>
                        </a:rPr>
                        <a:t> </a:t>
                      </a:r>
                      <a:endParaRPr lang="en-AU" sz="800" b="0" i="0" u="none" strike="noStrike" dirty="0">
                        <a:solidFill>
                          <a:srgbClr val="FF0000"/>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8%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chemeClr val="accent1"/>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6402539"/>
                  </a:ext>
                </a:extLst>
              </a:tr>
              <a:tr h="251520">
                <a:tc>
                  <a:txBody>
                    <a:bodyPr/>
                    <a:lstStyle/>
                    <a:p>
                      <a:pPr algn="l" fontAlgn="b"/>
                      <a:r>
                        <a:rPr lang="en-AU" sz="800" b="0" i="0" u="none" strike="noStrike" dirty="0">
                          <a:solidFill>
                            <a:schemeClr val="accent1"/>
                          </a:solidFill>
                          <a:effectLst/>
                          <a:latin typeface="Segoe UI Light" panose="020B0502040204020203" pitchFamily="34" charset="0"/>
                        </a:rPr>
                        <a:t>NSW Lachlan GS</a:t>
                      </a:r>
                    </a:p>
                  </a:txBody>
                  <a:tcPr marL="0" marR="0" marT="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4,298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$532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$671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$996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rgbClr val="4A5358"/>
                          </a:solidFill>
                          <a:effectLst/>
                          <a:latin typeface="Segoe UI Light" panose="020B0502040204020203" pitchFamily="34" charset="0"/>
                        </a:rPr>
                        <a:t>49%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rgbClr val="4A5358"/>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87%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chemeClr val="accent1"/>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9024044"/>
                  </a:ext>
                </a:extLst>
              </a:tr>
              <a:tr h="251520">
                <a:tc>
                  <a:txBody>
                    <a:bodyPr/>
                    <a:lstStyle/>
                    <a:p>
                      <a:pPr algn="l" fontAlgn="b"/>
                      <a:r>
                        <a:rPr lang="en-AU" sz="800" b="0" i="0" u="none" strike="noStrike" dirty="0">
                          <a:solidFill>
                            <a:schemeClr val="accent1"/>
                          </a:solidFill>
                          <a:effectLst/>
                          <a:latin typeface="Segoe UI Light" panose="020B0502040204020203" pitchFamily="34" charset="0"/>
                        </a:rPr>
                        <a:t>NSW Lachlan HS</a:t>
                      </a:r>
                    </a:p>
                  </a:txBody>
                  <a:tcPr marL="0" marR="0" marT="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67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$1,800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$1,998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$6,600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0" i="0" u="none" strike="noStrike" dirty="0">
                          <a:solidFill>
                            <a:schemeClr val="accent1"/>
                          </a:solidFill>
                          <a:effectLst/>
                          <a:latin typeface="Segoe UI Light" panose="020B0502040204020203" pitchFamily="34" charset="0"/>
                        </a:rPr>
                        <a:t>230%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chemeClr val="accent1"/>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266%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chemeClr val="accent1"/>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7765839"/>
                  </a:ext>
                </a:extLst>
              </a:tr>
              <a:tr h="251520">
                <a:tc>
                  <a:txBody>
                    <a:bodyPr/>
                    <a:lstStyle/>
                    <a:p>
                      <a:pPr algn="l" fontAlgn="b"/>
                      <a:r>
                        <a:rPr lang="en-AU" sz="800" b="0" i="0" u="none" strike="noStrike" dirty="0">
                          <a:solidFill>
                            <a:schemeClr val="accent1"/>
                          </a:solidFill>
                          <a:effectLst/>
                          <a:latin typeface="Segoe UI Light" panose="020B0502040204020203" pitchFamily="34" charset="0"/>
                        </a:rPr>
                        <a:t>NSW Lower Namoi GS</a:t>
                      </a:r>
                    </a:p>
                  </a:txBody>
                  <a:tcPr marL="0" marR="0" marT="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4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2,923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$1,935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$2,077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$2,270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rgbClr val="4A5358"/>
                          </a:solidFill>
                          <a:effectLst/>
                          <a:latin typeface="Segoe UI Light" panose="020B0502040204020203" pitchFamily="34" charset="0"/>
                        </a:rPr>
                        <a:t>9%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rgbClr val="4A5358"/>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17%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chemeClr val="accent1"/>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4851376"/>
                  </a:ext>
                </a:extLst>
              </a:tr>
              <a:tr h="352435">
                <a:tc>
                  <a:txBody>
                    <a:bodyPr/>
                    <a:lstStyle/>
                    <a:p>
                      <a:pPr algn="l" fontAlgn="b"/>
                      <a:r>
                        <a:rPr lang="en-AU" sz="800" b="0" i="0" u="none" strike="noStrike" dirty="0">
                          <a:solidFill>
                            <a:schemeClr val="accent1"/>
                          </a:solidFill>
                          <a:effectLst/>
                          <a:latin typeface="Segoe UI Light" panose="020B0502040204020203" pitchFamily="34" charset="0"/>
                        </a:rPr>
                        <a:t>NSW Macquarie And Cudgegong GS</a:t>
                      </a:r>
                    </a:p>
                  </a:txBody>
                  <a:tcPr marL="0" marR="0" marT="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2,454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$1,157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$1,258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$1,658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AU" sz="800" b="0" i="0" u="none" strike="noStrike" dirty="0">
                          <a:solidFill>
                            <a:srgbClr val="4A5358"/>
                          </a:solidFill>
                          <a:effectLst/>
                          <a:latin typeface="Segoe UI Light" panose="020B0502040204020203" pitchFamily="34" charset="0"/>
                        </a:rPr>
                        <a:t>32%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rgbClr val="4A5358"/>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43%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chemeClr val="accent1"/>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7961868"/>
                  </a:ext>
                </a:extLst>
              </a:tr>
              <a:tr h="352435">
                <a:tc>
                  <a:txBody>
                    <a:bodyPr/>
                    <a:lstStyle/>
                    <a:p>
                      <a:pPr algn="l" fontAlgn="b"/>
                      <a:r>
                        <a:rPr lang="en-AU" sz="800" b="0" i="0" u="none" strike="noStrike" dirty="0">
                          <a:solidFill>
                            <a:schemeClr val="accent1"/>
                          </a:solidFill>
                          <a:effectLst/>
                          <a:latin typeface="Segoe UI Light" panose="020B0502040204020203" pitchFamily="34" charset="0"/>
                        </a:rPr>
                        <a:t>NSW Peel GS</a:t>
                      </a:r>
                    </a:p>
                  </a:txBody>
                  <a:tcPr marL="0" marR="0" marT="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365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$1,046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$1,087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AU" sz="800" b="0" i="0" u="none" strike="noStrike" dirty="0">
                          <a:solidFill>
                            <a:schemeClr val="accent1"/>
                          </a:solidFill>
                          <a:effectLst/>
                          <a:latin typeface="Segoe UI Light" panose="020B0502040204020203" pitchFamily="34" charset="0"/>
                        </a:rPr>
                        <a:t>$1,341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0" i="0" u="none" strike="noStrike" dirty="0">
                          <a:solidFill>
                            <a:schemeClr val="accent1"/>
                          </a:solidFill>
                          <a:effectLst/>
                          <a:latin typeface="Segoe UI Light" panose="020B0502040204020203" pitchFamily="34" charset="0"/>
                        </a:rPr>
                        <a:t>23%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chemeClr val="accent1"/>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AU" sz="800" b="0" i="0" u="none" strike="noStrike" dirty="0">
                          <a:solidFill>
                            <a:schemeClr val="accent1"/>
                          </a:solidFill>
                          <a:effectLst/>
                          <a:latin typeface="Segoe UI Light" panose="020B0502040204020203" pitchFamily="34" charset="0"/>
                        </a:rPr>
                        <a:t>28% </a:t>
                      </a:r>
                      <a:r>
                        <a:rPr lang="en-AU" sz="800" kern="1200" dirty="0">
                          <a:solidFill>
                            <a:srgbClr val="92D050"/>
                          </a:solidFill>
                          <a:effectLst/>
                          <a:latin typeface="Segoe UI Light" panose="020B0502040204020203" pitchFamily="34" charset="0"/>
                          <a:ea typeface="+mn-ea"/>
                          <a:cs typeface="Times New Roman" panose="02020603050405020304" pitchFamily="18" charset="0"/>
                        </a:rPr>
                        <a:t>▲</a:t>
                      </a:r>
                      <a:endParaRPr lang="en-AU" sz="800" b="0" i="0" u="none" strike="noStrike" dirty="0">
                        <a:solidFill>
                          <a:schemeClr val="accent1"/>
                        </a:solidFill>
                        <a:effectLst/>
                        <a:latin typeface="Segoe UI Light" panose="020B0502040204020203" pitchFamily="34" charset="0"/>
                      </a:endParaRPr>
                    </a:p>
                  </a:txBody>
                  <a:tcPr marL="0" marR="0" marT="0" marB="0" anchor="ctr">
                    <a:lnL w="12700" cap="flat" cmpd="sng" algn="ctr">
                      <a:noFill/>
                      <a:prstDash val="solid"/>
                      <a:round/>
                      <a:headEnd type="none" w="med" len="med"/>
                      <a:tailEnd type="none" w="med" len="med"/>
                    </a:lnL>
                    <a:lnR w="9525" cap="flat" cmpd="sng" algn="ctr">
                      <a:noFill/>
                      <a:prstDash val="soli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2073513"/>
                  </a:ext>
                </a:extLst>
              </a:tr>
            </a:tbl>
          </a:graphicData>
        </a:graphic>
      </p:graphicFrame>
    </p:spTree>
    <p:extLst>
      <p:ext uri="{BB962C8B-B14F-4D97-AF65-F5344CB8AC3E}">
        <p14:creationId xmlns:p14="http://schemas.microsoft.com/office/powerpoint/2010/main" val="1966703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ns face&#10;&#10;Description generated with high confidence">
            <a:extLst>
              <a:ext uri="{FF2B5EF4-FFF2-40B4-BE49-F238E27FC236}">
                <a16:creationId xmlns:a16="http://schemas.microsoft.com/office/drawing/2014/main" id="{1CFC3E74-8CEC-4330-9739-A7F5D556D6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408"/>
                    </a14:imgEffect>
                    <a14:imgEffect>
                      <a14:brightnessContrast bright="-12000" contrast="15000"/>
                    </a14:imgEffect>
                  </a14:imgLayer>
                </a14:imgProps>
              </a:ext>
              <a:ext uri="{28A0092B-C50C-407E-A947-70E740481C1C}">
                <a14:useLocalDpi xmlns:a14="http://schemas.microsoft.com/office/drawing/2010/main"/>
              </a:ext>
            </a:extLst>
          </a:blip>
          <a:srcRect/>
          <a:stretch/>
        </p:blipFill>
        <p:spPr>
          <a:xfrm>
            <a:off x="5912978" y="-3184"/>
            <a:ext cx="3993022" cy="6861184"/>
          </a:xfrm>
          <a:prstGeom prst="rect">
            <a:avLst/>
          </a:prstGeom>
        </p:spPr>
      </p:pic>
      <p:sp>
        <p:nvSpPr>
          <p:cNvPr id="4" name="Title 3">
            <a:extLst>
              <a:ext uri="{FF2B5EF4-FFF2-40B4-BE49-F238E27FC236}">
                <a16:creationId xmlns:a16="http://schemas.microsoft.com/office/drawing/2014/main" id="{1B9BFB54-23F0-43CC-9A89-5DB8119AC6C1}"/>
              </a:ext>
            </a:extLst>
          </p:cNvPr>
          <p:cNvSpPr>
            <a:spLocks noGrp="1"/>
          </p:cNvSpPr>
          <p:nvPr>
            <p:ph type="title"/>
          </p:nvPr>
        </p:nvSpPr>
        <p:spPr>
          <a:xfrm>
            <a:off x="1256453" y="868401"/>
            <a:ext cx="4376584" cy="1472386"/>
          </a:xfrm>
        </p:spPr>
        <p:txBody>
          <a:bodyPr lIns="0"/>
          <a:lstStyle/>
          <a:p>
            <a:r>
              <a:rPr lang="en-AU" dirty="0"/>
              <a:t>SOUTHERN MDB OUTLOOK</a:t>
            </a:r>
          </a:p>
        </p:txBody>
      </p:sp>
      <p:sp>
        <p:nvSpPr>
          <p:cNvPr id="5" name="Content Placeholder 4">
            <a:extLst>
              <a:ext uri="{FF2B5EF4-FFF2-40B4-BE49-F238E27FC236}">
                <a16:creationId xmlns:a16="http://schemas.microsoft.com/office/drawing/2014/main" id="{36BFD45F-231A-46B3-AB15-52F82F9975F8}"/>
              </a:ext>
            </a:extLst>
          </p:cNvPr>
          <p:cNvSpPr>
            <a:spLocks noGrp="1"/>
          </p:cNvSpPr>
          <p:nvPr>
            <p:ph sz="quarter" idx="10"/>
          </p:nvPr>
        </p:nvSpPr>
        <p:spPr>
          <a:xfrm>
            <a:off x="1256453" y="2340787"/>
            <a:ext cx="4376584" cy="2507438"/>
          </a:xfrm>
        </p:spPr>
        <p:txBody>
          <a:bodyPr lIns="0"/>
          <a:lstStyle/>
          <a:p>
            <a:r>
              <a:rPr lang="en-GB" dirty="0"/>
              <a:t>6.1 Opening season allocations to entitlements</a:t>
            </a:r>
          </a:p>
          <a:p>
            <a:r>
              <a:rPr lang="en-GB" dirty="0"/>
              <a:t>6.2 Allocation market outlook</a:t>
            </a:r>
          </a:p>
          <a:p>
            <a:r>
              <a:rPr lang="en-GB" dirty="0"/>
              <a:t>6.3 Entitlement market conditions and outlook</a:t>
            </a:r>
          </a:p>
          <a:p>
            <a:endParaRPr lang="en-GB" dirty="0"/>
          </a:p>
          <a:p>
            <a:endParaRPr lang="en-GB" dirty="0"/>
          </a:p>
          <a:p>
            <a:endParaRPr lang="en-GB" dirty="0"/>
          </a:p>
          <a:p>
            <a:endParaRPr lang="en-GB" dirty="0"/>
          </a:p>
          <a:p>
            <a:endParaRPr lang="en-GB" dirty="0"/>
          </a:p>
          <a:p>
            <a:endParaRPr lang="en-GB" dirty="0"/>
          </a:p>
          <a:p>
            <a:endParaRPr lang="en-AU" dirty="0"/>
          </a:p>
          <a:p>
            <a:endParaRPr lang="en-AU" dirty="0"/>
          </a:p>
        </p:txBody>
      </p:sp>
      <p:cxnSp>
        <p:nvCxnSpPr>
          <p:cNvPr id="14" name="Straight Connector 13">
            <a:extLst>
              <a:ext uri="{FF2B5EF4-FFF2-40B4-BE49-F238E27FC236}">
                <a16:creationId xmlns:a16="http://schemas.microsoft.com/office/drawing/2014/main" id="{462DD6BB-475A-4763-93FA-3A567E89E127}"/>
              </a:ext>
            </a:extLst>
          </p:cNvPr>
          <p:cNvCxnSpPr>
            <a:cxnSpLocks/>
          </p:cNvCxnSpPr>
          <p:nvPr/>
        </p:nvCxnSpPr>
        <p:spPr>
          <a:xfrm>
            <a:off x="5913284" y="6527319"/>
            <a:ext cx="3497416" cy="0"/>
          </a:xfrm>
          <a:prstGeom prst="line">
            <a:avLst/>
          </a:prstGeom>
          <a:ln w="12700" cmpd="sng">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C6208EF-3EF5-4349-A43E-27C48C153A49}"/>
              </a:ext>
            </a:extLst>
          </p:cNvPr>
          <p:cNvSpPr/>
          <p:nvPr/>
        </p:nvSpPr>
        <p:spPr>
          <a:xfrm>
            <a:off x="152400" y="1238250"/>
            <a:ext cx="819150" cy="542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7F99B657-5F82-4D7E-A6AE-0FAC946EB3FE}"/>
              </a:ext>
            </a:extLst>
          </p:cNvPr>
          <p:cNvSpPr/>
          <p:nvPr/>
        </p:nvSpPr>
        <p:spPr>
          <a:xfrm>
            <a:off x="219573" y="1206796"/>
            <a:ext cx="748923" cy="592470"/>
          </a:xfrm>
          <a:prstGeom prst="rect">
            <a:avLst/>
          </a:prstGeom>
        </p:spPr>
        <p:txBody>
          <a:bodyPr wrap="none">
            <a:spAutoFit/>
          </a:bodyPr>
          <a:lstStyle/>
          <a:p>
            <a:r>
              <a:rPr lang="en-AU" sz="3250" dirty="0">
                <a:solidFill>
                  <a:schemeClr val="bg2"/>
                </a:solidFill>
                <a:latin typeface="Segoe UI Semibold" panose="020B0702040204020203" pitchFamily="34" charset="0"/>
                <a:ea typeface="+mj-ea"/>
                <a:cs typeface="Segoe UI Semibold" panose="020B0702040204020203" pitchFamily="34" charset="0"/>
              </a:rPr>
              <a:t>6.0</a:t>
            </a:r>
            <a:endParaRPr lang="en-AU" dirty="0">
              <a:solidFill>
                <a:schemeClr val="bg2"/>
              </a:solidFill>
            </a:endParaRPr>
          </a:p>
        </p:txBody>
      </p:sp>
    </p:spTree>
    <p:extLst>
      <p:ext uri="{BB962C8B-B14F-4D97-AF65-F5344CB8AC3E}">
        <p14:creationId xmlns:p14="http://schemas.microsoft.com/office/powerpoint/2010/main" val="283665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637242" cy="5872541"/>
          </a:xfrm>
        </p:spPr>
        <p:txBody>
          <a:bodyPr vert="horz" lIns="90000" tIns="46800" rIns="90000" bIns="45720" numCol="1" spcCol="90000" rtlCol="0" anchor="t">
            <a:noAutofit/>
          </a:bodyPr>
          <a:lstStyle/>
          <a:p>
            <a:pPr>
              <a:lnSpc>
                <a:spcPct val="100000"/>
              </a:lnSpc>
            </a:pPr>
            <a:r>
              <a:rPr lang="en-AU" sz="1200" b="1" dirty="0">
                <a:solidFill>
                  <a:schemeClr val="tx2"/>
                </a:solidFill>
                <a:latin typeface="Segoe UI Semibold" panose="020B0702040204020203" pitchFamily="34" charset="0"/>
                <a:cs typeface="Times New Roman"/>
              </a:rPr>
              <a:t>6.1 OPENING SEASON ALLOCATIONS TO ENTITLEMENTS</a:t>
            </a:r>
          </a:p>
          <a:p>
            <a:pPr>
              <a:lnSpc>
                <a:spcPct val="100000"/>
              </a:lnSpc>
              <a:spcBef>
                <a:spcPts val="600"/>
              </a:spcBef>
            </a:pPr>
            <a:r>
              <a:rPr lang="en-AU" dirty="0">
                <a:solidFill>
                  <a:schemeClr val="tx2"/>
                </a:solidFill>
                <a:cs typeface="Times New Roman"/>
              </a:rPr>
              <a:t>2019-20 opening season allocations were at near record lows (Table 7). Goulburn HRWS did open at a record low of 2 per cent (and equal lowest for the Victorian Murray). South Australian Murray opened at the lowest levels since the end of the Millennium Drought. The estimated volume of water allocated to entitlements held by consumptive users on 1 July was approximately 680 GL.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The lower 2019-20 opening season allocations are equivalent to a reduction of approximately 1,300 GL of water available to consumptive users compared to opening allocations in 2018-19 (not accounting for carryover), approximately a 65 per cent reduction.</a:t>
            </a:r>
          </a:p>
          <a:p>
            <a:pPr>
              <a:lnSpc>
                <a:spcPct val="100000"/>
              </a:lnSpc>
              <a:spcBef>
                <a:spcPts val="600"/>
              </a:spcBef>
            </a:pPr>
            <a:r>
              <a:rPr lang="en-AU" dirty="0">
                <a:solidFill>
                  <a:schemeClr val="tx2"/>
                </a:solidFill>
                <a:cs typeface="Times New Roman"/>
              </a:rPr>
              <a:t>Aither estimates that 835 GL of carryover water was retained from 2018-19 to 2019-20 by consumptive users. This is a little over half of the consumptive carryover estimated to be carried into 2018-19 (approximately 1,500 GL).</a:t>
            </a:r>
          </a:p>
          <a:p>
            <a:pPr>
              <a:lnSpc>
                <a:spcPct val="100000"/>
              </a:lnSpc>
              <a:spcBef>
                <a:spcPts val="600"/>
              </a:spcBef>
            </a:pPr>
            <a:r>
              <a:rPr lang="en-AU" dirty="0">
                <a:solidFill>
                  <a:schemeClr val="tx2"/>
                </a:solidFill>
                <a:cs typeface="Times New Roman"/>
              </a:rPr>
              <a:t>This estimated volume of carryover, combined with opening season allocations, provided southern MDB consumptive users with more than 1,500 GL of water in accounts in the first week of the current water year (2019-20). To put this in perspective, at the same point in time in 2018-19, consumptive users had access to more than 3,500 GL of  water.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The volume available for consumptive purposes — including consumptive carryover — has increased to 2,200 GL by 15 August following allocation increases</a:t>
            </a:r>
            <a:r>
              <a:rPr lang="en-AU" dirty="0">
                <a:solidFill>
                  <a:srgbClr val="404040"/>
                </a:solidFill>
                <a:cs typeface="Times New Roman"/>
              </a:rPr>
              <a:t>.</a:t>
            </a:r>
          </a:p>
          <a:p>
            <a:endParaRPr lang="en-AU" sz="1000"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6.0 Outlook</a:t>
            </a:r>
          </a:p>
        </p:txBody>
      </p:sp>
      <p:graphicFrame>
        <p:nvGraphicFramePr>
          <p:cNvPr id="4" name="Table 3">
            <a:extLst>
              <a:ext uri="{FF2B5EF4-FFF2-40B4-BE49-F238E27FC236}">
                <a16:creationId xmlns:a16="http://schemas.microsoft.com/office/drawing/2014/main" id="{CD7662EC-7FE7-45E9-A982-021DD85541DD}"/>
              </a:ext>
            </a:extLst>
          </p:cNvPr>
          <p:cNvGraphicFramePr>
            <a:graphicFrameLocks noGrp="1"/>
          </p:cNvGraphicFramePr>
          <p:nvPr>
            <p:extLst>
              <p:ext uri="{D42A27DB-BD31-4B8C-83A1-F6EECF244321}">
                <p14:modId xmlns:p14="http://schemas.microsoft.com/office/powerpoint/2010/main" val="4275750253"/>
              </p:ext>
            </p:extLst>
          </p:nvPr>
        </p:nvGraphicFramePr>
        <p:xfrm>
          <a:off x="4487907" y="1059333"/>
          <a:ext cx="4787544" cy="2160003"/>
        </p:xfrm>
        <a:graphic>
          <a:graphicData uri="http://schemas.openxmlformats.org/drawingml/2006/table">
            <a:tbl>
              <a:tblPr firstRow="1" bandRow="1">
                <a:tableStyleId>{69012ECD-51FC-41F1-AA8D-1B2483CD663E}</a:tableStyleId>
              </a:tblPr>
              <a:tblGrid>
                <a:gridCol w="1778582">
                  <a:extLst>
                    <a:ext uri="{9D8B030D-6E8A-4147-A177-3AD203B41FA5}">
                      <a16:colId xmlns:a16="http://schemas.microsoft.com/office/drawing/2014/main" val="853385011"/>
                    </a:ext>
                  </a:extLst>
                </a:gridCol>
                <a:gridCol w="1504481">
                  <a:extLst>
                    <a:ext uri="{9D8B030D-6E8A-4147-A177-3AD203B41FA5}">
                      <a16:colId xmlns:a16="http://schemas.microsoft.com/office/drawing/2014/main" val="1293923362"/>
                    </a:ext>
                  </a:extLst>
                </a:gridCol>
                <a:gridCol w="1504481">
                  <a:extLst>
                    <a:ext uri="{9D8B030D-6E8A-4147-A177-3AD203B41FA5}">
                      <a16:colId xmlns:a16="http://schemas.microsoft.com/office/drawing/2014/main" val="1977467370"/>
                    </a:ext>
                  </a:extLst>
                </a:gridCol>
              </a:tblGrid>
              <a:tr h="252714">
                <a:tc>
                  <a:txBody>
                    <a:bodyPr/>
                    <a:lstStyle/>
                    <a:p>
                      <a:pPr algn="l">
                        <a:lnSpc>
                          <a:spcPct val="110000"/>
                        </a:lnSpc>
                        <a:spcBef>
                          <a:spcPts val="300"/>
                        </a:spcBef>
                        <a:spcAft>
                          <a:spcPts val="300"/>
                        </a:spcAft>
                      </a:pPr>
                      <a:r>
                        <a:rPr lang="en-AU" sz="800" dirty="0">
                          <a:effectLst/>
                          <a:latin typeface="+mj-lt"/>
                        </a:rPr>
                        <a:t>Entitlement type</a:t>
                      </a:r>
                    </a:p>
                  </a:txBody>
                  <a:tcPr marL="68580" marR="68580" marT="0" marB="0" anchor="ctr">
                    <a:lnB w="9525" cap="flat" cmpd="sng" algn="ctr">
                      <a:noFill/>
                      <a:prstDash val="solid"/>
                    </a:lnB>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bg1"/>
                          </a:solidFill>
                          <a:effectLst/>
                          <a:latin typeface="+mj-lt"/>
                          <a:ea typeface="+mn-ea"/>
                          <a:cs typeface="+mn-cs"/>
                        </a:rPr>
                        <a:t>2018-19</a:t>
                      </a:r>
                    </a:p>
                  </a:txBody>
                  <a:tcPr marL="68580" marR="68580" marT="0" marB="0" anchor="ctr">
                    <a:lnB w="9525" cap="flat" cmpd="sng" algn="ctr">
                      <a:noFill/>
                      <a:prstDash val="solid"/>
                    </a:lnB>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bg1"/>
                          </a:solidFill>
                          <a:effectLst/>
                          <a:latin typeface="+mj-lt"/>
                          <a:ea typeface="+mn-ea"/>
                          <a:cs typeface="+mn-cs"/>
                        </a:rPr>
                        <a:t>2019-20</a:t>
                      </a:r>
                    </a:p>
                  </a:txBody>
                  <a:tcPr marL="68580" marR="68580" marT="0" marB="0" anchor="ctr">
                    <a:lnB w="9525" cap="flat" cmpd="sng" algn="ctr">
                      <a:noFill/>
                      <a:prstDash val="solid"/>
                    </a:lnB>
                  </a:tcPr>
                </a:tc>
                <a:extLst>
                  <a:ext uri="{0D108BD9-81ED-4DB2-BD59-A6C34878D82A}">
                    <a16:rowId xmlns:a16="http://schemas.microsoft.com/office/drawing/2014/main" val="1762600661"/>
                  </a:ext>
                </a:extLst>
              </a:tr>
              <a:tr h="211921">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Vic 1A Greater Goulburn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665445"/>
                  </a:ext>
                </a:extLst>
              </a:tr>
              <a:tr h="211921">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Vic 1A Greater Goulburn LRWS </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9979925"/>
                  </a:ext>
                </a:extLst>
              </a:tr>
              <a:tr h="211921">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Vic Murray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483908"/>
                  </a:ext>
                </a:extLst>
              </a:tr>
              <a:tr h="211921">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Vic Murray LRWS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178130"/>
                  </a:ext>
                </a:extLst>
              </a:tr>
              <a:tr h="211921">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NSW Murray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907357"/>
                  </a:ext>
                </a:extLst>
              </a:tr>
              <a:tr h="211921">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NSW Murray GS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72249"/>
                  </a:ext>
                </a:extLst>
              </a:tr>
              <a:tr h="211921">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NSW Murrumbidgee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6938664"/>
                  </a:ext>
                </a:extLst>
              </a:tr>
              <a:tr h="211921">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NSW Murrumbidgee GS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788592"/>
                  </a:ext>
                </a:extLst>
              </a:tr>
              <a:tr h="211921">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SA Murray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941149"/>
                  </a:ext>
                </a:extLst>
              </a:tr>
            </a:tbl>
          </a:graphicData>
        </a:graphic>
      </p:graphicFrame>
      <p:sp>
        <p:nvSpPr>
          <p:cNvPr id="5" name="TextBox 4">
            <a:extLst>
              <a:ext uri="{FF2B5EF4-FFF2-40B4-BE49-F238E27FC236}">
                <a16:creationId xmlns:a16="http://schemas.microsoft.com/office/drawing/2014/main" id="{4313AABF-E73F-4CD8-A0FB-FB2D740F98D4}"/>
              </a:ext>
            </a:extLst>
          </p:cNvPr>
          <p:cNvSpPr txBox="1"/>
          <p:nvPr/>
        </p:nvSpPr>
        <p:spPr>
          <a:xfrm>
            <a:off x="4487907" y="654777"/>
            <a:ext cx="4850969"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TABLE 8	OPENING SEASON SEASONAL DETERMINATIONS, 2018-19 AND</a:t>
            </a:r>
          </a:p>
          <a:p>
            <a:pPr defTabSz="360000"/>
            <a:r>
              <a:rPr lang="en-AU" sz="800" b="1" dirty="0">
                <a:solidFill>
                  <a:schemeClr val="tx2"/>
                </a:solidFill>
                <a:latin typeface="Segoe UI Semibold" panose="020B0702040204020203" pitchFamily="34" charset="0"/>
              </a:rPr>
              <a:t>		2019-20</a:t>
            </a:r>
          </a:p>
        </p:txBody>
      </p:sp>
      <p:cxnSp>
        <p:nvCxnSpPr>
          <p:cNvPr id="6" name="Straight Connector 5">
            <a:extLst>
              <a:ext uri="{FF2B5EF4-FFF2-40B4-BE49-F238E27FC236}">
                <a16:creationId xmlns:a16="http://schemas.microsoft.com/office/drawing/2014/main" id="{0D54723D-8543-41B5-8BFB-C3E0372A944C}"/>
              </a:ext>
            </a:extLst>
          </p:cNvPr>
          <p:cNvCxnSpPr>
            <a:cxnSpLocks/>
          </p:cNvCxnSpPr>
          <p:nvPr/>
        </p:nvCxnSpPr>
        <p:spPr>
          <a:xfrm>
            <a:off x="4551335" y="588774"/>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C930E7A-9DB4-4482-84FC-70AEFA237A3C}"/>
              </a:ext>
            </a:extLst>
          </p:cNvPr>
          <p:cNvSpPr txBox="1"/>
          <p:nvPr/>
        </p:nvSpPr>
        <p:spPr>
          <a:xfrm>
            <a:off x="4487907" y="3285338"/>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sp>
        <p:nvSpPr>
          <p:cNvPr id="10" name="TextBox 9">
            <a:extLst>
              <a:ext uri="{FF2B5EF4-FFF2-40B4-BE49-F238E27FC236}">
                <a16:creationId xmlns:a16="http://schemas.microsoft.com/office/drawing/2014/main" id="{55F29209-7798-4231-8F9D-D5E9BDBE837C}"/>
              </a:ext>
            </a:extLst>
          </p:cNvPr>
          <p:cNvSpPr txBox="1"/>
          <p:nvPr/>
        </p:nvSpPr>
        <p:spPr>
          <a:xfrm>
            <a:off x="4424479" y="3593157"/>
            <a:ext cx="4850969"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TABLE 9	LATE SEASON SEASONAL DETERMINATION OUTLOOKS, AS OF 15 AUGUST 2019, 		2019-20</a:t>
            </a:r>
          </a:p>
        </p:txBody>
      </p:sp>
      <p:graphicFrame>
        <p:nvGraphicFramePr>
          <p:cNvPr id="13" name="Table 12">
            <a:extLst>
              <a:ext uri="{FF2B5EF4-FFF2-40B4-BE49-F238E27FC236}">
                <a16:creationId xmlns:a16="http://schemas.microsoft.com/office/drawing/2014/main" id="{EF33DDD3-2BFF-4DA1-AFD9-190229B07A99}"/>
              </a:ext>
            </a:extLst>
          </p:cNvPr>
          <p:cNvGraphicFramePr>
            <a:graphicFrameLocks noGrp="1"/>
          </p:cNvGraphicFramePr>
          <p:nvPr>
            <p:extLst>
              <p:ext uri="{D42A27DB-BD31-4B8C-83A1-F6EECF244321}">
                <p14:modId xmlns:p14="http://schemas.microsoft.com/office/powerpoint/2010/main" val="4049328398"/>
              </p:ext>
            </p:extLst>
          </p:nvPr>
        </p:nvGraphicFramePr>
        <p:xfrm>
          <a:off x="4487906" y="3931711"/>
          <a:ext cx="4787545" cy="2227617"/>
        </p:xfrm>
        <a:graphic>
          <a:graphicData uri="http://schemas.openxmlformats.org/drawingml/2006/table">
            <a:tbl>
              <a:tblPr firstRow="1" bandRow="1">
                <a:tableStyleId>{69012ECD-51FC-41F1-AA8D-1B2483CD663E}</a:tableStyleId>
              </a:tblPr>
              <a:tblGrid>
                <a:gridCol w="1353307">
                  <a:extLst>
                    <a:ext uri="{9D8B030D-6E8A-4147-A177-3AD203B41FA5}">
                      <a16:colId xmlns:a16="http://schemas.microsoft.com/office/drawing/2014/main" val="853385011"/>
                    </a:ext>
                  </a:extLst>
                </a:gridCol>
                <a:gridCol w="1144746">
                  <a:extLst>
                    <a:ext uri="{9D8B030D-6E8A-4147-A177-3AD203B41FA5}">
                      <a16:colId xmlns:a16="http://schemas.microsoft.com/office/drawing/2014/main" val="1293923362"/>
                    </a:ext>
                  </a:extLst>
                </a:gridCol>
                <a:gridCol w="1144746">
                  <a:extLst>
                    <a:ext uri="{9D8B030D-6E8A-4147-A177-3AD203B41FA5}">
                      <a16:colId xmlns:a16="http://schemas.microsoft.com/office/drawing/2014/main" val="1977467370"/>
                    </a:ext>
                  </a:extLst>
                </a:gridCol>
                <a:gridCol w="1144746">
                  <a:extLst>
                    <a:ext uri="{9D8B030D-6E8A-4147-A177-3AD203B41FA5}">
                      <a16:colId xmlns:a16="http://schemas.microsoft.com/office/drawing/2014/main" val="3605224561"/>
                    </a:ext>
                  </a:extLst>
                </a:gridCol>
              </a:tblGrid>
              <a:tr h="298147">
                <a:tc>
                  <a:txBody>
                    <a:bodyPr/>
                    <a:lstStyle/>
                    <a:p>
                      <a:pPr algn="l">
                        <a:lnSpc>
                          <a:spcPct val="110000"/>
                        </a:lnSpc>
                        <a:spcBef>
                          <a:spcPts val="300"/>
                        </a:spcBef>
                        <a:spcAft>
                          <a:spcPts val="300"/>
                        </a:spcAft>
                      </a:pPr>
                      <a:r>
                        <a:rPr lang="en-AU" sz="800" dirty="0">
                          <a:effectLst/>
                          <a:latin typeface="+mj-lt"/>
                        </a:rPr>
                        <a:t>Entitlement type</a:t>
                      </a:r>
                    </a:p>
                  </a:txBody>
                  <a:tcPr marL="68580" marR="68580" marT="0" marB="0" anchor="ctr">
                    <a:lnB w="9525" cap="flat" cmpd="sng" algn="ctr">
                      <a:noFill/>
                      <a:prstDash val="solid"/>
                    </a:lnB>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bg1"/>
                          </a:solidFill>
                          <a:effectLst/>
                          <a:latin typeface="+mj-lt"/>
                          <a:ea typeface="+mn-ea"/>
                          <a:cs typeface="+mn-cs"/>
                        </a:rPr>
                        <a:t>Extreme Dry </a:t>
                      </a:r>
                      <a:br>
                        <a:rPr lang="en-AU" sz="800" b="1" kern="1200" dirty="0">
                          <a:solidFill>
                            <a:schemeClr val="bg1"/>
                          </a:solidFill>
                          <a:effectLst/>
                          <a:latin typeface="+mj-lt"/>
                          <a:ea typeface="+mn-ea"/>
                          <a:cs typeface="+mn-cs"/>
                        </a:rPr>
                      </a:br>
                      <a:r>
                        <a:rPr lang="en-AU" sz="800" b="1" kern="1200" dirty="0">
                          <a:solidFill>
                            <a:schemeClr val="bg1"/>
                          </a:solidFill>
                          <a:effectLst/>
                          <a:latin typeface="+mj-lt"/>
                          <a:ea typeface="+mn-ea"/>
                          <a:cs typeface="+mn-cs"/>
                        </a:rPr>
                        <a:t>(99 per cent change of exceeding)</a:t>
                      </a:r>
                    </a:p>
                  </a:txBody>
                  <a:tcPr marL="68580" marR="68580" marT="0" marB="0" anchor="ctr">
                    <a:lnB w="9525" cap="flat" cmpd="sng" algn="ctr">
                      <a:noFill/>
                      <a:prstDash val="solid"/>
                    </a:lnB>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bg1"/>
                          </a:solidFill>
                          <a:effectLst/>
                          <a:latin typeface="+mj-lt"/>
                          <a:ea typeface="+mn-ea"/>
                          <a:cs typeface="+mn-cs"/>
                        </a:rPr>
                        <a:t>Very dry </a:t>
                      </a:r>
                      <a:br>
                        <a:rPr lang="en-AU" sz="800" b="1" kern="1200" dirty="0">
                          <a:solidFill>
                            <a:schemeClr val="bg1"/>
                          </a:solidFill>
                          <a:effectLst/>
                          <a:latin typeface="+mj-lt"/>
                          <a:ea typeface="+mn-ea"/>
                          <a:cs typeface="+mn-cs"/>
                        </a:rPr>
                      </a:br>
                      <a:r>
                        <a:rPr lang="en-AU" sz="800" b="1" kern="1200" dirty="0">
                          <a:solidFill>
                            <a:schemeClr val="bg1"/>
                          </a:solidFill>
                          <a:effectLst/>
                          <a:latin typeface="+mj-lt"/>
                          <a:ea typeface="+mn-ea"/>
                          <a:cs typeface="+mn-cs"/>
                        </a:rPr>
                        <a:t>(90 per cent chance of exceeding)</a:t>
                      </a:r>
                    </a:p>
                  </a:txBody>
                  <a:tcPr marL="68580" marR="68580" marT="0" marB="0" anchor="ctr">
                    <a:lnB w="9525" cap="flat" cmpd="sng" algn="ctr">
                      <a:noFill/>
                      <a:prstDash val="solid"/>
                    </a:lnB>
                  </a:tcPr>
                </a:tc>
                <a:tc>
                  <a:txBody>
                    <a:bodyPr/>
                    <a:lstStyle/>
                    <a:p>
                      <a:pPr marL="0" algn="ctr" defTabSz="457200" rtl="0" eaLnBrk="1" fontAlgn="b" latinLnBrk="0" hangingPunct="1">
                        <a:lnSpc>
                          <a:spcPct val="100000"/>
                        </a:lnSpc>
                        <a:spcBef>
                          <a:spcPts val="300"/>
                        </a:spcBef>
                        <a:spcAft>
                          <a:spcPts val="300"/>
                        </a:spcAft>
                      </a:pPr>
                      <a:r>
                        <a:rPr lang="en-AU" sz="800" b="1" kern="1200" dirty="0">
                          <a:solidFill>
                            <a:schemeClr val="bg1"/>
                          </a:solidFill>
                          <a:effectLst/>
                          <a:latin typeface="+mj-lt"/>
                          <a:ea typeface="+mn-ea"/>
                          <a:cs typeface="+mn-cs"/>
                        </a:rPr>
                        <a:t>Median</a:t>
                      </a:r>
                      <a:br>
                        <a:rPr lang="en-AU" sz="800" b="1" kern="1200" dirty="0">
                          <a:solidFill>
                            <a:schemeClr val="bg1"/>
                          </a:solidFill>
                          <a:effectLst/>
                          <a:latin typeface="+mj-lt"/>
                          <a:ea typeface="+mn-ea"/>
                          <a:cs typeface="+mn-cs"/>
                        </a:rPr>
                      </a:br>
                      <a:r>
                        <a:rPr lang="en-AU" sz="800" b="1" kern="1200" dirty="0">
                          <a:solidFill>
                            <a:schemeClr val="bg1"/>
                          </a:solidFill>
                          <a:effectLst/>
                          <a:latin typeface="+mj-lt"/>
                          <a:ea typeface="+mn-ea"/>
                          <a:cs typeface="+mn-cs"/>
                        </a:rPr>
                        <a:t>(50 per cent chance of exceeding)</a:t>
                      </a:r>
                    </a:p>
                  </a:txBody>
                  <a:tcPr marL="68580" marR="68580" marT="0" marB="0" anchor="ctr">
                    <a:lnB w="9525" cap="flat" cmpd="sng" algn="ctr">
                      <a:noFill/>
                      <a:prstDash val="solid"/>
                    </a:lnB>
                  </a:tcPr>
                </a:tc>
                <a:extLst>
                  <a:ext uri="{0D108BD9-81ED-4DB2-BD59-A6C34878D82A}">
                    <a16:rowId xmlns:a16="http://schemas.microsoft.com/office/drawing/2014/main" val="1762600661"/>
                  </a:ext>
                </a:extLst>
              </a:tr>
              <a:tr h="20687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Vic 1A Greater Goulburn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48%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9665445"/>
                  </a:ext>
                </a:extLst>
              </a:tr>
              <a:tr h="20687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Vic 1A Greater Goulburn LRWS </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9979925"/>
                  </a:ext>
                </a:extLst>
              </a:tr>
              <a:tr h="20687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Vic Murray HRWS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52%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9483908"/>
                  </a:ext>
                </a:extLst>
              </a:tr>
              <a:tr h="206873">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Vic Murray LRWS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178130"/>
                  </a:ext>
                </a:extLst>
              </a:tr>
              <a:tr h="20687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NSW Murray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97%</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6907357"/>
                  </a:ext>
                </a:extLst>
              </a:tr>
              <a:tr h="206873">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NSW Murray GS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72249"/>
                  </a:ext>
                </a:extLst>
              </a:tr>
              <a:tr h="20687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NSW Murrumbidgee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95%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6938664"/>
                  </a:ext>
                </a:extLst>
              </a:tr>
              <a:tr h="206873">
                <a:tc>
                  <a:txBody>
                    <a:bodyPr/>
                    <a:lstStyle/>
                    <a:p>
                      <a:pPr marL="0" marR="0" lvl="0" indent="0" algn="l" defTabSz="457200" rtl="0" eaLnBrk="1" fontAlgn="b" latinLnBrk="0" hangingPunct="1">
                        <a:lnSpc>
                          <a:spcPct val="100000"/>
                        </a:lnSpc>
                        <a:spcBef>
                          <a:spcPts val="300"/>
                        </a:spcBef>
                        <a:spcAft>
                          <a:spcPts val="300"/>
                        </a:spcAft>
                        <a:buClrTx/>
                        <a:buSzTx/>
                        <a:buFontTx/>
                        <a:buNone/>
                        <a:tabLst/>
                        <a:defRPr/>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NSW Murrumbidgee GS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32%</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3788592"/>
                  </a:ext>
                </a:extLst>
              </a:tr>
              <a:tr h="206873">
                <a:tc>
                  <a:txBody>
                    <a:bodyPr/>
                    <a:lstStyle/>
                    <a:p>
                      <a:pPr marL="0" algn="l"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SA Murray HS</a:t>
                      </a:r>
                    </a:p>
                  </a:txBody>
                  <a:tcPr marL="6350" marR="6350" marT="6350" marB="0" anchor="ctr">
                    <a:lnL w="9525" cap="flat" cmpd="sng" algn="ctr">
                      <a:noFill/>
                      <a:prstDash val="soli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fontAlgn="b" latinLnBrk="0" hangingPunct="1">
                        <a:lnSpc>
                          <a:spcPct val="100000"/>
                        </a:lnSpc>
                        <a:spcBef>
                          <a:spcPts val="300"/>
                        </a:spcBef>
                        <a:spcAft>
                          <a:spcPts val="300"/>
                        </a:spcAft>
                      </a:pPr>
                      <a:r>
                        <a:rPr lang="en-AU" sz="800" kern="1200" dirty="0">
                          <a:solidFill>
                            <a:schemeClr val="accent1"/>
                          </a:solidFill>
                          <a:effectLst/>
                          <a:latin typeface="Segoe UI Light" panose="020B0502040204020203" pitchFamily="34" charset="0"/>
                          <a:ea typeface="+mn-ea"/>
                          <a:cs typeface="Times New Roman" panose="02020603050405020304" pitchFamily="18" charset="0"/>
                        </a:rPr>
                        <a:t>100%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5941149"/>
                  </a:ext>
                </a:extLst>
              </a:tr>
            </a:tbl>
          </a:graphicData>
        </a:graphic>
      </p:graphicFrame>
      <p:sp>
        <p:nvSpPr>
          <p:cNvPr id="14" name="TextBox 13">
            <a:extLst>
              <a:ext uri="{FF2B5EF4-FFF2-40B4-BE49-F238E27FC236}">
                <a16:creationId xmlns:a16="http://schemas.microsoft.com/office/drawing/2014/main" id="{0C2A4497-16BD-4BF1-87F5-C4BEB1FD91D9}"/>
              </a:ext>
            </a:extLst>
          </p:cNvPr>
          <p:cNvSpPr txBox="1"/>
          <p:nvPr/>
        </p:nvSpPr>
        <p:spPr>
          <a:xfrm>
            <a:off x="4487906" y="6152234"/>
            <a:ext cx="4421999" cy="276999"/>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Northern Victorian Resource Manager, New South Wales Department of Industry and South Australian Department of Environment and Water, 2019 </a:t>
            </a:r>
          </a:p>
        </p:txBody>
      </p:sp>
    </p:spTree>
    <p:extLst>
      <p:ext uri="{BB962C8B-B14F-4D97-AF65-F5344CB8AC3E}">
        <p14:creationId xmlns:p14="http://schemas.microsoft.com/office/powerpoint/2010/main" val="23147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6" y="654777"/>
            <a:ext cx="2654013" cy="5872541"/>
          </a:xfrm>
        </p:spPr>
        <p:txBody>
          <a:bodyPr vert="horz" lIns="90000" tIns="46800" rIns="90000" bIns="45720" numCol="1" spcCol="90000" rtlCol="0" anchor="t">
            <a:noAutofit/>
          </a:bodyPr>
          <a:lstStyle/>
          <a:p>
            <a:pPr>
              <a:lnSpc>
                <a:spcPct val="100000"/>
              </a:lnSpc>
            </a:pPr>
            <a:r>
              <a:rPr lang="en-AU" sz="1200" b="1" dirty="0">
                <a:solidFill>
                  <a:schemeClr val="tx2"/>
                </a:solidFill>
                <a:latin typeface="Segoe UI Semibold" panose="020B0702040204020203" pitchFamily="34" charset="0"/>
                <a:cs typeface="Times New Roman"/>
              </a:rPr>
              <a:t>6.2 ALLOCATION MARKET OUTLOOK</a:t>
            </a:r>
          </a:p>
          <a:p>
            <a:pPr>
              <a:lnSpc>
                <a:spcPct val="100000"/>
              </a:lnSpc>
              <a:spcBef>
                <a:spcPts val="600"/>
              </a:spcBef>
            </a:pPr>
            <a:r>
              <a:rPr lang="en-AU" b="1" dirty="0">
                <a:solidFill>
                  <a:schemeClr val="accent2"/>
                </a:solidFill>
                <a:latin typeface="Segoe UI Semibold" panose="020B0702040204020203" pitchFamily="34" charset="0"/>
                <a:cs typeface="Times New Roman"/>
              </a:rPr>
              <a:t>6.2.1 MARKET CONDITIONS AND DRIVERS</a:t>
            </a:r>
          </a:p>
          <a:p>
            <a:pPr>
              <a:lnSpc>
                <a:spcPct val="100000"/>
              </a:lnSpc>
              <a:spcBef>
                <a:spcPts val="600"/>
              </a:spcBef>
            </a:pPr>
            <a:r>
              <a:rPr lang="en-AU" dirty="0">
                <a:solidFill>
                  <a:schemeClr val="tx2"/>
                </a:solidFill>
                <a:latin typeface="Segoe UI Semibold" panose="020B0702040204020203" pitchFamily="34" charset="0"/>
              </a:rPr>
              <a:t>Dry opening conditions</a:t>
            </a:r>
          </a:p>
          <a:p>
            <a:pPr>
              <a:lnSpc>
                <a:spcPct val="100000"/>
              </a:lnSpc>
              <a:spcBef>
                <a:spcPts val="600"/>
              </a:spcBef>
            </a:pPr>
            <a:r>
              <a:rPr lang="en-AU" dirty="0">
                <a:solidFill>
                  <a:schemeClr val="tx2"/>
                </a:solidFill>
                <a:cs typeface="Times New Roman"/>
              </a:rPr>
              <a:t>Reflecting poor opening allocations, the market opened the 2019-20 water year above $600 per ML. </a:t>
            </a:r>
            <a:endParaRPr lang="en-AU" dirty="0">
              <a:solidFill>
                <a:schemeClr val="tx2"/>
              </a:solidFill>
            </a:endParaRPr>
          </a:p>
          <a:p>
            <a:pPr>
              <a:lnSpc>
                <a:spcPct val="100000"/>
              </a:lnSpc>
              <a:spcBef>
                <a:spcPts val="600"/>
              </a:spcBef>
            </a:pPr>
            <a:r>
              <a:rPr lang="en-GB" dirty="0">
                <a:solidFill>
                  <a:schemeClr val="tx2"/>
                </a:solidFill>
                <a:cs typeface="Times New Roman"/>
              </a:rPr>
              <a:t>Market participants have been slow to begin trading this year. Only 38 GL was commercially traded over the month, approximately half of the volume traded in July of 2018-19. In part, this is due to less water being available. However, brokers report that many buyers have been put off by the high price point and are waiting to see if prices will decline. </a:t>
            </a:r>
            <a:endParaRPr lang="en-AU" dirty="0">
              <a:solidFill>
                <a:schemeClr val="tx2"/>
              </a:solidFill>
              <a:cs typeface="Times New Roman" panose="02020603050405020304" pitchFamily="18" charset="0"/>
            </a:endParaRPr>
          </a:p>
          <a:p>
            <a:pPr>
              <a:lnSpc>
                <a:spcPct val="100000"/>
              </a:lnSpc>
              <a:spcBef>
                <a:spcPts val="600"/>
              </a:spcBef>
            </a:pPr>
            <a:r>
              <a:rPr lang="en-AU" dirty="0">
                <a:solidFill>
                  <a:schemeClr val="tx2"/>
                </a:solidFill>
                <a:cs typeface="Times New Roman"/>
              </a:rPr>
              <a:t>The reduced water availability will likely dominate market conditions over 2019-20, and potentially into 2020-21. Bureau of Meteorology and international forecasts of the major climate drivers suggest the winter and spring period — in which the southern MDB normally receives its most important inflows — are likely to remain unfavourable (Figure 18). This suggests that this year’s inflows could be below average, compounding several years of low inflows</a:t>
            </a:r>
            <a:r>
              <a:rPr lang="en-AU" dirty="0">
                <a:solidFill>
                  <a:srgbClr val="404040"/>
                </a:solidFill>
                <a:cs typeface="Times New Roman"/>
              </a:rPr>
              <a:t>.</a:t>
            </a:r>
          </a:p>
          <a:p>
            <a:pPr>
              <a:lnSpc>
                <a:spcPct val="130000"/>
              </a:lnSpc>
              <a:spcBef>
                <a:spcPts val="600"/>
              </a:spcBef>
            </a:pPr>
            <a:endParaRPr lang="en-AU" sz="1100" dirty="0">
              <a:solidFill>
                <a:srgbClr val="404040"/>
              </a:solidFill>
              <a:cs typeface="Times New Roman"/>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6.0 Outlook</a:t>
            </a:r>
          </a:p>
        </p:txBody>
      </p:sp>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19" name="Content Placeholder 1">
            <a:extLst>
              <a:ext uri="{FF2B5EF4-FFF2-40B4-BE49-F238E27FC236}">
                <a16:creationId xmlns:a16="http://schemas.microsoft.com/office/drawing/2014/main" id="{6E7DDD96-D791-4B06-9ABC-DA7A542C0347}"/>
              </a:ext>
            </a:extLst>
          </p:cNvPr>
          <p:cNvSpPr txBox="1">
            <a:spLocks/>
          </p:cNvSpPr>
          <p:nvPr/>
        </p:nvSpPr>
        <p:spPr>
          <a:xfrm>
            <a:off x="4502071" y="8071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5E02A09-2F00-4A3B-AEF5-EA2CF6A93EAD}"/>
              </a:ext>
            </a:extLst>
          </p:cNvPr>
          <p:cNvSpPr txBox="1"/>
          <p:nvPr/>
        </p:nvSpPr>
        <p:spPr>
          <a:xfrm>
            <a:off x="4441250" y="4441911"/>
            <a:ext cx="4850969" cy="21544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18	 AUSTRALIAN SPRING RAINFALL OUTLOOK, AUGUST TO OCTOBER, 2019</a:t>
            </a:r>
          </a:p>
        </p:txBody>
      </p:sp>
      <p:cxnSp>
        <p:nvCxnSpPr>
          <p:cNvPr id="13" name="Straight Connector 12">
            <a:extLst>
              <a:ext uri="{FF2B5EF4-FFF2-40B4-BE49-F238E27FC236}">
                <a16:creationId xmlns:a16="http://schemas.microsoft.com/office/drawing/2014/main" id="{CE02A4A9-4AF9-4539-AD77-053BB82A28B0}"/>
              </a:ext>
            </a:extLst>
          </p:cNvPr>
          <p:cNvCxnSpPr>
            <a:cxnSpLocks/>
          </p:cNvCxnSpPr>
          <p:nvPr/>
        </p:nvCxnSpPr>
        <p:spPr>
          <a:xfrm>
            <a:off x="4504678" y="4375908"/>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1EECCBB-A6E4-4981-85F2-E2B3DE552C00}"/>
              </a:ext>
            </a:extLst>
          </p:cNvPr>
          <p:cNvSpPr txBox="1"/>
          <p:nvPr/>
        </p:nvSpPr>
        <p:spPr>
          <a:xfrm>
            <a:off x="4441250" y="4147714"/>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BoM, 2019. </a:t>
            </a:r>
          </a:p>
        </p:txBody>
      </p:sp>
      <p:pic>
        <p:nvPicPr>
          <p:cNvPr id="16" name="Picture 15" descr="A close up of a map&#10;&#10;Description automatically generated">
            <a:extLst>
              <a:ext uri="{FF2B5EF4-FFF2-40B4-BE49-F238E27FC236}">
                <a16:creationId xmlns:a16="http://schemas.microsoft.com/office/drawing/2014/main" id="{BEB95D1A-A19A-49A7-81E3-7EB1EF36D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1250" y="654777"/>
            <a:ext cx="4904499" cy="3432870"/>
          </a:xfrm>
          <a:prstGeom prst="rect">
            <a:avLst/>
          </a:prstGeom>
        </p:spPr>
      </p:pic>
    </p:spTree>
    <p:extLst>
      <p:ext uri="{BB962C8B-B14F-4D97-AF65-F5344CB8AC3E}">
        <p14:creationId xmlns:p14="http://schemas.microsoft.com/office/powerpoint/2010/main" val="4082946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E695C6F2-9704-4AFD-9EAE-12775C4D71BF}"/>
              </a:ext>
            </a:extLst>
          </p:cNvPr>
          <p:cNvSpPr>
            <a:spLocks noGrp="1"/>
          </p:cNvSpPr>
          <p:nvPr>
            <p:ph idx="11"/>
          </p:nvPr>
        </p:nvSpPr>
        <p:spPr>
          <a:xfrm>
            <a:off x="1787236" y="654777"/>
            <a:ext cx="2743683" cy="5117373"/>
          </a:xfrm>
        </p:spPr>
        <p:txBody>
          <a:bodyPr vert="horz" lIns="90000" tIns="46800" rIns="90000" bIns="45720" numCol="1" spcCol="90000" rtlCol="0" anchor="t">
            <a:noAutofit/>
          </a:bodyPr>
          <a:lstStyle/>
          <a:p>
            <a:pPr>
              <a:lnSpc>
                <a:spcPct val="100000"/>
              </a:lnSpc>
              <a:spcBef>
                <a:spcPts val="600"/>
              </a:spcBef>
            </a:pPr>
            <a:r>
              <a:rPr lang="en-AU" b="1" dirty="0">
                <a:solidFill>
                  <a:schemeClr val="accent2"/>
                </a:solidFill>
                <a:latin typeface="Segoe UI Semibold" panose="020B0702040204020203" pitchFamily="34" charset="0"/>
                <a:cs typeface="Times New Roman"/>
              </a:rPr>
              <a:t>6.2.2 market conditions and drivers</a:t>
            </a:r>
          </a:p>
          <a:p>
            <a:pPr>
              <a:lnSpc>
                <a:spcPct val="100000"/>
              </a:lnSpc>
              <a:spcBef>
                <a:spcPts val="600"/>
              </a:spcBef>
            </a:pPr>
            <a:r>
              <a:rPr lang="en-AU" dirty="0">
                <a:solidFill>
                  <a:schemeClr val="tx2"/>
                </a:solidFill>
                <a:latin typeface="Segoe UI Semibold" panose="020B0702040204020203" pitchFamily="34" charset="0"/>
              </a:rPr>
              <a:t>Developing conditions and cropping decisions</a:t>
            </a:r>
          </a:p>
          <a:p>
            <a:pPr>
              <a:lnSpc>
                <a:spcPct val="100000"/>
              </a:lnSpc>
              <a:spcBef>
                <a:spcPts val="600"/>
              </a:spcBef>
            </a:pPr>
            <a:r>
              <a:rPr lang="en-AU" dirty="0">
                <a:solidFill>
                  <a:schemeClr val="tx2"/>
                </a:solidFill>
                <a:cs typeface="Times New Roman"/>
              </a:rPr>
              <a:t>Rainfall and inflows from August to November will be critical in determining if there is any sort of water availability turnaround, thereby driving annual cropping production decisions for 2019-20, and allocation prices for this year and next year. </a:t>
            </a:r>
          </a:p>
          <a:p>
            <a:pPr>
              <a:lnSpc>
                <a:spcPct val="100000"/>
              </a:lnSpc>
              <a:spcBef>
                <a:spcPts val="200"/>
              </a:spcBef>
              <a:spcAft>
                <a:spcPts val="200"/>
              </a:spcAft>
            </a:pPr>
            <a:r>
              <a:rPr lang="en-AU" dirty="0">
                <a:solidFill>
                  <a:schemeClr val="tx2"/>
                </a:solidFill>
                <a:cs typeface="Times New Roman"/>
              </a:rPr>
              <a:t>At current prices, Aither expects that many cotton, rice and other cropping enterprises will become sellers, provided they receive any water allocations at all. As a consequence, production would be low in these industries without a quick and significant turnaround in water availability. Continuing the trend from recent years, we may see more irrigation farmers exiting this year.</a:t>
            </a:r>
          </a:p>
          <a:p>
            <a:pPr>
              <a:lnSpc>
                <a:spcPct val="100000"/>
              </a:lnSpc>
              <a:spcBef>
                <a:spcPts val="600"/>
              </a:spcBef>
            </a:pPr>
            <a:r>
              <a:rPr lang="en-AU" dirty="0">
                <a:solidFill>
                  <a:schemeClr val="tx2"/>
                </a:solidFill>
                <a:latin typeface="Segoe UI Semibold" panose="020B0702040204020203" pitchFamily="34" charset="0"/>
              </a:rPr>
              <a:t>Horticulture, lower Murray water demand and trade restrictions</a:t>
            </a:r>
          </a:p>
          <a:p>
            <a:pPr>
              <a:lnSpc>
                <a:spcPct val="100000"/>
              </a:lnSpc>
              <a:spcBef>
                <a:spcPts val="200"/>
              </a:spcBef>
              <a:spcAft>
                <a:spcPts val="200"/>
              </a:spcAft>
            </a:pPr>
            <a:r>
              <a:rPr lang="en-AU" dirty="0">
                <a:solidFill>
                  <a:schemeClr val="tx2"/>
                </a:solidFill>
                <a:cs typeface="Times New Roman"/>
              </a:rPr>
              <a:t>While some permanent horticulturalists have already secured their water for the year, others will be waiting and hoping for an improvement in allocations before entering the market to secure their needs for this year and next. We expect this to keep prices high, particularly in the Lower Murray. </a:t>
            </a:r>
          </a:p>
          <a:p>
            <a:pPr>
              <a:lnSpc>
                <a:spcPct val="100000"/>
              </a:lnSpc>
              <a:spcBef>
                <a:spcPts val="200"/>
              </a:spcBef>
              <a:spcAft>
                <a:spcPts val="200"/>
              </a:spcAft>
            </a:pPr>
            <a:r>
              <a:rPr lang="en-AU" dirty="0">
                <a:solidFill>
                  <a:schemeClr val="tx2"/>
                </a:solidFill>
                <a:cs typeface="Times New Roman"/>
              </a:rPr>
              <a:t>Aither expects that inter-valley trade (IVT) rules will have large impacts on the distribution of water use and prices in 2019-20. At the time of writing, Lower Murray irrigators were unable to access water markets in the Murrumbidgee, Goulburn, Lower </a:t>
            </a:r>
            <a:r>
              <a:rPr lang="en-GB" dirty="0"/>
              <a:t>Darling or Upper Murray as the </a:t>
            </a:r>
            <a:r>
              <a:rPr lang="en-GB" dirty="0" err="1"/>
              <a:t>Murrumbidgee</a:t>
            </a:r>
            <a:r>
              <a:rPr lang="en-GB" dirty="0"/>
              <a:t> IVT, Goulburn IVT and </a:t>
            </a:r>
            <a:r>
              <a:rPr lang="en-GB" dirty="0" err="1"/>
              <a:t>Barmah</a:t>
            </a:r>
            <a:r>
              <a:rPr lang="en-GB" dirty="0"/>
              <a:t> Choke are closed (Figure 19). If this continues, the price in the Lower Murray is expected to rise above current levels, in the absence of a big increase in allocations. Meanwhile Upper Murray, Goulburn, and </a:t>
            </a:r>
            <a:r>
              <a:rPr lang="en-GB" dirty="0" err="1"/>
              <a:t>Murrumbidgee</a:t>
            </a:r>
            <a:r>
              <a:rPr lang="en-GB" dirty="0"/>
              <a:t> prices may flatten or even ease if the trade restrictions continue.</a:t>
            </a:r>
          </a:p>
          <a:p>
            <a:pPr>
              <a:lnSpc>
                <a:spcPct val="100000"/>
              </a:lnSpc>
              <a:spcBef>
                <a:spcPts val="200"/>
              </a:spcBef>
              <a:spcAft>
                <a:spcPts val="200"/>
              </a:spcAft>
            </a:pPr>
            <a:endParaRPr lang="en-AU" dirty="0"/>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6.0 Outlook</a:t>
            </a:r>
          </a:p>
        </p:txBody>
      </p:sp>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latin typeface="Segoe UI Light" panose="020B0502040204020203"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A1C719C4-6AB8-4D0E-BEC3-5EF09CC0AC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5403" y="717034"/>
            <a:ext cx="4421999" cy="3362800"/>
          </a:xfrm>
          <a:prstGeom prst="rect">
            <a:avLst/>
          </a:prstGeom>
        </p:spPr>
      </p:pic>
      <p:sp>
        <p:nvSpPr>
          <p:cNvPr id="14" name="TextBox 13">
            <a:extLst>
              <a:ext uri="{FF2B5EF4-FFF2-40B4-BE49-F238E27FC236}">
                <a16:creationId xmlns:a16="http://schemas.microsoft.com/office/drawing/2014/main" id="{08974E63-44A1-48C2-938A-64EAE88F7910}"/>
              </a:ext>
            </a:extLst>
          </p:cNvPr>
          <p:cNvSpPr txBox="1"/>
          <p:nvPr/>
        </p:nvSpPr>
        <p:spPr>
          <a:xfrm>
            <a:off x="4467491" y="4519410"/>
            <a:ext cx="4850969" cy="21544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19	early season trade closures, august 2019</a:t>
            </a:r>
          </a:p>
        </p:txBody>
      </p:sp>
      <p:cxnSp>
        <p:nvCxnSpPr>
          <p:cNvPr id="15" name="Straight Connector 14">
            <a:extLst>
              <a:ext uri="{FF2B5EF4-FFF2-40B4-BE49-F238E27FC236}">
                <a16:creationId xmlns:a16="http://schemas.microsoft.com/office/drawing/2014/main" id="{18A22D2B-C06D-4A82-8568-C6D03FAF723C}"/>
              </a:ext>
            </a:extLst>
          </p:cNvPr>
          <p:cNvCxnSpPr>
            <a:cxnSpLocks/>
          </p:cNvCxnSpPr>
          <p:nvPr/>
        </p:nvCxnSpPr>
        <p:spPr>
          <a:xfrm>
            <a:off x="4530919" y="4453407"/>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9828461-DAAF-44BF-B7DE-2866329A530F}"/>
              </a:ext>
            </a:extLst>
          </p:cNvPr>
          <p:cNvSpPr txBox="1"/>
          <p:nvPr/>
        </p:nvSpPr>
        <p:spPr>
          <a:xfrm>
            <a:off x="4530919" y="4112835"/>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a:t>
            </a:r>
          </a:p>
        </p:txBody>
      </p:sp>
    </p:spTree>
    <p:extLst>
      <p:ext uri="{BB962C8B-B14F-4D97-AF65-F5344CB8AC3E}">
        <p14:creationId xmlns:p14="http://schemas.microsoft.com/office/powerpoint/2010/main" val="2267987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4C0691D2-E232-4FB6-BE31-E71FA4B7CCED}"/>
              </a:ext>
            </a:extLst>
          </p:cNvPr>
          <p:cNvSpPr txBox="1">
            <a:spLocks/>
          </p:cNvSpPr>
          <p:nvPr/>
        </p:nvSpPr>
        <p:spPr>
          <a:xfrm>
            <a:off x="6976819" y="654777"/>
            <a:ext cx="2562434" cy="2370359"/>
          </a:xfrm>
          <a:prstGeom prst="rect">
            <a:avLst/>
          </a:prstGeom>
        </p:spPr>
        <p:txBody>
          <a:bodyPr vert="horz" lIns="90000" tIns="46800" rIns="90000" bIns="45720" numCol="1" spcCol="90000" rtlCol="0" anchor="t">
            <a:normAutofit fontScale="92500"/>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600"/>
              </a:spcBef>
            </a:pPr>
            <a:r>
              <a:rPr lang="en-AU" sz="1000" dirty="0">
                <a:solidFill>
                  <a:schemeClr val="tx2"/>
                </a:solidFill>
                <a:latin typeface="Segoe UI Semibold" panose="020B0702040204020203" pitchFamily="34" charset="0"/>
                <a:cs typeface="Times New Roman"/>
              </a:rPr>
              <a:t>Murray and end of season dynamics</a:t>
            </a:r>
          </a:p>
          <a:p>
            <a:pPr>
              <a:lnSpc>
                <a:spcPct val="100000"/>
              </a:lnSpc>
              <a:spcBef>
                <a:spcPts val="600"/>
              </a:spcBef>
            </a:pPr>
            <a:r>
              <a:rPr lang="en-AU" dirty="0">
                <a:solidFill>
                  <a:schemeClr val="tx2"/>
                </a:solidFill>
                <a:latin typeface="Segoe UI Light" panose="020B0502040204020203" pitchFamily="34" charset="0"/>
                <a:cs typeface="Times New Roman"/>
              </a:rPr>
              <a:t>As discussed above, the water demand in the Lower Murray has grown rapidly, and is inflexible, based on the ongoing needs of permanent horticulture. Trade into the Lower Murray is already prohibited from above the Barmah Choke, the Murrumbidgee, the Goulburn and the Lower Darling. If conditions remain poor, and the other regions are unable to supply water to the Lower Murray, prices may rise further over 2019-20. </a:t>
            </a:r>
            <a:endParaRPr lang="en-AU" dirty="0">
              <a:solidFill>
                <a:schemeClr val="tx2"/>
              </a:solidFill>
              <a:latin typeface="Segoe UI Light" panose="020B0502040204020203" pitchFamily="34" charset="0"/>
              <a:cs typeface="Times New Roman" panose="02020603050405020304" pitchFamily="18" charset="0"/>
            </a:endParaRPr>
          </a:p>
          <a:p>
            <a:pPr>
              <a:lnSpc>
                <a:spcPct val="100000"/>
              </a:lnSpc>
              <a:spcBef>
                <a:spcPts val="600"/>
              </a:spcBef>
            </a:pPr>
            <a:r>
              <a:rPr lang="en-AU" dirty="0">
                <a:solidFill>
                  <a:schemeClr val="tx2"/>
                </a:solidFill>
                <a:latin typeface="Segoe UI Light" panose="020B0502040204020203" pitchFamily="34" charset="0"/>
                <a:cs typeface="Times New Roman"/>
              </a:rPr>
              <a:t>As the season progresses, these enterprises will increasingly look forward to 2020-21 and will seek to secure water supply — which has the potential to leave water demand outstripping supply, potentially driving prices up further.</a:t>
            </a:r>
          </a:p>
          <a:p>
            <a:pPr>
              <a:lnSpc>
                <a:spcPct val="100000"/>
              </a:lnSpc>
              <a:spcBef>
                <a:spcPts val="600"/>
              </a:spcBef>
            </a:pPr>
            <a:endParaRPr lang="en-AU" sz="1000" dirty="0">
              <a:solidFill>
                <a:srgbClr val="404040"/>
              </a:solidFill>
              <a:latin typeface="Segoe UI Light" panose="020B0502040204020203" pitchFamily="34" charset="0"/>
              <a:cs typeface="Times New Roman" panose="02020603050405020304" pitchFamily="18" charset="0"/>
            </a:endParaRPr>
          </a:p>
          <a:p>
            <a:pPr>
              <a:lnSpc>
                <a:spcPct val="100000"/>
              </a:lnSpc>
              <a:spcBef>
                <a:spcPts val="600"/>
              </a:spcBef>
            </a:pPr>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8"/>
            <a:ext cx="2562434" cy="6005098"/>
          </a:xfrm>
        </p:spPr>
        <p:txBody>
          <a:bodyPr vert="horz" lIns="90000" tIns="46800" rIns="90000" bIns="45720" numCol="1" spcCol="90000" rtlCol="0" anchor="t">
            <a:noAutofit/>
          </a:bodyPr>
          <a:lstStyle/>
          <a:p>
            <a:pPr>
              <a:lnSpc>
                <a:spcPct val="100000"/>
              </a:lnSpc>
              <a:spcBef>
                <a:spcPts val="600"/>
              </a:spcBef>
            </a:pPr>
            <a:r>
              <a:rPr lang="en-AU" dirty="0">
                <a:solidFill>
                  <a:schemeClr val="tx2"/>
                </a:solidFill>
                <a:latin typeface="Segoe UI Semibold" panose="020B0702040204020203" pitchFamily="34" charset="0"/>
                <a:cs typeface="Times New Roman"/>
              </a:rPr>
              <a:t>Price forecast for 2019-20</a:t>
            </a:r>
          </a:p>
          <a:p>
            <a:pPr>
              <a:lnSpc>
                <a:spcPct val="100000"/>
              </a:lnSpc>
              <a:spcBef>
                <a:spcPts val="600"/>
              </a:spcBef>
            </a:pPr>
            <a:r>
              <a:rPr lang="en-AU" sz="800" dirty="0">
                <a:solidFill>
                  <a:schemeClr val="tx2"/>
                </a:solidFill>
                <a:cs typeface="Times New Roman"/>
              </a:rPr>
              <a:t>Based on current climate outlooks, a major turnaround in water availability appears unlikely. Inflows over the year-to-date and state-based seasonal determinations outlooks suggest that it will remain dry or worse, with allocations lower than the same time in 2018-19. </a:t>
            </a:r>
          </a:p>
          <a:p>
            <a:pPr>
              <a:lnSpc>
                <a:spcPct val="100000"/>
              </a:lnSpc>
              <a:spcBef>
                <a:spcPts val="600"/>
              </a:spcBef>
            </a:pPr>
            <a:r>
              <a:rPr lang="en-AU" sz="800" dirty="0">
                <a:solidFill>
                  <a:schemeClr val="tx2"/>
                </a:solidFill>
                <a:cs typeface="Times New Roman"/>
              </a:rPr>
              <a:t>Based on a dry or extreme dry outlook in 2019-20, we expect between approximately 2,500 and 3,300 GL of water to be available for consumptive use from allocations to entitlements across major southern MDB surface water systems (including approximately 835 GL of consumptive carryover).</a:t>
            </a:r>
          </a:p>
          <a:p>
            <a:pPr>
              <a:lnSpc>
                <a:spcPct val="100000"/>
              </a:lnSpc>
              <a:spcBef>
                <a:spcPts val="600"/>
              </a:spcBef>
            </a:pPr>
            <a:r>
              <a:rPr lang="en-AU" sz="800" dirty="0">
                <a:solidFill>
                  <a:schemeClr val="tx2"/>
                </a:solidFill>
                <a:cs typeface="Times New Roman"/>
              </a:rPr>
              <a:t>Using Aither's water markets model, we estimate that the average annual allocation price in the southern MDB (excl. Murrumbidgee) will be approximately $425 per ML under a dry scenario and $590 per ML under an extreme dry scenario. However, this assumes a degree of inter-regional trade which we are unlikely to see this season as a result of IVT limits, as noted above. Depending on the arrangement of these trade restrictions, we expect the Lower Murray could trade at or above this price level, while the Goulburn and Upper Murray is expected to trade at or below this level — meaning a range of prices is ultimately possible (Figure 20).</a:t>
            </a:r>
          </a:p>
          <a:p>
            <a:pPr>
              <a:lnSpc>
                <a:spcPct val="100000"/>
              </a:lnSpc>
              <a:spcBef>
                <a:spcPts val="600"/>
              </a:spcBef>
            </a:pPr>
            <a:r>
              <a:rPr lang="en-AU" sz="800" dirty="0">
                <a:solidFill>
                  <a:schemeClr val="tx2"/>
                </a:solidFill>
                <a:cs typeface="Times New Roman"/>
              </a:rPr>
              <a:t>Under current conditions, our model predicts trade will move the maximum volume out of the Murrumbidgee, which will be left with an average price of between $360 and $380 per ML, but this will be strongly influenced by allocations to General Security entitlements.</a:t>
            </a:r>
            <a:r>
              <a:rPr lang="en-AU" sz="800" dirty="0">
                <a:solidFill>
                  <a:schemeClr val="tx2"/>
                </a:solidFill>
                <a:latin typeface="Segoe UI Semibold" panose="020B0702040204020203" pitchFamily="34" charset="0"/>
                <a:cs typeface="Times New Roman"/>
              </a:rPr>
              <a:t> </a:t>
            </a:r>
            <a:endParaRPr lang="en-AU" sz="800" dirty="0">
              <a:solidFill>
                <a:schemeClr val="tx2"/>
              </a:solidFill>
              <a:latin typeface="Segoe UI Semibold" panose="020B0702040204020203" pitchFamily="34" charset="0"/>
              <a:cs typeface="Times New Roman" panose="02020603050405020304" pitchFamily="18" charset="0"/>
            </a:endParaRPr>
          </a:p>
          <a:p>
            <a:pPr>
              <a:lnSpc>
                <a:spcPct val="100000"/>
              </a:lnSpc>
              <a:spcBef>
                <a:spcPts val="600"/>
              </a:spcBef>
            </a:pPr>
            <a:r>
              <a:rPr lang="en-AU" dirty="0">
                <a:solidFill>
                  <a:schemeClr val="tx2"/>
                </a:solidFill>
                <a:latin typeface="Segoe UI Semibold" panose="020B0702040204020203" pitchFamily="34" charset="0"/>
                <a:cs typeface="Times New Roman"/>
              </a:rPr>
              <a:t>Goulburn</a:t>
            </a:r>
          </a:p>
          <a:p>
            <a:pPr>
              <a:lnSpc>
                <a:spcPct val="100000"/>
              </a:lnSpc>
              <a:spcBef>
                <a:spcPts val="600"/>
              </a:spcBef>
            </a:pPr>
            <a:r>
              <a:rPr lang="en-AU" sz="800" dirty="0">
                <a:solidFill>
                  <a:schemeClr val="tx2"/>
                </a:solidFill>
                <a:cs typeface="Times New Roman"/>
              </a:rPr>
              <a:t>Trade has already closed from the Goulburn to the rest of the southern MDB — and accordingly the price has already fallen below other southern MDB allocation prices. We expect this divergence to grow and only come back to an equilibrium with the Murray if the IVT re-opens or towards the end of the season. With much less high-value horticulture in the Goulburn, prices could drop substantially if the IVT remains </a:t>
            </a:r>
            <a:r>
              <a:rPr lang="en-AU" dirty="0">
                <a:solidFill>
                  <a:schemeClr val="tx2"/>
                </a:solidFill>
                <a:cs typeface="Times New Roman"/>
              </a:rPr>
              <a:t>closed. </a:t>
            </a:r>
            <a:endParaRPr lang="en-AU" dirty="0">
              <a:solidFill>
                <a:schemeClr val="tx2"/>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6.0 Outlook</a:t>
            </a:r>
          </a:p>
        </p:txBody>
      </p:sp>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CDAA05E9-9FDF-4380-B71C-D9A04F78F9A2}"/>
              </a:ext>
            </a:extLst>
          </p:cNvPr>
          <p:cNvSpPr txBox="1">
            <a:spLocks/>
          </p:cNvSpPr>
          <p:nvPr/>
        </p:nvSpPr>
        <p:spPr>
          <a:xfrm>
            <a:off x="6912105"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12" name="Content Placeholder 1">
            <a:extLst>
              <a:ext uri="{FF2B5EF4-FFF2-40B4-BE49-F238E27FC236}">
                <a16:creationId xmlns:a16="http://schemas.microsoft.com/office/drawing/2014/main" id="{CF4A5E9D-DDBE-4271-A3BE-8B648C4BA355}"/>
              </a:ext>
            </a:extLst>
          </p:cNvPr>
          <p:cNvSpPr txBox="1">
            <a:spLocks/>
          </p:cNvSpPr>
          <p:nvPr/>
        </p:nvSpPr>
        <p:spPr>
          <a:xfrm>
            <a:off x="4349671" y="649912"/>
            <a:ext cx="2562434" cy="2375228"/>
          </a:xfrm>
          <a:prstGeom prst="rect">
            <a:avLst/>
          </a:prstGeom>
        </p:spPr>
        <p:txBody>
          <a:bodyPr vert="horz" lIns="90000" tIns="46800" rIns="90000" bIns="45720" numCol="1" spcCol="90000" rtlCol="0" anchor="t">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600"/>
              </a:spcBef>
            </a:pPr>
            <a:r>
              <a:rPr lang="en-AU" dirty="0">
                <a:solidFill>
                  <a:schemeClr val="tx2"/>
                </a:solidFill>
                <a:latin typeface="Segoe UI Semibold" panose="020B0702040204020203" pitchFamily="34" charset="0"/>
                <a:cs typeface="Times New Roman"/>
              </a:rPr>
              <a:t>Murrumbidgee</a:t>
            </a:r>
            <a:endParaRPr lang="en-US" dirty="0">
              <a:solidFill>
                <a:schemeClr val="tx2"/>
              </a:solidFill>
              <a:latin typeface="Segoe UI Semibold" panose="020B0702040204020203" pitchFamily="34" charset="0"/>
              <a:cs typeface="Times New Roman"/>
            </a:endParaRPr>
          </a:p>
          <a:p>
            <a:pPr>
              <a:lnSpc>
                <a:spcPct val="100000"/>
              </a:lnSpc>
              <a:spcBef>
                <a:spcPts val="600"/>
              </a:spcBef>
            </a:pPr>
            <a:r>
              <a:rPr lang="en-AU" dirty="0">
                <a:solidFill>
                  <a:schemeClr val="tx2"/>
                </a:solidFill>
                <a:latin typeface="Segoe UI Light" panose="020B0502040204020203" pitchFamily="34" charset="0"/>
                <a:cs typeface="Times New Roman"/>
              </a:rPr>
              <a:t>Allocation trade movements have reversed from 2018-19 when the limits on the volume of water into the Murrumbidgee were reached. The high price combined with full allocations to High Security entitlements in the Murrumbidgee has increasingly moved water out to the Murray and the limit on trade out of the Murrumbidgee was reached on 16 August 2019. We expect trade to remain closed from the Murrumbidgee throughout 2019-20. The eventual allocations, demand for carryover to 2020-21 and the area of cotton planted will ultimately determine the local price, although it is expected to be lower than in the Lower Murray.</a:t>
            </a:r>
          </a:p>
        </p:txBody>
      </p:sp>
      <p:sp>
        <p:nvSpPr>
          <p:cNvPr id="14" name="TextBox 13">
            <a:extLst>
              <a:ext uri="{FF2B5EF4-FFF2-40B4-BE49-F238E27FC236}">
                <a16:creationId xmlns:a16="http://schemas.microsoft.com/office/drawing/2014/main" id="{EB9D0D8B-9192-4434-886B-735612FF023E}"/>
              </a:ext>
            </a:extLst>
          </p:cNvPr>
          <p:cNvSpPr txBox="1"/>
          <p:nvPr/>
        </p:nvSpPr>
        <p:spPr>
          <a:xfrm>
            <a:off x="4487907" y="5985865"/>
            <a:ext cx="4850969" cy="33855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20	OUTLOOK FOR AVERAGE ANNUAL SOUTHERN MDB ALLOCATION PRICES 			COMPARED TO CURRENT ALLOCATION PRICES, CONNECTED MURRAY, 2019-20</a:t>
            </a:r>
          </a:p>
        </p:txBody>
      </p:sp>
      <p:cxnSp>
        <p:nvCxnSpPr>
          <p:cNvPr id="15" name="Straight Connector 14">
            <a:extLst>
              <a:ext uri="{FF2B5EF4-FFF2-40B4-BE49-F238E27FC236}">
                <a16:creationId xmlns:a16="http://schemas.microsoft.com/office/drawing/2014/main" id="{765ABB7A-9004-40EC-B1E6-92CBC69CE1B1}"/>
              </a:ext>
            </a:extLst>
          </p:cNvPr>
          <p:cNvCxnSpPr>
            <a:cxnSpLocks/>
          </p:cNvCxnSpPr>
          <p:nvPr/>
        </p:nvCxnSpPr>
        <p:spPr>
          <a:xfrm>
            <a:off x="4551335" y="591986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F2ABB25-2595-4E65-8060-5E113E06CA94}"/>
              </a:ext>
            </a:extLst>
          </p:cNvPr>
          <p:cNvSpPr txBox="1"/>
          <p:nvPr/>
        </p:nvSpPr>
        <p:spPr>
          <a:xfrm>
            <a:off x="4487907" y="5691668"/>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a:t>
            </a:r>
          </a:p>
        </p:txBody>
      </p:sp>
      <p:graphicFrame>
        <p:nvGraphicFramePr>
          <p:cNvPr id="18" name="Chart 17">
            <a:extLst>
              <a:ext uri="{FF2B5EF4-FFF2-40B4-BE49-F238E27FC236}">
                <a16:creationId xmlns:a16="http://schemas.microsoft.com/office/drawing/2014/main" id="{70FCEA33-C3EA-448A-8471-C3DDAD373542}"/>
              </a:ext>
            </a:extLst>
          </p:cNvPr>
          <p:cNvGraphicFramePr>
            <a:graphicFrameLocks/>
          </p:cNvGraphicFramePr>
          <p:nvPr>
            <p:extLst>
              <p:ext uri="{D42A27DB-BD31-4B8C-83A1-F6EECF244321}">
                <p14:modId xmlns:p14="http://schemas.microsoft.com/office/powerpoint/2010/main" val="2718123078"/>
              </p:ext>
            </p:extLst>
          </p:nvPr>
        </p:nvGraphicFramePr>
        <p:xfrm>
          <a:off x="4454906" y="3250438"/>
          <a:ext cx="4914398" cy="23752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5907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BC13AB26-4CC0-4764-9F57-F948737264DA}"/>
              </a:ext>
            </a:extLst>
          </p:cNvPr>
          <p:cNvGraphicFramePr>
            <a:graphicFrameLocks/>
          </p:cNvGraphicFramePr>
          <p:nvPr>
            <p:extLst>
              <p:ext uri="{D42A27DB-BD31-4B8C-83A1-F6EECF244321}">
                <p14:modId xmlns:p14="http://schemas.microsoft.com/office/powerpoint/2010/main" val="1754343137"/>
              </p:ext>
            </p:extLst>
          </p:nvPr>
        </p:nvGraphicFramePr>
        <p:xfrm>
          <a:off x="4487907" y="654777"/>
          <a:ext cx="4850969" cy="2516400"/>
        </p:xfrm>
        <a:graphic>
          <a:graphicData uri="http://schemas.openxmlformats.org/drawingml/2006/chart">
            <c:chart xmlns:c="http://schemas.openxmlformats.org/drawingml/2006/chart" xmlns:r="http://schemas.openxmlformats.org/officeDocument/2006/relationships" r:id="rId3"/>
          </a:graphicData>
        </a:graphic>
      </p:graphicFrame>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6" y="654777"/>
            <a:ext cx="2680255" cy="5872537"/>
          </a:xfrm>
        </p:spPr>
        <p:txBody>
          <a:bodyPr vert="horz" lIns="90000" tIns="46800" rIns="90000" bIns="45720" numCol="1" spcCol="90000" rtlCol="0" anchor="t">
            <a:noAutofit/>
          </a:bodyPr>
          <a:lstStyle/>
          <a:p>
            <a:pPr lvl="0">
              <a:lnSpc>
                <a:spcPct val="120000"/>
              </a:lnSpc>
              <a:spcBef>
                <a:spcPts val="500"/>
              </a:spcBef>
              <a:spcAft>
                <a:spcPts val="500"/>
              </a:spcAft>
            </a:pPr>
            <a:r>
              <a:rPr lang="en-AU" b="1" dirty="0">
                <a:solidFill>
                  <a:schemeClr val="accent2"/>
                </a:solidFill>
                <a:latin typeface="Segoe UI Semibold" panose="020B0702040204020203" pitchFamily="34" charset="0"/>
                <a:cs typeface="Times New Roman"/>
              </a:rPr>
              <a:t>6.2.3 PREVIOUS MODEL ACCURACY</a:t>
            </a:r>
          </a:p>
          <a:p>
            <a:pPr>
              <a:lnSpc>
                <a:spcPct val="120000"/>
              </a:lnSpc>
              <a:spcBef>
                <a:spcPts val="500"/>
              </a:spcBef>
              <a:spcAft>
                <a:spcPts val="500"/>
              </a:spcAft>
            </a:pPr>
            <a:r>
              <a:rPr lang="en-AU" dirty="0">
                <a:solidFill>
                  <a:schemeClr val="tx2"/>
                </a:solidFill>
                <a:cs typeface="Times New Roman"/>
              </a:rPr>
              <a:t>For the 2017-18 Aither Water Markets Report, we estimated 2018-19 water market prices using our previous water allocation price model. Under dry conditions, the model estimated the annual price would be $240 per ML throughout the southern MDB. In last year’s report, under extreme dry conditions, the model estimated the price would be $315 per ML throughout the southern MDB.</a:t>
            </a:r>
          </a:p>
          <a:p>
            <a:pPr>
              <a:lnSpc>
                <a:spcPct val="120000"/>
              </a:lnSpc>
              <a:spcBef>
                <a:spcPts val="500"/>
              </a:spcBef>
              <a:spcAft>
                <a:spcPts val="500"/>
              </a:spcAft>
            </a:pPr>
            <a:r>
              <a:rPr lang="en-AU" dirty="0">
                <a:solidFill>
                  <a:schemeClr val="tx2"/>
                </a:solidFill>
                <a:cs typeface="Times New Roman"/>
              </a:rPr>
              <a:t>Despite there being no single price for water allocations across the southern MDB in 2018-19, the approximate average annual price for the connected southern MDB was around $423 per ML, which is significantly higher than Aither’s estimates based on outlooks available at the time (Figure 21). </a:t>
            </a:r>
            <a:endParaRPr lang="en-AU" dirty="0">
              <a:solidFill>
                <a:schemeClr val="tx2"/>
              </a:solidFill>
              <a:cs typeface="Times New Roman" panose="02020603050405020304" pitchFamily="18" charset="0"/>
            </a:endParaRPr>
          </a:p>
          <a:p>
            <a:pPr>
              <a:lnSpc>
                <a:spcPct val="120000"/>
              </a:lnSpc>
              <a:spcBef>
                <a:spcPts val="500"/>
              </a:spcBef>
              <a:spcAft>
                <a:spcPts val="500"/>
              </a:spcAft>
            </a:pPr>
            <a:r>
              <a:rPr lang="en-AU" dirty="0">
                <a:solidFill>
                  <a:schemeClr val="tx2"/>
                </a:solidFill>
                <a:cs typeface="Times New Roman"/>
              </a:rPr>
              <a:t>The source of the discrepancy stems from both supply and demand factors. On the supply side, actual conditions were extremely unfavourable — especially for general security entitlements in NSW and in-crop rainfall.</a:t>
            </a:r>
          </a:p>
          <a:p>
            <a:pPr>
              <a:lnSpc>
                <a:spcPct val="120000"/>
              </a:lnSpc>
              <a:spcBef>
                <a:spcPts val="500"/>
              </a:spcBef>
              <a:spcAft>
                <a:spcPts val="500"/>
              </a:spcAft>
            </a:pPr>
            <a:r>
              <a:rPr lang="en-AU" dirty="0">
                <a:solidFill>
                  <a:schemeClr val="tx2"/>
                </a:solidFill>
                <a:cs typeface="Times New Roman"/>
              </a:rPr>
              <a:t>On the demand side, as described previously, significant new water demand has entered the market from cotton and permanent horticulture throughout the southern MDB. As well as having a higher willingness to pay (raising the price in all water years), permanent horticulture has much less flexible water demand, which means prices are likely to increase at a faster rate under dry and extreme dry conditions.</a:t>
            </a:r>
          </a:p>
          <a:p>
            <a:pPr>
              <a:lnSpc>
                <a:spcPct val="120000"/>
              </a:lnSpc>
              <a:spcBef>
                <a:spcPts val="600"/>
              </a:spcBef>
            </a:pPr>
            <a:endParaRPr lang="en-AU"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6.0 Outlook</a:t>
            </a:r>
          </a:p>
        </p:txBody>
      </p:sp>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CDAA05E9-9FDF-4380-B71C-D9A04F78F9A2}"/>
              </a:ext>
            </a:extLst>
          </p:cNvPr>
          <p:cNvSpPr txBox="1">
            <a:spLocks/>
          </p:cNvSpPr>
          <p:nvPr/>
        </p:nvSpPr>
        <p:spPr>
          <a:xfrm>
            <a:off x="6912105"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B9D0D8B-9192-4434-886B-735612FF023E}"/>
              </a:ext>
            </a:extLst>
          </p:cNvPr>
          <p:cNvSpPr txBox="1"/>
          <p:nvPr/>
        </p:nvSpPr>
        <p:spPr>
          <a:xfrm>
            <a:off x="4404064" y="3440539"/>
            <a:ext cx="4850969" cy="33855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21	COMPARISON OF OBSERVED AND MODELLED AVERAGE ANNUAL ALLOCATION 		PRICES, 2018-19</a:t>
            </a:r>
          </a:p>
        </p:txBody>
      </p:sp>
      <p:cxnSp>
        <p:nvCxnSpPr>
          <p:cNvPr id="15" name="Straight Connector 14">
            <a:extLst>
              <a:ext uri="{FF2B5EF4-FFF2-40B4-BE49-F238E27FC236}">
                <a16:creationId xmlns:a16="http://schemas.microsoft.com/office/drawing/2014/main" id="{765ABB7A-9004-40EC-B1E6-92CBC69CE1B1}"/>
              </a:ext>
            </a:extLst>
          </p:cNvPr>
          <p:cNvCxnSpPr>
            <a:cxnSpLocks/>
          </p:cNvCxnSpPr>
          <p:nvPr/>
        </p:nvCxnSpPr>
        <p:spPr>
          <a:xfrm>
            <a:off x="4467492" y="3374536"/>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F2ABB25-2595-4E65-8060-5E113E06CA94}"/>
              </a:ext>
            </a:extLst>
          </p:cNvPr>
          <p:cNvSpPr txBox="1"/>
          <p:nvPr/>
        </p:nvSpPr>
        <p:spPr>
          <a:xfrm>
            <a:off x="4404064" y="3146342"/>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Based on Victorian, New South Wales and South Australian water registers, 2019 </a:t>
            </a:r>
          </a:p>
        </p:txBody>
      </p:sp>
      <p:sp>
        <p:nvSpPr>
          <p:cNvPr id="5" name="Rectangle 4">
            <a:extLst>
              <a:ext uri="{FF2B5EF4-FFF2-40B4-BE49-F238E27FC236}">
                <a16:creationId xmlns:a16="http://schemas.microsoft.com/office/drawing/2014/main" id="{E803138F-71D9-4B89-971C-2BD5A4CD0FD1}"/>
              </a:ext>
            </a:extLst>
          </p:cNvPr>
          <p:cNvSpPr/>
          <p:nvPr/>
        </p:nvSpPr>
        <p:spPr>
          <a:xfrm>
            <a:off x="4467491" y="4159553"/>
            <a:ext cx="5007048" cy="1663019"/>
          </a:xfrm>
          <a:prstGeom prst="rect">
            <a:avLst/>
          </a:prstGeom>
        </p:spPr>
        <p:txBody>
          <a:bodyPr wrap="square">
            <a:spAutoFit/>
          </a:bodyPr>
          <a:lstStyle/>
          <a:p>
            <a:pPr lvl="0" defTabSz="457200">
              <a:lnSpc>
                <a:spcPct val="120000"/>
              </a:lnSpc>
              <a:spcBef>
                <a:spcPts val="500"/>
              </a:spcBef>
              <a:spcAft>
                <a:spcPts val="500"/>
              </a:spcAft>
            </a:pPr>
            <a:r>
              <a:rPr lang="en-AU" sz="900" b="1" dirty="0">
                <a:solidFill>
                  <a:schemeClr val="accent2"/>
                </a:solidFill>
                <a:latin typeface="Segoe UI Semibold" panose="020B0702040204020203" pitchFamily="34" charset="0"/>
                <a:cs typeface="Times New Roman"/>
              </a:rPr>
              <a:t>6.2.4 CHANGES TO THE WATER MARKET MODEL</a:t>
            </a:r>
          </a:p>
          <a:p>
            <a:pPr lvl="0" defTabSz="457200">
              <a:lnSpc>
                <a:spcPct val="120000"/>
              </a:lnSpc>
              <a:spcBef>
                <a:spcPts val="500"/>
              </a:spcBef>
              <a:spcAft>
                <a:spcPts val="500"/>
              </a:spcAft>
            </a:pPr>
            <a:r>
              <a:rPr lang="en-AU" sz="900" dirty="0">
                <a:solidFill>
                  <a:schemeClr val="tx2"/>
                </a:solidFill>
                <a:latin typeface="Segoe UI Light" panose="020B0502040204020203" pitchFamily="34" charset="0"/>
                <a:cs typeface="Times New Roman"/>
              </a:rPr>
              <a:t>Aither’s water market model has developed over time. In addition to splitting the Murrumbidgee from the connected Murray, Aither has made more recent changes to the model. To better reflect the change in water demand, there has been a structural change to the model, as well as improvements to the input data. As a result, the model performs better when estimating dry and extreme dry conditions. </a:t>
            </a:r>
            <a:endParaRPr lang="en-AU" sz="900" dirty="0">
              <a:solidFill>
                <a:schemeClr val="tx2"/>
              </a:solidFill>
              <a:latin typeface="Segoe UI Light" panose="020B0502040204020203" pitchFamily="34" charset="0"/>
              <a:cs typeface="Times New Roman" panose="02020603050405020304" pitchFamily="18" charset="0"/>
            </a:endParaRPr>
          </a:p>
          <a:p>
            <a:pPr lvl="0" defTabSz="457200">
              <a:lnSpc>
                <a:spcPct val="120000"/>
              </a:lnSpc>
              <a:spcBef>
                <a:spcPts val="500"/>
              </a:spcBef>
              <a:spcAft>
                <a:spcPts val="500"/>
              </a:spcAft>
            </a:pPr>
            <a:r>
              <a:rPr lang="en-AU" sz="900" dirty="0">
                <a:solidFill>
                  <a:schemeClr val="tx2"/>
                </a:solidFill>
                <a:latin typeface="Segoe UI Light" panose="020B0502040204020203" pitchFamily="34" charset="0"/>
                <a:cs typeface="Times New Roman"/>
              </a:rPr>
              <a:t>Aither is continuing to re-develop the model in 2019 to enable greater accuracy and enhanced insights across trade zones.</a:t>
            </a:r>
            <a:endParaRPr lang="en-AU" sz="900" dirty="0">
              <a:solidFill>
                <a:schemeClr val="tx2"/>
              </a:solidFill>
              <a:latin typeface="Segoe UI Light"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920884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8"/>
            <a:ext cx="2562434" cy="5872542"/>
          </a:xfrm>
        </p:spPr>
        <p:txBody>
          <a:bodyPr vert="horz" lIns="90000" tIns="46800" rIns="90000" bIns="45720" numCol="1" spcCol="90000" rtlCol="0" anchor="t">
            <a:noAutofit/>
          </a:bodyPr>
          <a:lstStyle/>
          <a:p>
            <a:r>
              <a:rPr lang="en-AU" sz="1200" b="1" dirty="0">
                <a:solidFill>
                  <a:schemeClr val="tx2"/>
                </a:solidFill>
                <a:latin typeface="Segoe UI Semibold" panose="020B0702040204020203" pitchFamily="34" charset="0"/>
                <a:cs typeface="Times New Roman"/>
              </a:rPr>
              <a:t>6.3 ENTITLEMENT MARKET CONDITIONS AND OUTLOOK</a:t>
            </a:r>
          </a:p>
          <a:p>
            <a:pPr>
              <a:spcBef>
                <a:spcPts val="600"/>
              </a:spcBef>
            </a:pPr>
            <a:r>
              <a:rPr lang="en-AU" sz="800" dirty="0">
                <a:solidFill>
                  <a:schemeClr val="tx2"/>
                </a:solidFill>
                <a:cs typeface="Times New Roman"/>
              </a:rPr>
              <a:t>Entitlement price increases continued throughout 2018-19, particularly for high security/reliability entitlements which yielded strong returns from selling water allocations this year (Table 6).</a:t>
            </a:r>
          </a:p>
          <a:p>
            <a:pPr>
              <a:spcBef>
                <a:spcPts val="600"/>
              </a:spcBef>
            </a:pPr>
            <a:r>
              <a:rPr lang="en-AU" sz="800" dirty="0">
                <a:solidFill>
                  <a:schemeClr val="tx2"/>
                </a:solidFill>
                <a:cs typeface="Times New Roman"/>
              </a:rPr>
              <a:t>Reflecting high demand, prices have particularly increased for the high reliability entitlements that can supply water to the Lower Murray: Vic Murray Zone 7 HRWS, NSW Murray Zone 11 HS, and SA Murray Class 3 — and, to a certain extent, Murrumbidgee HS. </a:t>
            </a:r>
          </a:p>
          <a:p>
            <a:pPr>
              <a:spcBef>
                <a:spcPts val="600"/>
              </a:spcBef>
            </a:pPr>
            <a:r>
              <a:rPr lang="en-AU" sz="800" dirty="0">
                <a:solidFill>
                  <a:schemeClr val="tx2"/>
                </a:solidFill>
                <a:cs typeface="Times New Roman"/>
              </a:rPr>
              <a:t>Accordingly, significantly sized parcels of these entitlement types appear to be increasingly difficult to source from markets. In the last few months, prices for Victorian Murray Zone 6 and Goulburn 1A HRWS entitlements have increased, but there remains a very large price differential when compared to entitlements held below the Barmah Choke.</a:t>
            </a:r>
          </a:p>
          <a:p>
            <a:pPr>
              <a:spcBef>
                <a:spcPts val="600"/>
              </a:spcBef>
            </a:pPr>
            <a:r>
              <a:rPr lang="en-AU" sz="800" dirty="0">
                <a:solidFill>
                  <a:schemeClr val="tx2"/>
                </a:solidFill>
                <a:cs typeface="Times New Roman"/>
              </a:rPr>
              <a:t>These increasing entitlement values reflect the positive conditions for several irrigated commodities (cotton, almonds, citrus and table grapes), and increasingly the trade restrictions which limit inter-valley movement of water. Prices also reflect the low interest rate environment and strong demand for real assets.</a:t>
            </a:r>
            <a:endParaRPr lang="en-AU" sz="800" dirty="0">
              <a:solidFill>
                <a:schemeClr val="tx2"/>
              </a:solidFill>
              <a:cs typeface="Times New Roman" panose="02020603050405020304" pitchFamily="18" charset="0"/>
            </a:endParaRPr>
          </a:p>
          <a:p>
            <a:pPr>
              <a:spcBef>
                <a:spcPts val="600"/>
              </a:spcBef>
            </a:pPr>
            <a:r>
              <a:rPr lang="en-AU" sz="800" dirty="0">
                <a:solidFill>
                  <a:schemeClr val="tx2"/>
                </a:solidFill>
                <a:cs typeface="Times New Roman"/>
              </a:rPr>
              <a:t>According to brokers, buyers remain diverse and include:</a:t>
            </a:r>
          </a:p>
          <a:p>
            <a:pPr marL="171450" indent="-171450">
              <a:lnSpc>
                <a:spcPct val="100000"/>
              </a:lnSpc>
              <a:spcBef>
                <a:spcPts val="0"/>
              </a:spcBef>
              <a:spcAft>
                <a:spcPts val="0"/>
              </a:spcAft>
              <a:buFont typeface="Arial" panose="020B0604020202020204" pitchFamily="34" charset="0"/>
              <a:buChar char="•"/>
            </a:pPr>
            <a:r>
              <a:rPr lang="en-AU" sz="800" dirty="0">
                <a:solidFill>
                  <a:schemeClr val="tx2"/>
                </a:solidFill>
                <a:cs typeface="Times New Roman"/>
              </a:rPr>
              <a:t>Enterprises topping up smaller water portfolios to secure their long term needs. </a:t>
            </a:r>
          </a:p>
          <a:p>
            <a:pPr marL="171450" indent="-171450">
              <a:lnSpc>
                <a:spcPct val="100000"/>
              </a:lnSpc>
              <a:spcBef>
                <a:spcPts val="0"/>
              </a:spcBef>
              <a:spcAft>
                <a:spcPts val="0"/>
              </a:spcAft>
              <a:buFont typeface="Arial" panose="020B0604020202020204" pitchFamily="34" charset="0"/>
              <a:buChar char="•"/>
            </a:pPr>
            <a:r>
              <a:rPr lang="en-AU" sz="800" dirty="0">
                <a:solidFill>
                  <a:schemeClr val="tx2"/>
                </a:solidFill>
                <a:cs typeface="Times New Roman"/>
              </a:rPr>
              <a:t>Water funds and investors continuing to see value in entitlements on the basis of lease products and forward contracts. </a:t>
            </a:r>
            <a:endParaRPr lang="en-AU" sz="800" dirty="0">
              <a:solidFill>
                <a:schemeClr val="tx2"/>
              </a:solidFill>
              <a:cs typeface="Times New Roman" panose="02020603050405020304" pitchFamily="18" charset="0"/>
            </a:endParaRPr>
          </a:p>
          <a:p>
            <a:pPr marL="171450" indent="-171450">
              <a:lnSpc>
                <a:spcPct val="100000"/>
              </a:lnSpc>
              <a:spcBef>
                <a:spcPts val="0"/>
              </a:spcBef>
              <a:spcAft>
                <a:spcPts val="0"/>
              </a:spcAft>
              <a:buFont typeface="Arial" panose="020B0604020202020204" pitchFamily="34" charset="0"/>
              <a:buChar char="•"/>
            </a:pPr>
            <a:r>
              <a:rPr lang="en-AU" sz="800" dirty="0">
                <a:solidFill>
                  <a:schemeClr val="tx2"/>
                </a:solidFill>
                <a:cs typeface="Times New Roman"/>
              </a:rPr>
              <a:t>Some large corporate agribusinesses that are making strategic purchases to manage risk and underpin long-term permanent developments.  </a:t>
            </a:r>
            <a:endParaRPr lang="en-AU" sz="800" dirty="0">
              <a:solidFill>
                <a:schemeClr val="tx2"/>
              </a:solidFill>
              <a:cs typeface="Times New Roman" panose="02020603050405020304" pitchFamily="18" charset="0"/>
            </a:endParaRPr>
          </a:p>
          <a:p>
            <a:pPr>
              <a:spcBef>
                <a:spcPts val="600"/>
              </a:spcBef>
            </a:pPr>
            <a:endParaRPr lang="en-AU" dirty="0">
              <a:solidFill>
                <a:schemeClr val="tx2"/>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6.0 Outlook</a:t>
            </a:r>
          </a:p>
        </p:txBody>
      </p:sp>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CDAA05E9-9FDF-4380-B71C-D9A04F78F9A2}"/>
              </a:ext>
            </a:extLst>
          </p:cNvPr>
          <p:cNvSpPr txBox="1">
            <a:spLocks/>
          </p:cNvSpPr>
          <p:nvPr/>
        </p:nvSpPr>
        <p:spPr>
          <a:xfrm>
            <a:off x="6912105"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12" name="Content Placeholder 1">
            <a:extLst>
              <a:ext uri="{FF2B5EF4-FFF2-40B4-BE49-F238E27FC236}">
                <a16:creationId xmlns:a16="http://schemas.microsoft.com/office/drawing/2014/main" id="{CF4A5E9D-DDBE-4271-A3BE-8B648C4BA355}"/>
              </a:ext>
            </a:extLst>
          </p:cNvPr>
          <p:cNvSpPr txBox="1">
            <a:spLocks/>
          </p:cNvSpPr>
          <p:nvPr/>
        </p:nvSpPr>
        <p:spPr>
          <a:xfrm>
            <a:off x="4349671" y="649912"/>
            <a:ext cx="2562434" cy="2129196"/>
          </a:xfrm>
          <a:prstGeom prst="rect">
            <a:avLst/>
          </a:prstGeom>
        </p:spPr>
        <p:txBody>
          <a:bodyPr vert="horz" lIns="90000" tIns="46800" rIns="90000" bIns="45720" numCol="1" spcCol="90000" rtlCol="0" anchor="t">
            <a:no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600"/>
              </a:spcBef>
            </a:pPr>
            <a:r>
              <a:rPr lang="en-AU" dirty="0">
                <a:solidFill>
                  <a:schemeClr val="tx2"/>
                </a:solidFill>
                <a:latin typeface="Segoe UI Semibold" panose="020B0702040204020203" pitchFamily="34" charset="0"/>
                <a:cs typeface="Times New Roman"/>
              </a:rPr>
              <a:t>High Reliability</a:t>
            </a:r>
            <a:endParaRPr lang="en-AU" dirty="0">
              <a:solidFill>
                <a:schemeClr val="tx2"/>
              </a:solidFill>
              <a:latin typeface="Segoe UI Semibold" panose="020B0702040204020203" pitchFamily="34" charset="0"/>
              <a:cs typeface="Times New Roman" panose="02020603050405020304" pitchFamily="18" charset="0"/>
            </a:endParaRPr>
          </a:p>
          <a:p>
            <a:pPr>
              <a:lnSpc>
                <a:spcPct val="100000"/>
              </a:lnSpc>
              <a:spcBef>
                <a:spcPts val="600"/>
              </a:spcBef>
            </a:pPr>
            <a:r>
              <a:rPr lang="en-AU" sz="800" dirty="0">
                <a:solidFill>
                  <a:schemeClr val="tx2"/>
                </a:solidFill>
                <a:latin typeface="Segoe UI Light" panose="020B0502040204020203" pitchFamily="34" charset="0"/>
                <a:cs typeface="Times New Roman"/>
              </a:rPr>
              <a:t>With limited supply and strong demand, prices continue to increase for high reliability entitlements. There are no signs of a turnaround in the market and early entitlement trading in 2019-20 indicates further upward movement in some entitlements. However, the value of these entitlements are ultimately determined by the value of the agricultural products that can be produced. As such, we anticipate that while prices may increase, the rate of increase will eventually begin to slow. Reflecting the highly fragmented markets in 2019-20, we anticipate that entitlement price movements will increasingly be dominated by the tradability of allocations associated with each entitlement type. </a:t>
            </a:r>
          </a:p>
        </p:txBody>
      </p:sp>
      <p:sp>
        <p:nvSpPr>
          <p:cNvPr id="14" name="TextBox 13">
            <a:extLst>
              <a:ext uri="{FF2B5EF4-FFF2-40B4-BE49-F238E27FC236}">
                <a16:creationId xmlns:a16="http://schemas.microsoft.com/office/drawing/2014/main" id="{EB9D0D8B-9192-4434-886B-735612FF023E}"/>
              </a:ext>
            </a:extLst>
          </p:cNvPr>
          <p:cNvSpPr txBox="1"/>
          <p:nvPr/>
        </p:nvSpPr>
        <p:spPr>
          <a:xfrm>
            <a:off x="4487907" y="6119215"/>
            <a:ext cx="4850969" cy="21544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22	AITHER ENTITLEMENT INDEX, 2008-09 TO 2018-19</a:t>
            </a:r>
          </a:p>
        </p:txBody>
      </p:sp>
      <p:cxnSp>
        <p:nvCxnSpPr>
          <p:cNvPr id="15" name="Straight Connector 14">
            <a:extLst>
              <a:ext uri="{FF2B5EF4-FFF2-40B4-BE49-F238E27FC236}">
                <a16:creationId xmlns:a16="http://schemas.microsoft.com/office/drawing/2014/main" id="{765ABB7A-9004-40EC-B1E6-92CBC69CE1B1}"/>
              </a:ext>
            </a:extLst>
          </p:cNvPr>
          <p:cNvCxnSpPr>
            <a:cxnSpLocks/>
          </p:cNvCxnSpPr>
          <p:nvPr/>
        </p:nvCxnSpPr>
        <p:spPr>
          <a:xfrm>
            <a:off x="4551335" y="6053212"/>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F2ABB25-2595-4E65-8060-5E113E06CA94}"/>
              </a:ext>
            </a:extLst>
          </p:cNvPr>
          <p:cNvSpPr txBox="1"/>
          <p:nvPr/>
        </p:nvSpPr>
        <p:spPr>
          <a:xfrm>
            <a:off x="4487907" y="5825018"/>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2018. Based on Victorian, New South Wales and South Australian water registers, 2018. </a:t>
            </a:r>
          </a:p>
        </p:txBody>
      </p:sp>
      <p:sp>
        <p:nvSpPr>
          <p:cNvPr id="19" name="Content Placeholder 1">
            <a:extLst>
              <a:ext uri="{FF2B5EF4-FFF2-40B4-BE49-F238E27FC236}">
                <a16:creationId xmlns:a16="http://schemas.microsoft.com/office/drawing/2014/main" id="{571A5CD7-F511-4E86-8E48-C7CC29B5994A}"/>
              </a:ext>
            </a:extLst>
          </p:cNvPr>
          <p:cNvSpPr txBox="1">
            <a:spLocks/>
          </p:cNvSpPr>
          <p:nvPr/>
        </p:nvSpPr>
        <p:spPr>
          <a:xfrm>
            <a:off x="6912105" y="654776"/>
            <a:ext cx="2562434" cy="2080804"/>
          </a:xfrm>
          <a:prstGeom prst="rect">
            <a:avLst/>
          </a:prstGeom>
        </p:spPr>
        <p:txBody>
          <a:bodyPr vert="horz" lIns="90000" tIns="46800" rIns="90000" bIns="45720" numCol="1" spcCol="90000" rtlCol="0" anchor="t">
            <a:no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600"/>
              </a:spcBef>
            </a:pPr>
            <a:r>
              <a:rPr lang="en-AU" dirty="0">
                <a:solidFill>
                  <a:schemeClr val="tx2"/>
                </a:solidFill>
                <a:latin typeface="Segoe UI Semibold" panose="020B0702040204020203" pitchFamily="34" charset="0"/>
                <a:cs typeface="Times New Roman"/>
              </a:rPr>
              <a:t>General Security and Low Reliability</a:t>
            </a:r>
          </a:p>
          <a:p>
            <a:pPr>
              <a:lnSpc>
                <a:spcPct val="100000"/>
              </a:lnSpc>
              <a:spcBef>
                <a:spcPts val="600"/>
              </a:spcBef>
            </a:pPr>
            <a:r>
              <a:rPr lang="en-AU" sz="800" dirty="0">
                <a:solidFill>
                  <a:schemeClr val="tx2"/>
                </a:solidFill>
                <a:latin typeface="Segoe UI Light" panose="020B0502040204020203" pitchFamily="34" charset="0"/>
                <a:cs typeface="Times New Roman"/>
              </a:rPr>
              <a:t>Over 2018-19, poor allocations contributed to price decreases for NSW GS entitlement types. It appears unlikely these entitlements will receive significant allocation over 2019-20 and pressure to sell may keep entitlement prices subdued, with further declines possible but strong demand likely to kick in if the price for Murray GS does drop further. </a:t>
            </a:r>
          </a:p>
          <a:p>
            <a:pPr>
              <a:lnSpc>
                <a:spcPct val="100000"/>
              </a:lnSpc>
              <a:spcBef>
                <a:spcPts val="600"/>
              </a:spcBef>
            </a:pPr>
            <a:r>
              <a:rPr lang="en-AU" sz="800" dirty="0">
                <a:solidFill>
                  <a:schemeClr val="tx2"/>
                </a:solidFill>
                <a:latin typeface="Segoe UI Light" panose="020B0502040204020203" pitchFamily="34" charset="0"/>
                <a:cs typeface="Times New Roman"/>
              </a:rPr>
              <a:t>Given there is likely to be an abundance of potential carryover space relative to water supply, the value of low reliability entitlements for this purpose is somewhat constrained in the short-term. However, carryover space remains in demand by horticulturalists looking to manage their own supply security from year to year.</a:t>
            </a:r>
          </a:p>
        </p:txBody>
      </p:sp>
      <p:graphicFrame>
        <p:nvGraphicFramePr>
          <p:cNvPr id="20" name="Chart 19">
            <a:extLst>
              <a:ext uri="{FF2B5EF4-FFF2-40B4-BE49-F238E27FC236}">
                <a16:creationId xmlns:a16="http://schemas.microsoft.com/office/drawing/2014/main" id="{D7713A3E-779E-4D9E-ABF2-9FB39D7744D1}"/>
              </a:ext>
            </a:extLst>
          </p:cNvPr>
          <p:cNvGraphicFramePr>
            <a:graphicFrameLocks/>
          </p:cNvGraphicFramePr>
          <p:nvPr>
            <p:extLst>
              <p:ext uri="{D42A27DB-BD31-4B8C-83A1-F6EECF244321}">
                <p14:modId xmlns:p14="http://schemas.microsoft.com/office/powerpoint/2010/main" val="3598882127"/>
              </p:ext>
            </p:extLst>
          </p:nvPr>
        </p:nvGraphicFramePr>
        <p:xfrm>
          <a:off x="4551335" y="2912458"/>
          <a:ext cx="4852800" cy="29125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8200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883FC2-1323-4F52-AD12-044EBA2C5810}"/>
              </a:ext>
            </a:extLst>
          </p:cNvPr>
          <p:cNvSpPr txBox="1">
            <a:spLocks/>
          </p:cNvSpPr>
          <p:nvPr/>
        </p:nvSpPr>
        <p:spPr>
          <a:xfrm>
            <a:off x="450615" y="790557"/>
            <a:ext cx="4244500" cy="383457"/>
          </a:xfrm>
          <a:prstGeom prst="rect">
            <a:avLst/>
          </a:prstGeom>
        </p:spPr>
        <p:txBody>
          <a:bodyPr lIns="0"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pPr>
              <a:lnSpc>
                <a:spcPts val="2900"/>
              </a:lnSpc>
            </a:pPr>
            <a:r>
              <a:rPr lang="en-AU" dirty="0">
                <a:solidFill>
                  <a:schemeClr val="tx2"/>
                </a:solidFill>
                <a:latin typeface="Segoe UI Semibold" panose="020B0702040204020203" pitchFamily="34" charset="0"/>
              </a:rPr>
              <a:t>EXECUTIVE SUMMARY</a:t>
            </a:r>
          </a:p>
        </p:txBody>
      </p:sp>
      <p:sp>
        <p:nvSpPr>
          <p:cNvPr id="5" name="Content Placeholder 1">
            <a:extLst>
              <a:ext uri="{FF2B5EF4-FFF2-40B4-BE49-F238E27FC236}">
                <a16:creationId xmlns:a16="http://schemas.microsoft.com/office/drawing/2014/main" id="{F5C817B1-0D2C-4BFF-895C-078E2568E5C6}"/>
              </a:ext>
            </a:extLst>
          </p:cNvPr>
          <p:cNvSpPr txBox="1">
            <a:spLocks/>
          </p:cNvSpPr>
          <p:nvPr/>
        </p:nvSpPr>
        <p:spPr>
          <a:xfrm>
            <a:off x="3300413" y="1424772"/>
            <a:ext cx="6178074" cy="4891307"/>
          </a:xfrm>
          <a:prstGeom prst="rect">
            <a:avLst/>
          </a:prstGeom>
          <a:noFill/>
        </p:spPr>
        <p:txBody>
          <a:bodyPr vert="horz" lIns="90000" tIns="46800" rIns="90000" bIns="45720" numCol="1" spcCol="90000" rtlCol="0" anchor="t">
            <a:no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pPr>
            <a:r>
              <a:rPr lang="en-AU" sz="1400" b="1" dirty="0">
                <a:solidFill>
                  <a:schemeClr val="tx2"/>
                </a:solidFill>
                <a:latin typeface="Segoe UI Semibold" panose="020B0702040204020203" pitchFamily="34" charset="0"/>
              </a:rPr>
              <a:t>Summary of 2018-19</a:t>
            </a:r>
            <a:endParaRPr lang="en-US" dirty="0">
              <a:solidFill>
                <a:schemeClr val="tx2"/>
              </a:solidFill>
              <a:latin typeface="Segoe UI Light" panose="020B0502040204020203" pitchFamily="34" charset="0"/>
            </a:endParaRPr>
          </a:p>
          <a:p>
            <a:pPr>
              <a:lnSpc>
                <a:spcPct val="120000"/>
              </a:lnSpc>
              <a:spcBef>
                <a:spcPts val="0"/>
              </a:spcBef>
              <a:spcAft>
                <a:spcPts val="0"/>
              </a:spcAft>
            </a:pPr>
            <a:endParaRPr lang="en-AU" dirty="0">
              <a:solidFill>
                <a:schemeClr val="tx2"/>
              </a:solidFill>
              <a:latin typeface="Segoe UI Light" panose="020B0502040204020203" pitchFamily="34" charset="0"/>
              <a:cs typeface="Segoe UI Light" panose="020B0502040204020203" pitchFamily="34" charset="0"/>
            </a:endParaRPr>
          </a:p>
          <a:p>
            <a:pPr>
              <a:lnSpc>
                <a:spcPct val="120000"/>
              </a:lnSpc>
              <a:spcBef>
                <a:spcPts val="0"/>
              </a:spcBef>
              <a:spcAft>
                <a:spcPts val="0"/>
              </a:spcAft>
            </a:pPr>
            <a:r>
              <a:rPr lang="en-AU" sz="800" dirty="0">
                <a:solidFill>
                  <a:schemeClr val="tx2"/>
                </a:solidFill>
                <a:latin typeface="Segoe UI Light" panose="020B0502040204020203" pitchFamily="34" charset="0"/>
                <a:cs typeface="Segoe UI Light" panose="020B0502040204020203" pitchFamily="34" charset="0"/>
              </a:rPr>
              <a:t>2018-19 will be remembered as a year when widespread dry conditions collided with strong and growing water demand to significantly increase water prices. </a:t>
            </a:r>
          </a:p>
          <a:p>
            <a:pPr>
              <a:lnSpc>
                <a:spcPct val="120000"/>
              </a:lnSpc>
              <a:spcBef>
                <a:spcPts val="0"/>
              </a:spcBef>
              <a:spcAft>
                <a:spcPts val="0"/>
              </a:spcAft>
            </a:pPr>
            <a:r>
              <a:rPr lang="en-AU" sz="800" dirty="0">
                <a:solidFill>
                  <a:schemeClr val="tx2"/>
                </a:solidFill>
                <a:latin typeface="Segoe UI Light" panose="020B0502040204020203" pitchFamily="34" charset="0"/>
                <a:cs typeface="Segoe UI Light" panose="020B0502040204020203" pitchFamily="34" charset="0"/>
              </a:rPr>
              <a:t>  </a:t>
            </a:r>
          </a:p>
          <a:p>
            <a:pPr>
              <a:lnSpc>
                <a:spcPct val="120000"/>
              </a:lnSpc>
              <a:spcBef>
                <a:spcPts val="0"/>
              </a:spcBef>
              <a:spcAft>
                <a:spcPts val="0"/>
              </a:spcAft>
            </a:pPr>
            <a:r>
              <a:rPr lang="en-AU" sz="800" dirty="0">
                <a:solidFill>
                  <a:schemeClr val="tx2"/>
                </a:solidFill>
                <a:latin typeface="Segoe UI Light" panose="020B0502040204020203" pitchFamily="34" charset="0"/>
                <a:cs typeface="Segoe UI Light" panose="020B0502040204020203" pitchFamily="34" charset="0"/>
              </a:rPr>
              <a:t>Allocation prices in the southern Murray–Darling Basin (MDB) are now being sustained at levels that were only observed briefly in the Millennium Drought. During the 2018-19 water year, average monthly allocation prices increased from approximately $230 per ML (July 2018) to above $550 per ML (June 2019). Likewise, entitlement prices increased for the sixth consecutive year. </a:t>
            </a:r>
          </a:p>
          <a:p>
            <a:pPr>
              <a:lnSpc>
                <a:spcPct val="120000"/>
              </a:lnSpc>
              <a:spcBef>
                <a:spcPts val="0"/>
              </a:spcBef>
              <a:spcAft>
                <a:spcPts val="0"/>
              </a:spcAft>
            </a:pPr>
            <a:endParaRPr lang="en-AU" sz="800" dirty="0">
              <a:solidFill>
                <a:schemeClr val="tx2"/>
              </a:solidFill>
              <a:latin typeface="Segoe UI Light" panose="020B0502040204020203" pitchFamily="34" charset="0"/>
              <a:cs typeface="Segoe UI Light" panose="020B0502040204020203" pitchFamily="34" charset="0"/>
            </a:endParaRPr>
          </a:p>
          <a:p>
            <a:pPr>
              <a:lnSpc>
                <a:spcPct val="120000"/>
              </a:lnSpc>
              <a:spcBef>
                <a:spcPts val="0"/>
              </a:spcBef>
              <a:spcAft>
                <a:spcPts val="0"/>
              </a:spcAft>
            </a:pPr>
            <a:r>
              <a:rPr lang="en-AU" sz="800" dirty="0">
                <a:solidFill>
                  <a:schemeClr val="tx2"/>
                </a:solidFill>
                <a:latin typeface="Segoe UI Light" panose="020B0502040204020203" pitchFamily="34" charset="0"/>
                <a:cs typeface="Segoe UI Light" panose="020B0502040204020203" pitchFamily="34" charset="0"/>
              </a:rPr>
              <a:t>Multiple demand side factors drove prices upwards. For example, dry conditions prompted winter croppers to enter the market early in the year to finish off their crops. Murrumbidgee irrigators committed to large areas of cotton and some were caught out by the lack of allocations to their entitlements, resulting in them also needing to enter the allocation market to finish off their crops. Ongoing investment in new almond developments (and other permanent horticulture) in the lower Murray also played a significant role in driving demand. Conversely, rice growers were priced out of the market almost entirely and dairy farmers endured a tough year with unfavourable milk prices and high water and fodder costs driving production down, resulting in some farm business exits. </a:t>
            </a:r>
            <a:endParaRPr lang="en-AU" sz="800" dirty="0">
              <a:solidFill>
                <a:schemeClr val="tx2"/>
              </a:solidFill>
              <a:latin typeface="Segoe UI Light" panose="020B0502040204020203" pitchFamily="34" charset="0"/>
            </a:endParaRPr>
          </a:p>
          <a:p>
            <a:pPr>
              <a:lnSpc>
                <a:spcPct val="120000"/>
              </a:lnSpc>
              <a:spcBef>
                <a:spcPts val="0"/>
              </a:spcBef>
              <a:spcAft>
                <a:spcPts val="0"/>
              </a:spcAft>
            </a:pPr>
            <a:r>
              <a:rPr lang="en-AU" sz="800" dirty="0">
                <a:solidFill>
                  <a:schemeClr val="tx2"/>
                </a:solidFill>
                <a:latin typeface="Segoe UI Light" panose="020B0502040204020203" pitchFamily="34" charset="0"/>
                <a:cs typeface="Segoe UI Light" panose="020B0502040204020203" pitchFamily="34" charset="0"/>
              </a:rPr>
              <a:t> </a:t>
            </a:r>
            <a:endParaRPr lang="en-AU" dirty="0">
              <a:solidFill>
                <a:schemeClr val="tx2"/>
              </a:solidFill>
              <a:latin typeface="Segoe UI Light" panose="020B0502040204020203" pitchFamily="34" charset="0"/>
              <a:cs typeface="Segoe UI Light" panose="020B0502040204020203" pitchFamily="34" charset="0"/>
            </a:endParaRPr>
          </a:p>
          <a:p>
            <a:pPr>
              <a:lnSpc>
                <a:spcPct val="120000"/>
              </a:lnSpc>
              <a:spcBef>
                <a:spcPts val="0"/>
              </a:spcBef>
              <a:spcAft>
                <a:spcPts val="0"/>
              </a:spcAft>
            </a:pPr>
            <a:r>
              <a:rPr lang="en-AU" b="1" dirty="0">
                <a:solidFill>
                  <a:schemeClr val="tx2"/>
                </a:solidFill>
                <a:latin typeface="+mj-lt"/>
                <a:cs typeface="Segoe UI Light" panose="020B0502040204020203" pitchFamily="34" charset="0"/>
              </a:rPr>
              <a:t> Allocation market</a:t>
            </a:r>
            <a:r>
              <a:rPr lang="en-US" dirty="0">
                <a:solidFill>
                  <a:schemeClr val="tx2"/>
                </a:solidFill>
                <a:latin typeface="+mj-lt"/>
                <a:cs typeface="Segoe UI Light" panose="020B0502040204020203" pitchFamily="34" charset="0"/>
              </a:rPr>
              <a:t> </a:t>
            </a:r>
            <a:r>
              <a:rPr lang="en-AU" dirty="0">
                <a:solidFill>
                  <a:schemeClr val="tx2"/>
                </a:solidFill>
                <a:latin typeface="+mj-lt"/>
                <a:cs typeface="Segoe UI Light" panose="020B0502040204020203" pitchFamily="34" charset="0"/>
              </a:rPr>
              <a:t> </a:t>
            </a:r>
          </a:p>
          <a:p>
            <a:pPr marL="171450" indent="-171450">
              <a:lnSpc>
                <a:spcPct val="120000"/>
              </a:lnSpc>
              <a:spcBef>
                <a:spcPts val="0"/>
              </a:spcBef>
              <a:spcAft>
                <a:spcPts val="0"/>
              </a:spcAft>
              <a:buFont typeface="Arial"/>
              <a:buChar char="•"/>
            </a:pPr>
            <a:r>
              <a:rPr lang="en-AU" sz="800" dirty="0">
                <a:solidFill>
                  <a:schemeClr val="tx2"/>
                </a:solidFill>
                <a:latin typeface="Segoe UI Light" panose="020B0502040204020203" pitchFamily="34" charset="0"/>
                <a:cs typeface="Segoe UI Light" panose="020B0502040204020203" pitchFamily="34" charset="0"/>
              </a:rPr>
              <a:t>Climatic conditions (below average rainfall) and water availability (lower allocation volumes than 2017-18) were major drivers of allocation prices.   </a:t>
            </a:r>
          </a:p>
          <a:p>
            <a:pPr marL="171450" indent="-171450">
              <a:lnSpc>
                <a:spcPct val="120000"/>
              </a:lnSpc>
              <a:spcBef>
                <a:spcPts val="0"/>
              </a:spcBef>
              <a:spcAft>
                <a:spcPts val="0"/>
              </a:spcAft>
              <a:buFont typeface="Arial"/>
              <a:buChar char="•"/>
            </a:pPr>
            <a:r>
              <a:rPr lang="en-AU" sz="800" dirty="0">
                <a:solidFill>
                  <a:schemeClr val="tx2"/>
                </a:solidFill>
                <a:latin typeface="Segoe UI Light" panose="020B0502040204020203" pitchFamily="34" charset="0"/>
                <a:cs typeface="Segoe UI Light" panose="020B0502040204020203" pitchFamily="34" charset="0"/>
              </a:rPr>
              <a:t>Prices increased steadily throughout the year, exceeding what would previously have been expected given the volumes of consumptive water available. This suggests that significant structural change in demand is taking place. </a:t>
            </a:r>
            <a:r>
              <a:rPr lang="en-US" sz="800" dirty="0">
                <a:solidFill>
                  <a:schemeClr val="tx2"/>
                </a:solidFill>
                <a:latin typeface="Segoe UI Light" panose="020B0502040204020203" pitchFamily="34" charset="0"/>
                <a:cs typeface="Segoe UI Light" panose="020B0502040204020203" pitchFamily="34" charset="0"/>
              </a:rPr>
              <a:t> </a:t>
            </a:r>
            <a:endParaRPr lang="en-AU" sz="800" dirty="0">
              <a:solidFill>
                <a:schemeClr val="tx2"/>
              </a:solidFill>
              <a:latin typeface="Segoe UI Light" panose="020B0502040204020203" pitchFamily="34" charset="0"/>
              <a:cs typeface="Segoe UI Light" panose="020B0502040204020203" pitchFamily="34" charset="0"/>
            </a:endParaRPr>
          </a:p>
          <a:p>
            <a:pPr marL="171450" indent="-171450">
              <a:lnSpc>
                <a:spcPct val="120000"/>
              </a:lnSpc>
              <a:spcBef>
                <a:spcPts val="0"/>
              </a:spcBef>
              <a:spcAft>
                <a:spcPts val="0"/>
              </a:spcAft>
              <a:buFont typeface="Arial"/>
              <a:buChar char="•"/>
            </a:pPr>
            <a:r>
              <a:rPr lang="en-AU" sz="800" dirty="0">
                <a:solidFill>
                  <a:schemeClr val="tx2"/>
                </a:solidFill>
                <a:latin typeface="Segoe UI Light" panose="020B0502040204020203" pitchFamily="34" charset="0"/>
                <a:cs typeface="Segoe UI Light" panose="020B0502040204020203" pitchFamily="34" charset="0"/>
              </a:rPr>
              <a:t>Water prices in the Murrumbidgee peaked at approximately $700 per ML in January 2019. This was driven by unexpectedly poor summer growing conditions and inflexible water demand from cotton growers that had already committed to their crops.</a:t>
            </a:r>
            <a:r>
              <a:rPr lang="en-US" sz="800" dirty="0">
                <a:solidFill>
                  <a:schemeClr val="tx2"/>
                </a:solidFill>
                <a:latin typeface="Segoe UI Light" panose="020B0502040204020203" pitchFamily="34" charset="0"/>
                <a:cs typeface="Segoe UI Light" panose="020B0502040204020203" pitchFamily="34" charset="0"/>
              </a:rPr>
              <a:t> </a:t>
            </a:r>
            <a:endParaRPr lang="en-AU" sz="800" dirty="0">
              <a:solidFill>
                <a:schemeClr val="tx2"/>
              </a:solidFill>
              <a:latin typeface="Segoe UI Light" panose="020B0502040204020203" pitchFamily="34" charset="0"/>
              <a:cs typeface="Segoe UI Light" panose="020B0502040204020203" pitchFamily="34" charset="0"/>
            </a:endParaRPr>
          </a:p>
          <a:p>
            <a:pPr>
              <a:lnSpc>
                <a:spcPct val="120000"/>
              </a:lnSpc>
              <a:spcBef>
                <a:spcPts val="0"/>
              </a:spcBef>
              <a:spcAft>
                <a:spcPts val="0"/>
              </a:spcAft>
            </a:pPr>
            <a:r>
              <a:rPr lang="en-AU" b="1" dirty="0">
                <a:solidFill>
                  <a:schemeClr val="tx2"/>
                </a:solidFill>
                <a:latin typeface="Segoe UI Light" panose="020B0502040204020203" pitchFamily="34" charset="0"/>
                <a:cs typeface="Segoe UI Light" panose="020B0502040204020203" pitchFamily="34" charset="0"/>
              </a:rPr>
              <a:t> </a:t>
            </a:r>
            <a:r>
              <a:rPr lang="en-US" dirty="0">
                <a:solidFill>
                  <a:schemeClr val="tx2"/>
                </a:solidFill>
                <a:latin typeface="Segoe UI Light" panose="020B0502040204020203" pitchFamily="34" charset="0"/>
                <a:cs typeface="Segoe UI Light" panose="020B0502040204020203" pitchFamily="34" charset="0"/>
              </a:rPr>
              <a:t> </a:t>
            </a:r>
            <a:endParaRPr lang="en-AU" dirty="0">
              <a:solidFill>
                <a:schemeClr val="tx2"/>
              </a:solidFill>
              <a:latin typeface="Segoe UI Light" panose="020B0502040204020203" pitchFamily="34" charset="0"/>
              <a:cs typeface="Segoe UI Light" panose="020B0502040204020203" pitchFamily="34" charset="0"/>
            </a:endParaRPr>
          </a:p>
          <a:p>
            <a:pPr>
              <a:lnSpc>
                <a:spcPct val="120000"/>
              </a:lnSpc>
              <a:spcBef>
                <a:spcPts val="0"/>
              </a:spcBef>
              <a:spcAft>
                <a:spcPts val="0"/>
              </a:spcAft>
            </a:pPr>
            <a:r>
              <a:rPr lang="en-US" b="1" dirty="0">
                <a:solidFill>
                  <a:schemeClr val="tx2"/>
                </a:solidFill>
                <a:latin typeface="+mj-lt"/>
                <a:cs typeface="Segoe UI Light" panose="020B0502040204020203" pitchFamily="34" charset="0"/>
              </a:rPr>
              <a:t>Entitlement market</a:t>
            </a:r>
            <a:r>
              <a:rPr lang="en-US" dirty="0">
                <a:solidFill>
                  <a:schemeClr val="tx2"/>
                </a:solidFill>
                <a:latin typeface="+mj-lt"/>
                <a:cs typeface="Segoe UI Light" panose="020B0502040204020203" pitchFamily="34" charset="0"/>
              </a:rPr>
              <a:t>  </a:t>
            </a:r>
            <a:endParaRPr lang="en-AU" dirty="0">
              <a:solidFill>
                <a:schemeClr val="tx2"/>
              </a:solidFill>
              <a:latin typeface="+mj-lt"/>
              <a:cs typeface="Segoe UI Light" panose="020B0502040204020203" pitchFamily="34" charset="0"/>
            </a:endParaRPr>
          </a:p>
          <a:p>
            <a:pPr marL="171450" indent="-171450">
              <a:lnSpc>
                <a:spcPct val="120000"/>
              </a:lnSpc>
              <a:spcBef>
                <a:spcPts val="0"/>
              </a:spcBef>
              <a:spcAft>
                <a:spcPts val="0"/>
              </a:spcAft>
              <a:buFont typeface="Arial"/>
              <a:buChar char="•"/>
            </a:pPr>
            <a:r>
              <a:rPr lang="en-AU" sz="800" dirty="0">
                <a:solidFill>
                  <a:schemeClr val="tx2"/>
                </a:solidFill>
                <a:latin typeface="Segoe UI Light" panose="020B0502040204020203" pitchFamily="34" charset="0"/>
                <a:cs typeface="Segoe UI Light" panose="020B0502040204020203" pitchFamily="34" charset="0"/>
              </a:rPr>
              <a:t>The Aither Entitlement Index (which tracks the relative performance of a group of major water entitlement types across the southern MDB) reached a new record high of 224 in June 2019, up 24 per cent from 181 in June 2018.</a:t>
            </a:r>
            <a:r>
              <a:rPr lang="en-US" sz="800" dirty="0">
                <a:solidFill>
                  <a:schemeClr val="tx2"/>
                </a:solidFill>
                <a:latin typeface="Segoe UI Light" panose="020B0502040204020203" pitchFamily="34" charset="0"/>
                <a:cs typeface="Segoe UI Light" panose="020B0502040204020203" pitchFamily="34" charset="0"/>
              </a:rPr>
              <a:t> </a:t>
            </a:r>
          </a:p>
          <a:p>
            <a:pPr marL="171450" indent="-171450">
              <a:lnSpc>
                <a:spcPct val="120000"/>
              </a:lnSpc>
              <a:spcBef>
                <a:spcPts val="0"/>
              </a:spcBef>
              <a:spcAft>
                <a:spcPts val="0"/>
              </a:spcAft>
              <a:buFont typeface="Arial"/>
              <a:buChar char="•"/>
            </a:pPr>
            <a:r>
              <a:rPr lang="en-AU" sz="800" dirty="0">
                <a:solidFill>
                  <a:schemeClr val="tx2"/>
                </a:solidFill>
                <a:latin typeface="Segoe UI Light" panose="020B0502040204020203" pitchFamily="34" charset="0"/>
                <a:cs typeface="Segoe UI Light" panose="020B0502040204020203" pitchFamily="34" charset="0"/>
              </a:rPr>
              <a:t>Strong commodity prices for almonds, citrus and grapes are driving sustained investment in these industries. Consequently, demand for high reliability water entitlements is increasing.  </a:t>
            </a:r>
          </a:p>
          <a:p>
            <a:pPr marL="171450" indent="-171450">
              <a:lnSpc>
                <a:spcPct val="120000"/>
              </a:lnSpc>
              <a:spcBef>
                <a:spcPts val="0"/>
              </a:spcBef>
              <a:spcAft>
                <a:spcPts val="0"/>
              </a:spcAft>
              <a:buFont typeface="Arial"/>
              <a:buChar char="•"/>
            </a:pPr>
            <a:r>
              <a:rPr lang="en-AU" sz="800" dirty="0">
                <a:solidFill>
                  <a:schemeClr val="tx2"/>
                </a:solidFill>
                <a:latin typeface="Segoe UI Light" panose="020B0502040204020203" pitchFamily="34" charset="0"/>
                <a:cs typeface="Segoe UI Light" panose="020B0502040204020203" pitchFamily="34" charset="0"/>
              </a:rPr>
              <a:t>Towards the end of the season, high allocation prices and concerns about water availability and price drove some horticulturalists to buy entitlements as a way of securing long term supply. Some irrigators also appeared to be turning to groundwater, with notable price increases in some systems. </a:t>
            </a:r>
          </a:p>
          <a:p>
            <a:pPr marL="342900" indent="-342900">
              <a:lnSpc>
                <a:spcPct val="120000"/>
              </a:lnSpc>
              <a:spcBef>
                <a:spcPts val="0"/>
              </a:spcBef>
              <a:spcAft>
                <a:spcPts val="0"/>
              </a:spcAft>
              <a:buFont typeface="Arial" panose="020B0604020202020204" pitchFamily="34" charset="0"/>
              <a:buChar char="•"/>
            </a:pPr>
            <a:endParaRPr lang="en-AU" sz="1900" dirty="0">
              <a:solidFill>
                <a:srgbClr val="404040"/>
              </a:solidFill>
              <a:latin typeface="Segoe UI Light" panose="020B0502040204020203" pitchFamily="34" charset="0"/>
              <a:cs typeface="Times New Roman" panose="02020603050405020304" pitchFamily="18" charset="0"/>
            </a:endParaRPr>
          </a:p>
        </p:txBody>
      </p:sp>
      <p:sp>
        <p:nvSpPr>
          <p:cNvPr id="6" name="Content Placeholder 1">
            <a:extLst>
              <a:ext uri="{FF2B5EF4-FFF2-40B4-BE49-F238E27FC236}">
                <a16:creationId xmlns:a16="http://schemas.microsoft.com/office/drawing/2014/main" id="{4FC801B4-8FF7-4CAE-8024-56CEB39F3582}"/>
              </a:ext>
            </a:extLst>
          </p:cNvPr>
          <p:cNvSpPr txBox="1">
            <a:spLocks/>
          </p:cNvSpPr>
          <p:nvPr/>
        </p:nvSpPr>
        <p:spPr>
          <a:xfrm>
            <a:off x="450615" y="1424773"/>
            <a:ext cx="2539332" cy="4999252"/>
          </a:xfrm>
          <a:prstGeom prst="rect">
            <a:avLst/>
          </a:prstGeom>
          <a:solidFill>
            <a:schemeClr val="accent2">
              <a:lumMod val="60000"/>
              <a:lumOff val="40000"/>
              <a:alpha val="14902"/>
            </a:schemeClr>
          </a:solidFill>
          <a:ln w="12700">
            <a:noFill/>
          </a:ln>
        </p:spPr>
        <p:txBody>
          <a:bodyPr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600"/>
              </a:spcBef>
              <a:spcAft>
                <a:spcPts val="600"/>
              </a:spcAft>
              <a:buNone/>
            </a:pPr>
            <a:r>
              <a:rPr lang="en-AU" sz="1400" dirty="0">
                <a:solidFill>
                  <a:schemeClr val="tx2"/>
                </a:solidFill>
                <a:latin typeface="Segoe UI Semibold" panose="020B0702040204020203" pitchFamily="34" charset="0"/>
                <a:cs typeface="Times New Roman"/>
              </a:rPr>
              <a:t>Facts at a glance – 2018-19</a:t>
            </a:r>
          </a:p>
          <a:p>
            <a:pPr marL="180975" indent="-180975">
              <a:lnSpc>
                <a:spcPct val="110000"/>
              </a:lnSpc>
              <a:spcBef>
                <a:spcPts val="600"/>
              </a:spcBef>
              <a:spcAft>
                <a:spcPts val="600"/>
              </a:spcAft>
            </a:pPr>
            <a:r>
              <a:rPr lang="en-AU" sz="900" dirty="0">
                <a:solidFill>
                  <a:schemeClr val="tx2"/>
                </a:solidFill>
                <a:latin typeface="Segoe UI Light" panose="020B0502040204020203" pitchFamily="34" charset="0"/>
                <a:cs typeface="Times New Roman"/>
              </a:rPr>
              <a:t>Estimated value of commercial allocation trade: </a:t>
            </a:r>
            <a:r>
              <a:rPr lang="en-AU" sz="900" b="1" dirty="0">
                <a:solidFill>
                  <a:schemeClr val="tx2"/>
                </a:solidFill>
                <a:latin typeface="+mj-lt"/>
                <a:cs typeface="Times New Roman"/>
              </a:rPr>
              <a:t>$566 million </a:t>
            </a:r>
            <a:r>
              <a:rPr lang="en-AU" sz="900" dirty="0">
                <a:solidFill>
                  <a:schemeClr val="tx2"/>
                </a:solidFill>
                <a:latin typeface="Segoe UI Light" panose="020B0502040204020203" pitchFamily="34" charset="0"/>
                <a:cs typeface="Times New Roman"/>
              </a:rPr>
              <a:t>(three-fold increase on 2018-19 value)</a:t>
            </a:r>
          </a:p>
          <a:p>
            <a:pPr marL="180975" indent="-180975">
              <a:lnSpc>
                <a:spcPct val="110000"/>
              </a:lnSpc>
              <a:spcBef>
                <a:spcPts val="600"/>
              </a:spcBef>
              <a:spcAft>
                <a:spcPts val="600"/>
              </a:spcAft>
            </a:pPr>
            <a:r>
              <a:rPr lang="en-AU" sz="900" dirty="0">
                <a:solidFill>
                  <a:schemeClr val="tx2"/>
                </a:solidFill>
                <a:latin typeface="Segoe UI Light" panose="020B0502040204020203" pitchFamily="34" charset="0"/>
                <a:cs typeface="Times New Roman"/>
              </a:rPr>
              <a:t>Annual average southern MDB allocation price</a:t>
            </a:r>
            <a:r>
              <a:rPr lang="en-AU" sz="900" dirty="0">
                <a:solidFill>
                  <a:schemeClr val="tx2"/>
                </a:solidFill>
                <a:latin typeface="+mj-lt"/>
                <a:cs typeface="Times New Roman"/>
              </a:rPr>
              <a:t>: </a:t>
            </a:r>
            <a:r>
              <a:rPr lang="en-AU" sz="900" b="1" dirty="0">
                <a:solidFill>
                  <a:schemeClr val="tx2"/>
                </a:solidFill>
                <a:latin typeface="+mj-lt"/>
                <a:cs typeface="Times New Roman"/>
              </a:rPr>
              <a:t>$375 to $460 per ML</a:t>
            </a:r>
            <a:endParaRPr lang="en-AU" sz="900" dirty="0">
              <a:solidFill>
                <a:schemeClr val="tx2"/>
              </a:solidFill>
              <a:latin typeface="+mj-lt"/>
              <a:cs typeface="Times New Roman"/>
            </a:endParaRPr>
          </a:p>
          <a:p>
            <a:pPr marL="180975" indent="-180975">
              <a:lnSpc>
                <a:spcPct val="110000"/>
              </a:lnSpc>
              <a:spcBef>
                <a:spcPts val="600"/>
              </a:spcBef>
              <a:spcAft>
                <a:spcPts val="600"/>
              </a:spcAft>
            </a:pPr>
            <a:r>
              <a:rPr lang="en-AU" sz="900" dirty="0">
                <a:solidFill>
                  <a:schemeClr val="tx2"/>
                </a:solidFill>
                <a:latin typeface="Segoe UI Light" panose="020B0502040204020203" pitchFamily="34" charset="0"/>
                <a:cs typeface="Segoe UI Light" panose="020B0502040204020203" pitchFamily="34" charset="0"/>
              </a:rPr>
              <a:t>Estimated value of total southern MDB entitlement on issue:</a:t>
            </a:r>
            <a:r>
              <a:rPr lang="en-AU" sz="900" dirty="0">
                <a:solidFill>
                  <a:schemeClr val="tx2"/>
                </a:solidFill>
                <a:latin typeface="+mj-lt"/>
                <a:cs typeface="Segoe UI Light" panose="020B0502040204020203" pitchFamily="34" charset="0"/>
              </a:rPr>
              <a:t> </a:t>
            </a:r>
            <a:r>
              <a:rPr lang="en-AU" sz="900" b="1" dirty="0">
                <a:solidFill>
                  <a:schemeClr val="tx2"/>
                </a:solidFill>
                <a:latin typeface="+mj-lt"/>
                <a:cs typeface="Segoe UI Light" panose="020B0502040204020203" pitchFamily="34" charset="0"/>
              </a:rPr>
              <a:t>$22.7 billion </a:t>
            </a:r>
            <a:endParaRPr lang="en-AU" sz="900" dirty="0">
              <a:solidFill>
                <a:schemeClr val="tx2"/>
              </a:solidFill>
              <a:latin typeface="+mj-lt"/>
              <a:cs typeface="Segoe UI Light" panose="020B0502040204020203" pitchFamily="34" charset="0"/>
            </a:endParaRPr>
          </a:p>
          <a:p>
            <a:pPr marL="180975" indent="-180975">
              <a:lnSpc>
                <a:spcPct val="110000"/>
              </a:lnSpc>
              <a:spcBef>
                <a:spcPts val="600"/>
              </a:spcBef>
              <a:spcAft>
                <a:spcPts val="600"/>
              </a:spcAft>
            </a:pPr>
            <a:r>
              <a:rPr lang="en-AU" sz="900" dirty="0">
                <a:solidFill>
                  <a:schemeClr val="tx2"/>
                </a:solidFill>
                <a:latin typeface="Segoe UI Light" panose="020B0502040204020203" pitchFamily="34" charset="0"/>
                <a:cs typeface="Segoe UI Light" panose="020B0502040204020203" pitchFamily="34" charset="0"/>
              </a:rPr>
              <a:t>Aither Entitlement Index (AEI) 30 June 2019:</a:t>
            </a:r>
            <a:r>
              <a:rPr lang="en-AU" sz="900" dirty="0">
                <a:solidFill>
                  <a:schemeClr val="tx2"/>
                </a:solidFill>
                <a:latin typeface="+mj-lt"/>
                <a:cs typeface="Segoe UI Light" panose="020B0502040204020203" pitchFamily="34" charset="0"/>
              </a:rPr>
              <a:t> </a:t>
            </a:r>
            <a:r>
              <a:rPr lang="en-AU" sz="900" b="1" dirty="0">
                <a:solidFill>
                  <a:schemeClr val="tx2"/>
                </a:solidFill>
                <a:latin typeface="+mj-lt"/>
                <a:cs typeface="Segoe UI Light" panose="020B0502040204020203" pitchFamily="34" charset="0"/>
              </a:rPr>
              <a:t>223.77 points </a:t>
            </a:r>
            <a:r>
              <a:rPr lang="en-AU" sz="900" dirty="0">
                <a:solidFill>
                  <a:schemeClr val="tx2"/>
                </a:solidFill>
                <a:latin typeface="Segoe UI Light" panose="020B0502040204020203" pitchFamily="34" charset="0"/>
                <a:cs typeface="Segoe UI Light" panose="020B0502040204020203" pitchFamily="34" charset="0"/>
              </a:rPr>
              <a:t>(up 24 per cent over 12 months)</a:t>
            </a:r>
            <a:endParaRPr lang="en-US" sz="900" dirty="0">
              <a:solidFill>
                <a:schemeClr val="tx2"/>
              </a:solidFill>
              <a:latin typeface="Segoe UI Light" panose="020B0502040204020203" pitchFamily="34" charset="0"/>
              <a:cs typeface="Segoe UI Light" panose="020B0502040204020203" pitchFamily="34" charset="0"/>
            </a:endParaRPr>
          </a:p>
          <a:p>
            <a:pPr marL="180975" indent="-180975">
              <a:lnSpc>
                <a:spcPct val="110000"/>
              </a:lnSpc>
              <a:spcBef>
                <a:spcPts val="600"/>
              </a:spcBef>
              <a:spcAft>
                <a:spcPts val="600"/>
              </a:spcAft>
            </a:pPr>
            <a:r>
              <a:rPr lang="en-AU" sz="900" dirty="0">
                <a:solidFill>
                  <a:schemeClr val="tx2"/>
                </a:solidFill>
                <a:latin typeface="Segoe UI Light" panose="020B0502040204020203" pitchFamily="34" charset="0"/>
                <a:cs typeface="Segoe UI Light" panose="020B0502040204020203" pitchFamily="34" charset="0"/>
              </a:rPr>
              <a:t>Value of total entitlement transfers: </a:t>
            </a:r>
            <a:br>
              <a:rPr lang="en-AU" sz="900" dirty="0">
                <a:solidFill>
                  <a:schemeClr val="tx2"/>
                </a:solidFill>
                <a:latin typeface="Segoe UI Light" panose="020B0502040204020203" pitchFamily="34" charset="0"/>
                <a:cs typeface="Segoe UI Light" panose="020B0502040204020203" pitchFamily="34" charset="0"/>
              </a:rPr>
            </a:br>
            <a:r>
              <a:rPr lang="en-AU" sz="900" b="1" dirty="0">
                <a:solidFill>
                  <a:schemeClr val="tx2"/>
                </a:solidFill>
                <a:latin typeface="+mj-lt"/>
                <a:cs typeface="Segoe UI Light" panose="020B0502040204020203" pitchFamily="34" charset="0"/>
              </a:rPr>
              <a:t>$699 million</a:t>
            </a:r>
            <a:r>
              <a:rPr lang="en-AU" sz="900" b="1" dirty="0">
                <a:solidFill>
                  <a:schemeClr val="tx2"/>
                </a:solidFill>
                <a:latin typeface="Segoe UI Light" panose="020B0502040204020203" pitchFamily="34" charset="0"/>
                <a:cs typeface="Segoe UI Light" panose="020B0502040204020203" pitchFamily="34" charset="0"/>
              </a:rPr>
              <a:t> </a:t>
            </a:r>
          </a:p>
          <a:p>
            <a:pPr marL="180975" indent="-180975">
              <a:lnSpc>
                <a:spcPct val="110000"/>
              </a:lnSpc>
              <a:spcBef>
                <a:spcPts val="600"/>
              </a:spcBef>
              <a:spcAft>
                <a:spcPts val="600"/>
              </a:spcAft>
            </a:pPr>
            <a:r>
              <a:rPr lang="en-AU" sz="900" dirty="0">
                <a:solidFill>
                  <a:schemeClr val="tx2"/>
                </a:solidFill>
                <a:latin typeface="Segoe UI Light" panose="020B0502040204020203" pitchFamily="34" charset="0"/>
                <a:cs typeface="Segoe UI Light" panose="020B0502040204020203" pitchFamily="34" charset="0"/>
              </a:rPr>
              <a:t>Total volume of entitlement transfers (outside of irrigation corporations): </a:t>
            </a:r>
            <a:r>
              <a:rPr lang="en-AU" sz="900" b="1" dirty="0">
                <a:solidFill>
                  <a:schemeClr val="tx2"/>
                </a:solidFill>
                <a:latin typeface="+mj-lt"/>
                <a:cs typeface="Segoe UI Light" panose="020B0502040204020203" pitchFamily="34" charset="0"/>
              </a:rPr>
              <a:t>237 GL</a:t>
            </a:r>
            <a:r>
              <a:rPr lang="en-AU" sz="900" b="1" dirty="0">
                <a:solidFill>
                  <a:schemeClr val="tx2"/>
                </a:solidFill>
                <a:latin typeface="Segoe UI Light" panose="020B0502040204020203" pitchFamily="34" charset="0"/>
                <a:cs typeface="Segoe UI Light" panose="020B0502040204020203" pitchFamily="34" charset="0"/>
              </a:rPr>
              <a:t> </a:t>
            </a:r>
            <a:r>
              <a:rPr lang="en-AU" sz="900" dirty="0">
                <a:solidFill>
                  <a:schemeClr val="tx2"/>
                </a:solidFill>
                <a:latin typeface="Segoe UI Light" panose="020B0502040204020203" pitchFamily="34" charset="0"/>
                <a:cs typeface="Segoe UI Light" panose="020B0502040204020203" pitchFamily="34" charset="0"/>
              </a:rPr>
              <a:t>(up 48 per cent on 2017-18) </a:t>
            </a:r>
          </a:p>
          <a:p>
            <a:pPr marL="180975" indent="-180975">
              <a:lnSpc>
                <a:spcPct val="110000"/>
              </a:lnSpc>
              <a:spcBef>
                <a:spcPts val="600"/>
              </a:spcBef>
              <a:spcAft>
                <a:spcPts val="600"/>
              </a:spcAft>
            </a:pPr>
            <a:r>
              <a:rPr lang="en-AU" sz="900" dirty="0">
                <a:solidFill>
                  <a:schemeClr val="tx2"/>
                </a:solidFill>
                <a:latin typeface="Segoe UI Light" panose="020B0502040204020203" pitchFamily="34" charset="0"/>
                <a:cs typeface="Segoe UI Light" panose="020B0502040204020203" pitchFamily="34" charset="0"/>
              </a:rPr>
              <a:t>Entitlement market turnover:</a:t>
            </a:r>
            <a:r>
              <a:rPr lang="en-AU" sz="900" dirty="0">
                <a:solidFill>
                  <a:schemeClr val="tx2"/>
                </a:solidFill>
                <a:latin typeface="+mj-lt"/>
                <a:cs typeface="Segoe UI Light" panose="020B0502040204020203" pitchFamily="34" charset="0"/>
              </a:rPr>
              <a:t> </a:t>
            </a:r>
            <a:r>
              <a:rPr lang="en-AU" sz="900" b="1" dirty="0">
                <a:solidFill>
                  <a:schemeClr val="tx2"/>
                </a:solidFill>
                <a:latin typeface="+mj-lt"/>
                <a:cs typeface="Segoe UI Light" panose="020B0502040204020203" pitchFamily="34" charset="0"/>
              </a:rPr>
              <a:t>4 per cent</a:t>
            </a:r>
            <a:endParaRPr lang="en-US" sz="900" dirty="0">
              <a:solidFill>
                <a:schemeClr val="tx2"/>
              </a:solidFill>
              <a:latin typeface="+mj-lt"/>
              <a:cs typeface="Segoe UI Light" panose="020B0502040204020203" pitchFamily="34" charset="0"/>
            </a:endParaRPr>
          </a:p>
          <a:p>
            <a:pPr marL="180975" indent="-180975">
              <a:lnSpc>
                <a:spcPct val="110000"/>
              </a:lnSpc>
              <a:spcBef>
                <a:spcPts val="600"/>
              </a:spcBef>
              <a:spcAft>
                <a:spcPts val="600"/>
              </a:spcAft>
            </a:pPr>
            <a:r>
              <a:rPr lang="en-AU" sz="900" dirty="0">
                <a:solidFill>
                  <a:schemeClr val="tx2"/>
                </a:solidFill>
                <a:latin typeface="Segoe UI Light" panose="020B0502040204020203" pitchFamily="34" charset="0"/>
                <a:cs typeface="Times New Roman"/>
              </a:rPr>
              <a:t>Average annual entitlement returns (sale of allocations): </a:t>
            </a:r>
            <a:r>
              <a:rPr lang="en-AU" sz="900" b="1" dirty="0">
                <a:solidFill>
                  <a:schemeClr val="tx2"/>
                </a:solidFill>
                <a:latin typeface="+mj-lt"/>
                <a:cs typeface="Times New Roman"/>
              </a:rPr>
              <a:t>~5 per cent</a:t>
            </a:r>
            <a:endParaRPr lang="en-AU" sz="900" dirty="0">
              <a:solidFill>
                <a:schemeClr val="tx2"/>
              </a:solidFill>
              <a:latin typeface="+mj-lt"/>
            </a:endParaRPr>
          </a:p>
          <a:p>
            <a:pPr marL="0" indent="0">
              <a:lnSpc>
                <a:spcPct val="130000"/>
              </a:lnSpc>
              <a:spcBef>
                <a:spcPts val="600"/>
              </a:spcBef>
              <a:spcAft>
                <a:spcPts val="600"/>
              </a:spcAft>
              <a:buNone/>
            </a:pPr>
            <a:endParaRPr lang="en-AU" sz="1000" dirty="0">
              <a:solidFill>
                <a:srgbClr val="404040"/>
              </a:solidFill>
              <a:latin typeface="Segoe UI Light" panose="020B0502040204020203" pitchFamily="34" charset="0"/>
              <a:cs typeface="Times New Roman" panose="02020603050405020304" pitchFamily="18" charset="0"/>
            </a:endParaRPr>
          </a:p>
          <a:p>
            <a:pPr marL="0" indent="0">
              <a:lnSpc>
                <a:spcPct val="130000"/>
              </a:lnSpc>
              <a:spcBef>
                <a:spcPts val="600"/>
              </a:spcBef>
              <a:spcAft>
                <a:spcPts val="600"/>
              </a:spcAft>
              <a:buNone/>
            </a:pPr>
            <a:endParaRPr lang="en-AU" sz="1000" dirty="0">
              <a:solidFill>
                <a:srgbClr val="404040"/>
              </a:solidFill>
              <a:latin typeface="Segoe UI Light"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649377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348627" y="1299990"/>
            <a:ext cx="4334594" cy="4903232"/>
          </a:xfrm>
        </p:spPr>
        <p:txBody>
          <a:bodyPr>
            <a:normAutofit fontScale="92500" lnSpcReduction="10000"/>
          </a:bodyPr>
          <a:lstStyle/>
          <a:p>
            <a:pPr>
              <a:spcBef>
                <a:spcPts val="300"/>
              </a:spcBef>
              <a:spcAft>
                <a:spcPts val="300"/>
              </a:spcAft>
            </a:pPr>
            <a:r>
              <a:rPr lang="en-AU" dirty="0">
                <a:solidFill>
                  <a:schemeClr val="tx2"/>
                </a:solidFill>
                <a:cs typeface="Times New Roman" panose="02020603050405020304" pitchFamily="18" charset="0"/>
              </a:rPr>
              <a:t>Aither 2019b, Water supply and demand in the southern Murray–Darling Basin &lt;https://waterregister.vic.gov.au/about/news/269-new-report-on-water-supply-and-horticulture-demand-in-the-murray&gt;.</a:t>
            </a:r>
          </a:p>
          <a:p>
            <a:pPr>
              <a:spcBef>
                <a:spcPts val="300"/>
              </a:spcBef>
              <a:spcAft>
                <a:spcPts val="300"/>
              </a:spcAft>
            </a:pPr>
            <a:endParaRPr lang="en-AU" dirty="0">
              <a:solidFill>
                <a:schemeClr val="tx2"/>
              </a:solidFill>
              <a:cs typeface="Times New Roman" panose="02020603050405020304" pitchFamily="18" charset="0"/>
            </a:endParaRPr>
          </a:p>
          <a:p>
            <a:pPr>
              <a:spcBef>
                <a:spcPts val="300"/>
              </a:spcBef>
              <a:spcAft>
                <a:spcPts val="300"/>
              </a:spcAft>
            </a:pPr>
            <a:r>
              <a:rPr lang="en-AU" dirty="0">
                <a:solidFill>
                  <a:schemeClr val="tx2"/>
                </a:solidFill>
                <a:cs typeface="Times New Roman" panose="02020603050405020304" pitchFamily="18" charset="0"/>
              </a:rPr>
              <a:t>Aither 2018, Aither Water Markets Report 2017-18 review and 2018-19 outlook &lt;https://www.aither.com.au/2018-water-markets-report/&gt;.</a:t>
            </a:r>
          </a:p>
          <a:p>
            <a:pPr>
              <a:spcBef>
                <a:spcPts val="300"/>
              </a:spcBef>
              <a:spcAft>
                <a:spcPts val="300"/>
              </a:spcAft>
            </a:pPr>
            <a:endParaRPr lang="en-AU" dirty="0">
              <a:solidFill>
                <a:schemeClr val="tx2"/>
              </a:solidFill>
              <a:cs typeface="Times New Roman" panose="02020603050405020304" pitchFamily="18" charset="0"/>
            </a:endParaRPr>
          </a:p>
          <a:p>
            <a:pPr>
              <a:spcBef>
                <a:spcPts val="300"/>
              </a:spcBef>
              <a:spcAft>
                <a:spcPts val="300"/>
              </a:spcAft>
            </a:pPr>
            <a:r>
              <a:rPr lang="en-AU" dirty="0">
                <a:solidFill>
                  <a:schemeClr val="tx2"/>
                </a:solidFill>
                <a:cs typeface="Times New Roman" panose="02020603050405020304" pitchFamily="18" charset="0"/>
              </a:rPr>
              <a:t>Aither 2017, Aither Water Markets Report 2016-17 review and 2017-18 outlook &lt;https://www.aither.com.au/2017-water-markets-report/&gt;.</a:t>
            </a:r>
          </a:p>
          <a:p>
            <a:pPr>
              <a:spcBef>
                <a:spcPts val="300"/>
              </a:spcBef>
              <a:spcAft>
                <a:spcPts val="300"/>
              </a:spcAft>
            </a:pPr>
            <a:endParaRPr lang="en-AU" dirty="0">
              <a:solidFill>
                <a:schemeClr val="tx2"/>
              </a:solidFill>
              <a:cs typeface="Times New Roman" panose="02020603050405020304" pitchFamily="18" charset="0"/>
            </a:endParaRPr>
          </a:p>
          <a:p>
            <a:pPr>
              <a:spcBef>
                <a:spcPts val="300"/>
              </a:spcBef>
              <a:spcAft>
                <a:spcPts val="300"/>
              </a:spcAft>
            </a:pPr>
            <a:r>
              <a:rPr lang="en-AU" dirty="0">
                <a:solidFill>
                  <a:schemeClr val="tx2"/>
                </a:solidFill>
                <a:cs typeface="Times New Roman" panose="02020603050405020304" pitchFamily="18" charset="0"/>
              </a:rPr>
              <a:t>Aither 2016, Aither Water Markets Report 2015-16 review and 2016-17 outlook &lt;https://www.aither.com.au/2016-water-markets-report/&gt;.</a:t>
            </a:r>
          </a:p>
          <a:p>
            <a:pPr>
              <a:spcBef>
                <a:spcPts val="300"/>
              </a:spcBef>
              <a:spcAft>
                <a:spcPts val="300"/>
              </a:spcAft>
            </a:pPr>
            <a:endParaRPr lang="en-AU" dirty="0">
              <a:solidFill>
                <a:schemeClr val="tx2"/>
              </a:solidFill>
              <a:cs typeface="Times New Roman" panose="02020603050405020304" pitchFamily="18" charset="0"/>
            </a:endParaRPr>
          </a:p>
          <a:p>
            <a:pPr>
              <a:spcBef>
                <a:spcPts val="300"/>
              </a:spcBef>
              <a:spcAft>
                <a:spcPts val="300"/>
              </a:spcAft>
            </a:pPr>
            <a:r>
              <a:rPr lang="en-AU" dirty="0">
                <a:solidFill>
                  <a:schemeClr val="tx2"/>
                </a:solidFill>
                <a:cs typeface="Times New Roman" panose="02020603050405020304" pitchFamily="18" charset="0"/>
              </a:rPr>
              <a:t>Australian Bureau of Statistics (ABS) 2018, available at &lt;http://www.abs.gov.au/ausstats/abs@.nsf/mf/4618.0&gt;.</a:t>
            </a:r>
          </a:p>
          <a:p>
            <a:pPr>
              <a:spcBef>
                <a:spcPts val="300"/>
              </a:spcBef>
              <a:spcAft>
                <a:spcPts val="300"/>
              </a:spcAft>
            </a:pPr>
            <a:endParaRPr lang="en-AU" dirty="0">
              <a:solidFill>
                <a:schemeClr val="tx2"/>
              </a:solidFill>
              <a:cs typeface="Times New Roman" panose="02020603050405020304" pitchFamily="18" charset="0"/>
            </a:endParaRPr>
          </a:p>
          <a:p>
            <a:pPr>
              <a:spcBef>
                <a:spcPts val="300"/>
              </a:spcBef>
              <a:spcAft>
                <a:spcPts val="300"/>
              </a:spcAft>
            </a:pPr>
            <a:r>
              <a:rPr lang="en-AU" dirty="0">
                <a:solidFill>
                  <a:schemeClr val="tx2"/>
                </a:solidFill>
                <a:cs typeface="Times New Roman" panose="02020603050405020304" pitchFamily="18" charset="0"/>
              </a:rPr>
              <a:t>Bureau of Meteorology (BoM) 2019, available at &lt;http://www.bom.gov.au&gt;.</a:t>
            </a:r>
          </a:p>
          <a:p>
            <a:pPr>
              <a:spcBef>
                <a:spcPts val="300"/>
              </a:spcBef>
              <a:spcAft>
                <a:spcPts val="300"/>
              </a:spcAft>
            </a:pPr>
            <a:endParaRPr lang="en-AU" dirty="0">
              <a:solidFill>
                <a:schemeClr val="tx2"/>
              </a:solidFill>
              <a:cs typeface="Times New Roman" panose="02020603050405020304" pitchFamily="18" charset="0"/>
            </a:endParaRPr>
          </a:p>
          <a:p>
            <a:pPr>
              <a:spcBef>
                <a:spcPts val="300"/>
              </a:spcBef>
              <a:spcAft>
                <a:spcPts val="300"/>
              </a:spcAft>
            </a:pPr>
            <a:r>
              <a:rPr lang="en-AU" dirty="0">
                <a:solidFill>
                  <a:schemeClr val="tx2"/>
                </a:solidFill>
                <a:cs typeface="Times New Roman" panose="02020603050405020304" pitchFamily="18" charset="0"/>
              </a:rPr>
              <a:t>Commonwealth Environmental Water Holder (CEWH) 2019, available at &lt;https://www.environment.gov.au/water/cewo/about/water-holdings&gt;</a:t>
            </a:r>
          </a:p>
          <a:p>
            <a:pPr>
              <a:spcBef>
                <a:spcPts val="300"/>
              </a:spcBef>
              <a:spcAft>
                <a:spcPts val="300"/>
              </a:spcAft>
            </a:pPr>
            <a:endParaRPr lang="en-AU" dirty="0">
              <a:solidFill>
                <a:schemeClr val="tx2"/>
              </a:solidFill>
              <a:cs typeface="Times New Roman" panose="02020603050405020304" pitchFamily="18" charset="0"/>
            </a:endParaRPr>
          </a:p>
          <a:p>
            <a:pPr>
              <a:spcBef>
                <a:spcPts val="300"/>
              </a:spcBef>
              <a:spcAft>
                <a:spcPts val="300"/>
              </a:spcAft>
            </a:pPr>
            <a:r>
              <a:rPr lang="en-AU" dirty="0">
                <a:solidFill>
                  <a:schemeClr val="tx2"/>
                </a:solidFill>
                <a:cs typeface="Times New Roman" panose="02020603050405020304" pitchFamily="18" charset="0"/>
              </a:rPr>
              <a:t>New South Wales Water Register 2019, available at &lt;http://www.water.nsw.gov.au/water-licensing/registers&gt;.</a:t>
            </a:r>
          </a:p>
          <a:p>
            <a:pPr>
              <a:spcBef>
                <a:spcPts val="300"/>
              </a:spcBef>
              <a:spcAft>
                <a:spcPts val="300"/>
              </a:spcAft>
            </a:pPr>
            <a:endParaRPr lang="en-AU" dirty="0">
              <a:solidFill>
                <a:schemeClr val="tx2"/>
              </a:solidFill>
              <a:cs typeface="Times New Roman" panose="02020603050405020304" pitchFamily="18" charset="0"/>
            </a:endParaRPr>
          </a:p>
          <a:p>
            <a:pPr>
              <a:spcBef>
                <a:spcPts val="300"/>
              </a:spcBef>
              <a:spcAft>
                <a:spcPts val="300"/>
              </a:spcAft>
            </a:pPr>
            <a:r>
              <a:rPr lang="en-AU" dirty="0">
                <a:solidFill>
                  <a:schemeClr val="tx2"/>
                </a:solidFill>
                <a:cs typeface="Times New Roman" panose="02020603050405020304" pitchFamily="18" charset="0"/>
              </a:rPr>
              <a:t>South Australia Water Register 2019, available at &lt;https://www.waterconnect.sa.gov.au/Pages/Home.aspx&gt;.</a:t>
            </a:r>
          </a:p>
          <a:p>
            <a:pPr>
              <a:spcBef>
                <a:spcPts val="300"/>
              </a:spcBef>
              <a:spcAft>
                <a:spcPts val="300"/>
              </a:spcAft>
            </a:pPr>
            <a:endParaRPr lang="en-AU" dirty="0">
              <a:solidFill>
                <a:schemeClr val="tx2"/>
              </a:solidFill>
              <a:cs typeface="Times New Roman" panose="02020603050405020304" pitchFamily="18" charset="0"/>
            </a:endParaRPr>
          </a:p>
          <a:p>
            <a:pPr>
              <a:spcBef>
                <a:spcPts val="300"/>
              </a:spcBef>
              <a:spcAft>
                <a:spcPts val="300"/>
              </a:spcAft>
            </a:pPr>
            <a:r>
              <a:rPr lang="en-AU" dirty="0">
                <a:solidFill>
                  <a:schemeClr val="tx2"/>
                </a:solidFill>
                <a:cs typeface="Times New Roman" panose="02020603050405020304" pitchFamily="18" charset="0"/>
              </a:rPr>
              <a:t>Victorian Water Register 2019, available at &lt;http://waterregister.vic.gov.au&gt;.</a:t>
            </a:r>
          </a:p>
        </p:txBody>
      </p:sp>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CDAA05E9-9FDF-4380-B71C-D9A04F78F9A2}"/>
              </a:ext>
            </a:extLst>
          </p:cNvPr>
          <p:cNvSpPr txBox="1">
            <a:spLocks/>
          </p:cNvSpPr>
          <p:nvPr/>
        </p:nvSpPr>
        <p:spPr>
          <a:xfrm>
            <a:off x="6912105"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1F47308-18A1-4DC2-9538-57F86027074C}"/>
              </a:ext>
            </a:extLst>
          </p:cNvPr>
          <p:cNvSpPr/>
          <p:nvPr/>
        </p:nvSpPr>
        <p:spPr>
          <a:xfrm>
            <a:off x="154942" y="654779"/>
            <a:ext cx="184888" cy="317808"/>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0D21A952-D2DD-4C9A-81B7-3A1124C35E45}"/>
              </a:ext>
            </a:extLst>
          </p:cNvPr>
          <p:cNvSpPr txBox="1">
            <a:spLocks/>
          </p:cNvSpPr>
          <p:nvPr/>
        </p:nvSpPr>
        <p:spPr>
          <a:xfrm>
            <a:off x="348627" y="653139"/>
            <a:ext cx="3888941" cy="317808"/>
          </a:xfrm>
          <a:prstGeom prst="rect">
            <a:avLst/>
          </a:prstGeom>
        </p:spPr>
        <p:txBody>
          <a:bodyPr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r>
              <a:rPr lang="en-AU" dirty="0">
                <a:solidFill>
                  <a:schemeClr val="tx2"/>
                </a:solidFill>
                <a:latin typeface="Segoe UI Semibold" panose="020B0702040204020203" pitchFamily="34" charset="0"/>
              </a:rPr>
              <a:t>REFERENCES</a:t>
            </a:r>
          </a:p>
        </p:txBody>
      </p:sp>
    </p:spTree>
    <p:extLst>
      <p:ext uri="{BB962C8B-B14F-4D97-AF65-F5344CB8AC3E}">
        <p14:creationId xmlns:p14="http://schemas.microsoft.com/office/powerpoint/2010/main" val="2103749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CDAA05E9-9FDF-4380-B71C-D9A04F78F9A2}"/>
              </a:ext>
            </a:extLst>
          </p:cNvPr>
          <p:cNvSpPr txBox="1">
            <a:spLocks/>
          </p:cNvSpPr>
          <p:nvPr/>
        </p:nvSpPr>
        <p:spPr>
          <a:xfrm>
            <a:off x="6912105"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10" name="Content Placeholder 1">
            <a:extLst>
              <a:ext uri="{FF2B5EF4-FFF2-40B4-BE49-F238E27FC236}">
                <a16:creationId xmlns:a16="http://schemas.microsoft.com/office/drawing/2014/main" id="{6F3FE97B-F52F-410F-8573-7F30096E03E1}"/>
              </a:ext>
            </a:extLst>
          </p:cNvPr>
          <p:cNvSpPr txBox="1">
            <a:spLocks/>
          </p:cNvSpPr>
          <p:nvPr/>
        </p:nvSpPr>
        <p:spPr>
          <a:xfrm>
            <a:off x="3286125" y="1624086"/>
            <a:ext cx="6188414" cy="4574157"/>
          </a:xfrm>
          <a:prstGeom prst="rect">
            <a:avLst/>
          </a:prstGeom>
        </p:spPr>
        <p:txBody>
          <a:bodyPr vert="horz" lIns="90000" tIns="46800" rIns="90000" bIns="45720" numCol="1" spcCol="90000" rtlCol="0">
            <a:normAutofit fontScale="92500" lnSpcReduction="10000"/>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AU" sz="1400" b="1" dirty="0">
                <a:solidFill>
                  <a:schemeClr val="tx2"/>
                </a:solidFill>
                <a:latin typeface="Segoe UI Semibold" panose="020B0702040204020203" pitchFamily="34" charset="0"/>
                <a:cs typeface="Times New Roman" panose="02020603050405020304" pitchFamily="18" charset="0"/>
              </a:rPr>
              <a:t>ENTITLEMENT MARKET</a:t>
            </a:r>
          </a:p>
          <a:p>
            <a:pPr lvl="0">
              <a:spcBef>
                <a:spcPts val="600"/>
              </a:spcBef>
            </a:pPr>
            <a:r>
              <a:rPr lang="en-AU" sz="1300" b="1" dirty="0">
                <a:solidFill>
                  <a:schemeClr val="tx2"/>
                </a:solidFill>
                <a:latin typeface="Segoe UI Semibold" panose="020B0702040204020203" pitchFamily="34" charset="0"/>
                <a:cs typeface="Times New Roman" panose="02020603050405020304" pitchFamily="18" charset="0"/>
              </a:rPr>
              <a:t>PURPOSE, USE AND OPERATION</a:t>
            </a:r>
            <a:endParaRPr lang="en-AU" sz="1300" dirty="0">
              <a:solidFill>
                <a:schemeClr val="tx2"/>
              </a:solidFill>
              <a:highlight>
                <a:srgbClr val="FFFF00"/>
              </a:highlight>
              <a:latin typeface="Segoe UI Light" panose="020B0502040204020203" pitchFamily="34" charset="0"/>
              <a:cs typeface="Times New Roman" panose="02020603050405020304" pitchFamily="18" charset="0"/>
            </a:endParaRPr>
          </a:p>
          <a:p>
            <a:pPr>
              <a:spcBef>
                <a:spcPts val="600"/>
              </a:spcBef>
            </a:pPr>
            <a:r>
              <a:rPr lang="en-AU" sz="1000" dirty="0">
                <a:solidFill>
                  <a:schemeClr val="tx2"/>
                </a:solidFill>
                <a:latin typeface="Segoe UI Light" panose="020B0502040204020203" pitchFamily="34" charset="0"/>
                <a:cs typeface="Times New Roman" panose="02020603050405020304" pitchFamily="18" charset="0"/>
              </a:rPr>
              <a:t>An entitlement specifies an annual volumetric share of available resources in a given catchment or water system, which the holder will receive as water allocations, subject to rainfall, inflows, water held in storage and other factors. The entitlement market enables trade in the ongoing right to receive these water allocations. Entitlements can be held by virtually any party in any location. </a:t>
            </a:r>
          </a:p>
          <a:p>
            <a:pPr>
              <a:spcBef>
                <a:spcPts val="600"/>
              </a:spcBef>
            </a:pPr>
            <a:r>
              <a:rPr lang="en-AU" sz="1000" dirty="0">
                <a:solidFill>
                  <a:schemeClr val="tx2"/>
                </a:solidFill>
                <a:latin typeface="Segoe UI Light" panose="020B0502040204020203" pitchFamily="34" charset="0"/>
                <a:cs typeface="Times New Roman" panose="02020603050405020304" pitchFamily="18" charset="0"/>
              </a:rPr>
              <a:t>The entitlement market is largely used by irrigated agricultural producers, but is increasingly being used by investors, water utilities (including urban suppliers) and environmental water holders. These users use the market to modify their long-term arrangements for facilitating production, or meeting environmental requirements, or urban demand. </a:t>
            </a:r>
          </a:p>
          <a:p>
            <a:pPr>
              <a:spcBef>
                <a:spcPts val="600"/>
              </a:spcBef>
            </a:pPr>
            <a:r>
              <a:rPr lang="en-AU" sz="1000" dirty="0">
                <a:solidFill>
                  <a:schemeClr val="tx2"/>
                </a:solidFill>
                <a:latin typeface="Segoe UI Light" panose="020B0502040204020203" pitchFamily="34" charset="0"/>
                <a:cs typeface="Times New Roman" panose="02020603050405020304" pitchFamily="18" charset="0"/>
              </a:rPr>
              <a:t>Similar to the allocation market, state government agencies govern the operation of the entitlement market, including rules and regulations regarding how and where trade can occur. Depending on the jurisdiction, other agencies (such as land titles or property registration agencies) will be involved, given entitlements’ nature as secure property rights. Third parties (such as exchanges, brokers and conveyancers) often play a role in facilitating entitlement trade.</a:t>
            </a:r>
          </a:p>
          <a:p>
            <a:pPr>
              <a:spcBef>
                <a:spcPts val="600"/>
              </a:spcBef>
            </a:pPr>
            <a:r>
              <a:rPr lang="en-AU" sz="1300" b="1" dirty="0">
                <a:solidFill>
                  <a:schemeClr val="tx2"/>
                </a:solidFill>
                <a:latin typeface="Segoe UI Semibold" panose="020B0702040204020203" pitchFamily="34" charset="0"/>
                <a:cs typeface="Times New Roman" panose="02020603050405020304" pitchFamily="18" charset="0"/>
              </a:rPr>
              <a:t>KEY DRIVERS OF MARKET OUTCOMES</a:t>
            </a:r>
          </a:p>
          <a:p>
            <a:pPr>
              <a:spcBef>
                <a:spcPts val="600"/>
              </a:spcBef>
            </a:pPr>
            <a:r>
              <a:rPr lang="en-AU" sz="1000" dirty="0">
                <a:solidFill>
                  <a:schemeClr val="tx2"/>
                </a:solidFill>
                <a:latin typeface="Segoe UI Light" panose="020B0502040204020203" pitchFamily="34" charset="0"/>
                <a:cs typeface="Times New Roman" panose="02020603050405020304" pitchFamily="18" charset="0"/>
              </a:rPr>
              <a:t>The value of water entitlements is largely determined by their reliability characteristics, which differ between each entitlement class. Higher reliability entitlements provide greater water allocations over the long term, and more consistently provide water allocations each year. </a:t>
            </a:r>
          </a:p>
          <a:p>
            <a:pPr>
              <a:spcBef>
                <a:spcPts val="600"/>
              </a:spcBef>
            </a:pPr>
            <a:r>
              <a:rPr lang="en-AU" sz="1000" dirty="0">
                <a:solidFill>
                  <a:schemeClr val="tx2"/>
                </a:solidFill>
                <a:latin typeface="Segoe UI Light" panose="020B0502040204020203" pitchFamily="34" charset="0"/>
                <a:cs typeface="Times New Roman" panose="02020603050405020304" pitchFamily="18" charset="0"/>
              </a:rPr>
              <a:t>Trade in entitlements is related to longer-term production decisions and the characteristics of different irrigated agricultural enterprises, including their tolerance for risk. Producers who may be expanding or contracting production drive market activity, as do investors or larger scale enterprises that may hold entitlements and facilitate new models of irrigation farming based on trading annual allocations rather than holding entitlements. Purchases of water on behalf of the environment have also driven market activity in recent years. </a:t>
            </a:r>
            <a:endParaRPr lang="en-AU" sz="1000" dirty="0">
              <a:solidFill>
                <a:schemeClr val="tx2"/>
              </a:solidFill>
              <a:highlight>
                <a:srgbClr val="FFFF00"/>
              </a:highlight>
              <a:latin typeface="Segoe UI Semibold" panose="020B0702040204020203"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28E3C70A-08DC-46A5-9207-0C4EF858CECD}"/>
              </a:ext>
            </a:extLst>
          </p:cNvPr>
          <p:cNvSpPr txBox="1">
            <a:spLocks/>
          </p:cNvSpPr>
          <p:nvPr/>
        </p:nvSpPr>
        <p:spPr>
          <a:xfrm>
            <a:off x="348627" y="653139"/>
            <a:ext cx="7347573" cy="317808"/>
          </a:xfrm>
          <a:prstGeom prst="rect">
            <a:avLst/>
          </a:prstGeom>
        </p:spPr>
        <p:txBody>
          <a:bodyPr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r>
              <a:rPr lang="en-AU" dirty="0">
                <a:solidFill>
                  <a:schemeClr val="tx2"/>
                </a:solidFill>
                <a:latin typeface="Segoe UI Semibold" panose="020B0702040204020203" pitchFamily="34" charset="0"/>
              </a:rPr>
              <a:t>ABOUT AUSTRALIA’S WATER MARKETS</a:t>
            </a:r>
          </a:p>
        </p:txBody>
      </p:sp>
      <p:sp>
        <p:nvSpPr>
          <p:cNvPr id="11" name="Rectangle 10">
            <a:extLst>
              <a:ext uri="{FF2B5EF4-FFF2-40B4-BE49-F238E27FC236}">
                <a16:creationId xmlns:a16="http://schemas.microsoft.com/office/drawing/2014/main" id="{17D3E08D-F82A-4170-9580-8094C5C09F80}"/>
              </a:ext>
            </a:extLst>
          </p:cNvPr>
          <p:cNvSpPr/>
          <p:nvPr/>
        </p:nvSpPr>
        <p:spPr>
          <a:xfrm>
            <a:off x="154942" y="654779"/>
            <a:ext cx="184888" cy="317808"/>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Content Placeholder 1">
            <a:extLst>
              <a:ext uri="{FF2B5EF4-FFF2-40B4-BE49-F238E27FC236}">
                <a16:creationId xmlns:a16="http://schemas.microsoft.com/office/drawing/2014/main" id="{91162902-BE76-4B1E-B552-8C0F41482536}"/>
              </a:ext>
            </a:extLst>
          </p:cNvPr>
          <p:cNvSpPr>
            <a:spLocks noGrp="1"/>
          </p:cNvSpPr>
          <p:nvPr>
            <p:ph idx="11"/>
          </p:nvPr>
        </p:nvSpPr>
        <p:spPr>
          <a:xfrm>
            <a:off x="431461" y="1624086"/>
            <a:ext cx="2562434" cy="4574157"/>
          </a:xfrm>
          <a:solidFill>
            <a:schemeClr val="accent2">
              <a:lumMod val="60000"/>
              <a:lumOff val="40000"/>
              <a:alpha val="30196"/>
            </a:schemeClr>
          </a:solidFill>
        </p:spPr>
        <p:txBody>
          <a:bodyPr>
            <a:normAutofit fontScale="92500" lnSpcReduction="10000"/>
          </a:bodyPr>
          <a:lstStyle/>
          <a:p>
            <a:pPr>
              <a:spcBef>
                <a:spcPts val="600"/>
              </a:spcBef>
            </a:pPr>
            <a:r>
              <a:rPr lang="en-AU" sz="1400" dirty="0">
                <a:solidFill>
                  <a:schemeClr val="tx2"/>
                </a:solidFill>
                <a:latin typeface="Segoe UI Semibold" panose="020B0702040204020203" pitchFamily="34" charset="0"/>
                <a:cs typeface="Times New Roman" panose="02020603050405020304" pitchFamily="18" charset="0"/>
              </a:rPr>
              <a:t>Background</a:t>
            </a:r>
          </a:p>
          <a:p>
            <a:pPr>
              <a:spcBef>
                <a:spcPts val="600"/>
              </a:spcBef>
            </a:pPr>
            <a:r>
              <a:rPr lang="en-AU" sz="1000" dirty="0">
                <a:solidFill>
                  <a:schemeClr val="tx2"/>
                </a:solidFill>
                <a:cs typeface="Times New Roman" panose="02020603050405020304" pitchFamily="18" charset="0"/>
              </a:rPr>
              <a:t>Australia’s water markets are comprised of two distinct but related markets – the entitlement market, and the allocation market. There is no single national market for these products, but rather a number of individual separate markets. Where hydrological connectivity exists, such as in the southern Murray–Darling Basin, trade between these markets is possible.</a:t>
            </a:r>
          </a:p>
          <a:p>
            <a:pPr marL="171450" indent="-171450">
              <a:spcBef>
                <a:spcPts val="600"/>
              </a:spcBef>
              <a:buFont typeface="Arial" panose="020B0604020202020204" pitchFamily="34" charset="0"/>
              <a:buChar char="•"/>
            </a:pPr>
            <a:r>
              <a:rPr lang="en-AU" sz="1000" dirty="0">
                <a:solidFill>
                  <a:schemeClr val="tx2"/>
                </a:solidFill>
                <a:cs typeface="Times New Roman" panose="02020603050405020304" pitchFamily="18" charset="0"/>
              </a:rPr>
              <a:t>Water entitlements are ongoing rights to receive a share of available water resources in a consumptive pool. They are analogous to a land property right, are generally secure and mortgageable in the same way, and have substantial value. Each catchment typically has a small number of entitlement ‘classes’, and generally all entitlements within a given class are homogenous. </a:t>
            </a:r>
          </a:p>
          <a:p>
            <a:pPr marL="171450" indent="-171450">
              <a:spcBef>
                <a:spcPts val="600"/>
              </a:spcBef>
              <a:buFont typeface="Arial" panose="020B0604020202020204" pitchFamily="34" charset="0"/>
              <a:buChar char="•"/>
            </a:pPr>
            <a:r>
              <a:rPr lang="en-AU" sz="1000" dirty="0">
                <a:solidFill>
                  <a:schemeClr val="tx2"/>
                </a:solidFill>
                <a:cs typeface="Times New Roman" panose="02020603050405020304" pitchFamily="18" charset="0"/>
              </a:rPr>
              <a:t>Water allocations are the volumes of water allocated to water entitlement holders during the water year (1 July to 30 June). They are a physical good analogous to a commodity, and are extracted from water courses and applied as inputs to production or the environment. Their value per unit varies within and between years.</a:t>
            </a:r>
          </a:p>
          <a:p>
            <a:endParaRPr lang="en-AU" sz="1000" dirty="0">
              <a:solidFill>
                <a:srgbClr val="404040"/>
              </a:solidFill>
              <a:highlight>
                <a:srgbClr val="FFFF00"/>
              </a:highlight>
              <a:latin typeface="Segoe UI Semibold" panose="020B0702040204020203" pitchFamily="34" charset="0"/>
              <a:cs typeface="Times New Roman" panose="02020603050405020304" pitchFamily="18" charset="0"/>
            </a:endParaRPr>
          </a:p>
        </p:txBody>
      </p:sp>
    </p:spTree>
    <p:extLst>
      <p:ext uri="{BB962C8B-B14F-4D97-AF65-F5344CB8AC3E}">
        <p14:creationId xmlns:p14="http://schemas.microsoft.com/office/powerpoint/2010/main" val="4258779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86CCAA-19D6-41EF-8E32-2EC7C3472B3D}"/>
              </a:ext>
            </a:extLst>
          </p:cNvPr>
          <p:cNvSpPr txBox="1">
            <a:spLocks/>
          </p:cNvSpPr>
          <p:nvPr/>
        </p:nvSpPr>
        <p:spPr>
          <a:xfrm>
            <a:off x="348627" y="653139"/>
            <a:ext cx="7347573" cy="317808"/>
          </a:xfrm>
          <a:prstGeom prst="rect">
            <a:avLst/>
          </a:prstGeom>
        </p:spPr>
        <p:txBody>
          <a:bodyPr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r>
              <a:rPr lang="en-AU" dirty="0">
                <a:solidFill>
                  <a:schemeClr val="tx2"/>
                </a:solidFill>
                <a:latin typeface="Segoe UI Semibold" panose="020B0702040204020203" pitchFamily="34" charset="0"/>
              </a:rPr>
              <a:t>ABOUT AUSTRALIA’S WATER MARKETS</a:t>
            </a:r>
          </a:p>
        </p:txBody>
      </p:sp>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CDAA05E9-9FDF-4380-B71C-D9A04F78F9A2}"/>
              </a:ext>
            </a:extLst>
          </p:cNvPr>
          <p:cNvSpPr txBox="1">
            <a:spLocks/>
          </p:cNvSpPr>
          <p:nvPr/>
        </p:nvSpPr>
        <p:spPr>
          <a:xfrm>
            <a:off x="6912105"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01F47308-18A1-4DC2-9538-57F86027074C}"/>
              </a:ext>
            </a:extLst>
          </p:cNvPr>
          <p:cNvSpPr/>
          <p:nvPr/>
        </p:nvSpPr>
        <p:spPr>
          <a:xfrm>
            <a:off x="154942" y="654779"/>
            <a:ext cx="184888" cy="317808"/>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Content Placeholder 1">
            <a:extLst>
              <a:ext uri="{FF2B5EF4-FFF2-40B4-BE49-F238E27FC236}">
                <a16:creationId xmlns:a16="http://schemas.microsoft.com/office/drawing/2014/main" id="{6F3FE97B-F52F-410F-8573-7F30096E03E1}"/>
              </a:ext>
            </a:extLst>
          </p:cNvPr>
          <p:cNvSpPr txBox="1">
            <a:spLocks/>
          </p:cNvSpPr>
          <p:nvPr/>
        </p:nvSpPr>
        <p:spPr>
          <a:xfrm>
            <a:off x="466307" y="1624086"/>
            <a:ext cx="9008232" cy="4254040"/>
          </a:xfrm>
          <a:prstGeom prst="rect">
            <a:avLst/>
          </a:prstGeom>
        </p:spPr>
        <p:txBody>
          <a:bodyPr vert="horz" lIns="90000" tIns="46800" rIns="90000" bIns="45720" numCol="1" spcCol="90000" rtlCol="0">
            <a:no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AU" sz="1400" b="1" dirty="0">
                <a:solidFill>
                  <a:schemeClr val="tx2"/>
                </a:solidFill>
                <a:latin typeface="Segoe UI Semibold" panose="020B0702040204020203" pitchFamily="34" charset="0"/>
                <a:cs typeface="Times New Roman" panose="02020603050405020304" pitchFamily="18" charset="0"/>
              </a:rPr>
              <a:t>ALLOCATION MARKET</a:t>
            </a:r>
          </a:p>
          <a:p>
            <a:pPr lvl="0">
              <a:spcBef>
                <a:spcPts val="600"/>
              </a:spcBef>
            </a:pPr>
            <a:r>
              <a:rPr lang="en-AU" sz="1200" b="1" dirty="0">
                <a:solidFill>
                  <a:schemeClr val="tx2"/>
                </a:solidFill>
                <a:latin typeface="Segoe UI Semibold" panose="020B0702040204020203" pitchFamily="34" charset="0"/>
                <a:cs typeface="Times New Roman" panose="02020603050405020304" pitchFamily="18" charset="0"/>
              </a:rPr>
              <a:t>PURPOSE, USE AND OPERATION</a:t>
            </a:r>
            <a:endParaRPr lang="en-AU" sz="1200" dirty="0">
              <a:solidFill>
                <a:schemeClr val="tx2"/>
              </a:solidFill>
              <a:highlight>
                <a:srgbClr val="FFFF00"/>
              </a:highlight>
              <a:latin typeface="Segoe UI Light" panose="020B0502040204020203" pitchFamily="34" charset="0"/>
              <a:cs typeface="Times New Roman" panose="02020603050405020304" pitchFamily="18" charset="0"/>
            </a:endParaRPr>
          </a:p>
          <a:p>
            <a:pPr>
              <a:spcBef>
                <a:spcPts val="600"/>
              </a:spcBef>
            </a:pPr>
            <a:r>
              <a:rPr lang="en-AU" dirty="0">
                <a:solidFill>
                  <a:schemeClr val="tx2"/>
                </a:solidFill>
                <a:latin typeface="Segoe UI Light" panose="020B0502040204020203" pitchFamily="34" charset="0"/>
                <a:cs typeface="Times New Roman" panose="02020603050405020304" pitchFamily="18" charset="0"/>
              </a:rPr>
              <a:t>The allocation market provides the ability to trade physical water between parties for use, further trade, or carryover. Allocation trade can generally only occur between parties that are hydrologically connected such that water can be delivered between them (or substituted by other water from a shared storage).</a:t>
            </a:r>
          </a:p>
          <a:p>
            <a:pPr>
              <a:spcBef>
                <a:spcPts val="600"/>
              </a:spcBef>
            </a:pPr>
            <a:r>
              <a:rPr lang="en-AU" dirty="0">
                <a:solidFill>
                  <a:schemeClr val="tx2"/>
                </a:solidFill>
                <a:latin typeface="Segoe UI Light" panose="020B0502040204020203" pitchFamily="34" charset="0"/>
                <a:cs typeface="Times New Roman" panose="02020603050405020304" pitchFamily="18" charset="0"/>
              </a:rPr>
              <a:t>The water allocation market is mainly used by irrigated agricultural producers (including rice, dairy, horticulture, cotton and others), and environmental water managers. Irrigators use the market to sell water excess to requirements, or buy additional water for use during dry periods or when temporarily expanding production. Environmental water holders may similarly buy or sell when they have short-term surpluses or deficits.</a:t>
            </a:r>
          </a:p>
          <a:p>
            <a:pPr>
              <a:spcBef>
                <a:spcPts val="600"/>
              </a:spcBef>
            </a:pPr>
            <a:r>
              <a:rPr lang="en-AU" dirty="0">
                <a:solidFill>
                  <a:schemeClr val="tx2"/>
                </a:solidFill>
                <a:latin typeface="Segoe UI Light" panose="020B0502040204020203" pitchFamily="34" charset="0"/>
                <a:cs typeface="Times New Roman" panose="02020603050405020304" pitchFamily="18" charset="0"/>
              </a:rPr>
              <a:t>State government regulators determine annual allocations based on entitlement characteristics (which determine priority and how much water is allocated to individuals), and market rules to manage issues such as connectivity between systems and transmission losses. State governments, either directly or via their water utilities, play a key role in facilitating allocation trade, including ensuring compliance with rules and regulations, and by approving and processing trades. Parties seeking to trade allocations may utilise intermediaries such as water exchanges and brokers.</a:t>
            </a:r>
            <a:endParaRPr lang="en-AU" dirty="0">
              <a:solidFill>
                <a:schemeClr val="tx2"/>
              </a:solidFill>
              <a:highlight>
                <a:srgbClr val="FFFF00"/>
              </a:highlight>
              <a:latin typeface="Segoe UI Light" panose="020B0502040204020203" pitchFamily="34" charset="0"/>
              <a:cs typeface="Times New Roman" panose="02020603050405020304" pitchFamily="18" charset="0"/>
            </a:endParaRPr>
          </a:p>
          <a:p>
            <a:pPr>
              <a:spcBef>
                <a:spcPts val="600"/>
              </a:spcBef>
            </a:pPr>
            <a:r>
              <a:rPr lang="en-AU" sz="1200" b="1" dirty="0">
                <a:solidFill>
                  <a:schemeClr val="tx2"/>
                </a:solidFill>
                <a:latin typeface="Segoe UI Semibold" panose="020B0702040204020203" pitchFamily="34" charset="0"/>
                <a:cs typeface="Times New Roman" panose="02020603050405020304" pitchFamily="18" charset="0"/>
              </a:rPr>
              <a:t>KEY DRIVERS OF MARKET OUTCOMES</a:t>
            </a:r>
          </a:p>
          <a:p>
            <a:pPr>
              <a:spcBef>
                <a:spcPts val="600"/>
              </a:spcBef>
            </a:pPr>
            <a:r>
              <a:rPr lang="en-AU" dirty="0">
                <a:solidFill>
                  <a:schemeClr val="tx2"/>
                </a:solidFill>
                <a:latin typeface="Segoe UI Light" panose="020B0502040204020203" pitchFamily="34" charset="0"/>
                <a:cs typeface="Times New Roman" panose="02020603050405020304" pitchFamily="18" charset="0"/>
              </a:rPr>
              <a:t>The amount of water allocated to entitlement holders each year is a key driver of allocation market outcomes (including prices and volumes traded), because it strongly influences the total amount of water available for use or trade. When allocations are low, water is scarce and prices are high. The opposite is true when allocations are high. Allocation levels reflect broader water availability, including rainfall and inflows in relevant catchments, and volumes held in storages. Other key drivers in allocation markets include conditions in markets for irrigated agricultural products, and conditions in substitute input markets.</a:t>
            </a:r>
          </a:p>
          <a:p>
            <a:pPr>
              <a:spcBef>
                <a:spcPts val="600"/>
              </a:spcBef>
            </a:pPr>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870782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431461" y="1640229"/>
            <a:ext cx="2562434" cy="4574157"/>
          </a:xfrm>
          <a:noFill/>
        </p:spPr>
        <p:txBody>
          <a:bodyPr>
            <a:normAutofit/>
          </a:bodyPr>
          <a:lstStyle/>
          <a:p>
            <a:pPr>
              <a:lnSpc>
                <a:spcPct val="130000"/>
              </a:lnSpc>
            </a:pPr>
            <a:r>
              <a:rPr lang="en-AU" sz="1200" b="1" dirty="0">
                <a:solidFill>
                  <a:schemeClr val="tx2"/>
                </a:solidFill>
                <a:latin typeface="Segoe UI Semibold" panose="020B0702040204020203" pitchFamily="34" charset="0"/>
                <a:cs typeface="Times New Roman" panose="02020603050405020304" pitchFamily="18" charset="0"/>
              </a:rPr>
              <a:t>DATA CLEANING METHOD</a:t>
            </a:r>
          </a:p>
          <a:p>
            <a:pPr lvl="0">
              <a:spcBef>
                <a:spcPts val="600"/>
              </a:spcBef>
            </a:pPr>
            <a:r>
              <a:rPr lang="en-AU" dirty="0">
                <a:solidFill>
                  <a:schemeClr val="tx2"/>
                </a:solidFill>
                <a:cs typeface="Times New Roman" panose="02020603050405020304" pitchFamily="18" charset="0"/>
              </a:rPr>
              <a:t>There are limitations associated with water trade information reported in the state-based registers, specifically the timeliness and accuracy of reported prices. To filter out outlier prices and generate robust statistics about market activity, Aither uses a proprietary and tested data cleaning method. Aither uses its data cleaning programs to analyse Aither’s southern Murray–Darling Basin water trade database which includes over 300,000 individual allocation and entitlement trade records.</a:t>
            </a:r>
          </a:p>
          <a:p>
            <a:pPr lvl="0">
              <a:spcBef>
                <a:spcPts val="600"/>
              </a:spcBef>
            </a:pPr>
            <a:r>
              <a:rPr lang="en-AU" dirty="0">
                <a:solidFill>
                  <a:schemeClr val="tx2"/>
                </a:solidFill>
                <a:cs typeface="Times New Roman" panose="02020603050405020304" pitchFamily="18" charset="0"/>
              </a:rPr>
              <a:t>There continues to be potential for further improvements in water markets data and in the efficient operation of water markets. In addition, state water registers remain unable to separately report transfers between environmental holdings or related parties, which complicates analysis of allocation and entitlement trade volume and price.</a:t>
            </a:r>
          </a:p>
          <a:p>
            <a:pPr>
              <a:spcBef>
                <a:spcPts val="600"/>
              </a:spcBef>
            </a:pPr>
            <a:r>
              <a:rPr lang="en-AU" sz="1200" b="1" dirty="0">
                <a:solidFill>
                  <a:schemeClr val="tx2"/>
                </a:solidFill>
                <a:latin typeface="Segoe UI Semibold" panose="020B0702040204020203" pitchFamily="34" charset="0"/>
                <a:cs typeface="Times New Roman" panose="02020603050405020304" pitchFamily="18" charset="0"/>
              </a:rPr>
              <a:t>ROUNDING ERRORS</a:t>
            </a:r>
          </a:p>
          <a:p>
            <a:pPr>
              <a:spcBef>
                <a:spcPts val="600"/>
              </a:spcBef>
            </a:pPr>
            <a:r>
              <a:rPr lang="en-AU" dirty="0">
                <a:solidFill>
                  <a:schemeClr val="tx2"/>
                </a:solidFill>
                <a:cs typeface="Times New Roman" panose="02020603050405020304" pitchFamily="18" charset="0"/>
              </a:rPr>
              <a:t>Rounding errors may result in slightly different numbers being presented in this report as can be calculated from raw data and calculations. </a:t>
            </a:r>
          </a:p>
        </p:txBody>
      </p:sp>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CDAA05E9-9FDF-4380-B71C-D9A04F78F9A2}"/>
              </a:ext>
            </a:extLst>
          </p:cNvPr>
          <p:cNvSpPr txBox="1">
            <a:spLocks/>
          </p:cNvSpPr>
          <p:nvPr/>
        </p:nvSpPr>
        <p:spPr>
          <a:xfrm>
            <a:off x="6912105"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highlight>
                <a:srgbClr val="FFFF00"/>
              </a:highlight>
              <a:latin typeface="Segoe UI Light" panose="020B0502040204020203" pitchFamily="34" charset="0"/>
              <a:cs typeface="Times New Roman" panose="02020603050405020304" pitchFamily="18" charset="0"/>
            </a:endParaRPr>
          </a:p>
        </p:txBody>
      </p:sp>
      <p:sp>
        <p:nvSpPr>
          <p:cNvPr id="13" name="Content Placeholder 1">
            <a:extLst>
              <a:ext uri="{FF2B5EF4-FFF2-40B4-BE49-F238E27FC236}">
                <a16:creationId xmlns:a16="http://schemas.microsoft.com/office/drawing/2014/main" id="{90F92547-D1BD-4CF0-AB7D-BB4E68FAEE56}"/>
              </a:ext>
            </a:extLst>
          </p:cNvPr>
          <p:cNvSpPr txBox="1">
            <a:spLocks/>
          </p:cNvSpPr>
          <p:nvPr/>
        </p:nvSpPr>
        <p:spPr>
          <a:xfrm>
            <a:off x="3286124" y="1640229"/>
            <a:ext cx="6188415" cy="4574157"/>
          </a:xfrm>
          <a:prstGeom prst="rect">
            <a:avLst/>
          </a:prstGeom>
          <a:noFill/>
        </p:spPr>
        <p:txBody>
          <a:bodyPr vert="horz" lIns="90000" tIns="46800" rIns="90000" bIns="45720" numCol="1" spcCol="90000" rtlCol="0">
            <a:no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600"/>
              </a:spcBef>
            </a:pPr>
            <a:r>
              <a:rPr lang="en-AU" sz="1200" b="1" dirty="0">
                <a:solidFill>
                  <a:schemeClr val="tx2"/>
                </a:solidFill>
                <a:latin typeface="Segoe UI Semibold" panose="020B0702040204020203" pitchFamily="34" charset="0"/>
                <a:cs typeface="Times New Roman" panose="02020603050405020304" pitchFamily="18" charset="0"/>
              </a:rPr>
              <a:t>IRRIGATION CORPORATION TRADE DATA</a:t>
            </a:r>
          </a:p>
          <a:p>
            <a:pPr>
              <a:lnSpc>
                <a:spcPct val="100000"/>
              </a:lnSpc>
              <a:spcBef>
                <a:spcPts val="600"/>
              </a:spcBef>
            </a:pPr>
            <a:r>
              <a:rPr lang="en-AU" dirty="0">
                <a:solidFill>
                  <a:schemeClr val="tx2"/>
                </a:solidFill>
                <a:latin typeface="Segoe UI Light" panose="020B0502040204020203" pitchFamily="34" charset="0"/>
                <a:cs typeface="Times New Roman" panose="02020603050405020304" pitchFamily="18" charset="0"/>
              </a:rPr>
              <a:t>A significant volume of water trade occurs within irrigation corporations, for which detailed data – especially in relation to prices of trades – is not generally publicly available in a timely manner. Due to these data availability and transparency issues, Aither has excluded trades within irrigation corporations from all analysis within this report unless explicitly identified.</a:t>
            </a:r>
          </a:p>
          <a:p>
            <a:pPr>
              <a:lnSpc>
                <a:spcPct val="100000"/>
              </a:lnSpc>
              <a:spcBef>
                <a:spcPts val="600"/>
              </a:spcBef>
            </a:pPr>
            <a:r>
              <a:rPr lang="en-AU" sz="1200" b="1" dirty="0">
                <a:solidFill>
                  <a:schemeClr val="tx2"/>
                </a:solidFill>
                <a:latin typeface="Segoe UI Semibold" panose="020B0702040204020203" pitchFamily="34" charset="0"/>
                <a:cs typeface="Times New Roman" panose="02020603050405020304" pitchFamily="18" charset="0"/>
              </a:rPr>
              <a:t>AITHER ENTITLEMENT INDEX</a:t>
            </a:r>
          </a:p>
          <a:p>
            <a:pPr>
              <a:lnSpc>
                <a:spcPct val="100000"/>
              </a:lnSpc>
              <a:spcBef>
                <a:spcPts val="600"/>
              </a:spcBef>
            </a:pPr>
            <a:r>
              <a:rPr lang="en-AU" dirty="0">
                <a:solidFill>
                  <a:schemeClr val="tx2"/>
                </a:solidFill>
                <a:latin typeface="+mn-lt"/>
                <a:cs typeface="Times New Roman" panose="02020603050405020304" pitchFamily="18" charset="0"/>
              </a:rPr>
              <a:t>Like indices used in commodity and equity markets, the Aither Entitlement Index (AEI) provides a simple overall snapshot of how the major water entitlements in the southern MDB are performing. Updated monthly and freely available, water market participants can use the AEI to benchmark the capital value performance of water portfolios and investments over time.</a:t>
            </a:r>
          </a:p>
          <a:p>
            <a:pPr>
              <a:lnSpc>
                <a:spcPct val="100000"/>
              </a:lnSpc>
              <a:spcBef>
                <a:spcPts val="600"/>
              </a:spcBef>
            </a:pPr>
            <a:r>
              <a:rPr lang="en-AU" dirty="0">
                <a:solidFill>
                  <a:schemeClr val="tx2"/>
                </a:solidFill>
                <a:latin typeface="+mn-lt"/>
                <a:cs typeface="Times New Roman" panose="02020603050405020304" pitchFamily="18" charset="0"/>
              </a:rPr>
              <a:t>The following dot points explain the AEI’s scope and method</a:t>
            </a:r>
            <a:r>
              <a:rPr lang="en-AU" sz="1800" dirty="0">
                <a:solidFill>
                  <a:schemeClr val="tx2"/>
                </a:solidFill>
                <a:latin typeface="Segoe UI Light" panose="020B0502040204020203" pitchFamily="34" charset="0"/>
                <a:cs typeface="Times New Roman" panose="02020603050405020304" pitchFamily="18" charset="0"/>
              </a:rPr>
              <a:t>.</a:t>
            </a:r>
          </a:p>
          <a:p>
            <a:pPr marL="171450" lvl="0" indent="-171450" defTabSz="914400">
              <a:lnSpc>
                <a:spcPct val="130000"/>
              </a:lnSpc>
              <a:spcBef>
                <a:spcPts val="200"/>
              </a:spcBef>
              <a:spcAft>
                <a:spcPts val="200"/>
              </a:spcAft>
              <a:buFont typeface="Arial" panose="020B0604020202020204" pitchFamily="34" charset="0"/>
              <a:buChar char="•"/>
            </a:pPr>
            <a:r>
              <a:rPr lang="en-AU" b="1" dirty="0">
                <a:solidFill>
                  <a:schemeClr val="tx2"/>
                </a:solidFill>
                <a:latin typeface="+mj-lt"/>
                <a:cs typeface="Times New Roman" panose="02020603050405020304" pitchFamily="18" charset="0"/>
              </a:rPr>
              <a:t>Scope: </a:t>
            </a:r>
            <a:r>
              <a:rPr lang="en-AU" dirty="0">
                <a:solidFill>
                  <a:schemeClr val="tx2"/>
                </a:solidFill>
                <a:latin typeface="Segoe UI Light" panose="020B0502040204020203" pitchFamily="34" charset="0"/>
                <a:cs typeface="Times New Roman" panose="02020603050405020304" pitchFamily="18" charset="0"/>
              </a:rPr>
              <a:t>The AEI tracks the performance (capital value) of a group of major water entitlement types across the southern MDB. The AEI covers the following entitlement types: NSW Murray HS; NSW Murray GS; NSW Murrumbidgee HS; NSW Murrumbidgee GS; VIC 7 Murray (Barmah to SA) HRWS; VIC 7 Murray (Barmah to SA) LRWS; VIC 1A Greater Goulburn HRWS; VIC 1A Greater Goulburn LRWS; VIC 6 Murray (Dart to Barmah) HRWS; VIC 6 Murray (Dart to Barmah) LRWS; SA Murray (Class 3) HS. </a:t>
            </a:r>
          </a:p>
          <a:p>
            <a:pPr marL="171450" lvl="0" indent="-171450" defTabSz="914400">
              <a:lnSpc>
                <a:spcPct val="130000"/>
              </a:lnSpc>
              <a:spcBef>
                <a:spcPts val="200"/>
              </a:spcBef>
              <a:spcAft>
                <a:spcPts val="200"/>
              </a:spcAft>
              <a:buFont typeface="Arial" panose="020B0604020202020204" pitchFamily="34" charset="0"/>
              <a:buChar char="•"/>
            </a:pPr>
            <a:r>
              <a:rPr lang="en-AU" b="1" dirty="0">
                <a:solidFill>
                  <a:schemeClr val="tx2"/>
                </a:solidFill>
                <a:latin typeface="+mj-lt"/>
                <a:cs typeface="Times New Roman" panose="02020603050405020304" pitchFamily="18" charset="0"/>
              </a:rPr>
              <a:t>Timing: </a:t>
            </a:r>
            <a:r>
              <a:rPr lang="en-AU" dirty="0">
                <a:solidFill>
                  <a:schemeClr val="tx2"/>
                </a:solidFill>
                <a:latin typeface="Segoe UI Light" panose="020B0502040204020203" pitchFamily="34" charset="0"/>
                <a:cs typeface="Times New Roman" panose="02020603050405020304" pitchFamily="18" charset="0"/>
              </a:rPr>
              <a:t>The AEI is calculated on a monthly basis and is indexed to 100 in July 2008. The index commenced from this date as this is when sufficiently reliable data became available. </a:t>
            </a:r>
          </a:p>
          <a:p>
            <a:pPr marL="171450" lvl="0" indent="-171450" defTabSz="914400">
              <a:lnSpc>
                <a:spcPct val="130000"/>
              </a:lnSpc>
              <a:spcBef>
                <a:spcPts val="200"/>
              </a:spcBef>
              <a:spcAft>
                <a:spcPts val="200"/>
              </a:spcAft>
              <a:buFont typeface="Arial" panose="020B0604020202020204" pitchFamily="34" charset="0"/>
              <a:buChar char="•"/>
            </a:pPr>
            <a:r>
              <a:rPr lang="en-AU" b="1" dirty="0">
                <a:solidFill>
                  <a:schemeClr val="tx2"/>
                </a:solidFill>
                <a:latin typeface="+mj-lt"/>
                <a:cs typeface="Times New Roman" panose="02020603050405020304" pitchFamily="18" charset="0"/>
              </a:rPr>
              <a:t>Prices: </a:t>
            </a:r>
            <a:r>
              <a:rPr lang="en-AU" dirty="0">
                <a:solidFill>
                  <a:schemeClr val="tx2"/>
                </a:solidFill>
                <a:latin typeface="Segoe UI Light" panose="020B0502040204020203" pitchFamily="34" charset="0"/>
                <a:cs typeface="Times New Roman" panose="02020603050405020304" pitchFamily="18" charset="0"/>
              </a:rPr>
              <a:t>Historical monthly entitlement prices are calculated as volume-weighted averages from state water register data. Since June 2015, Aither has used prices based on monthly entitlement valuations that we undertake in-house.</a:t>
            </a:r>
          </a:p>
          <a:p>
            <a:pPr marL="171450" lvl="0" indent="-171450" defTabSz="914400">
              <a:lnSpc>
                <a:spcPct val="130000"/>
              </a:lnSpc>
              <a:spcBef>
                <a:spcPts val="200"/>
              </a:spcBef>
              <a:spcAft>
                <a:spcPts val="200"/>
              </a:spcAft>
              <a:buFont typeface="Arial" panose="020B0604020202020204" pitchFamily="34" charset="0"/>
              <a:buChar char="•"/>
            </a:pPr>
            <a:r>
              <a:rPr lang="en-AU" b="1" dirty="0">
                <a:solidFill>
                  <a:schemeClr val="tx2"/>
                </a:solidFill>
                <a:latin typeface="+mj-lt"/>
                <a:cs typeface="Times New Roman" panose="02020603050405020304" pitchFamily="18" charset="0"/>
              </a:rPr>
              <a:t>Index method: </a:t>
            </a:r>
            <a:r>
              <a:rPr lang="en-AU" dirty="0">
                <a:solidFill>
                  <a:schemeClr val="tx2"/>
                </a:solidFill>
                <a:latin typeface="Segoe UI Light" panose="020B0502040204020203" pitchFamily="34" charset="0"/>
                <a:cs typeface="Times New Roman" panose="02020603050405020304" pitchFamily="18" charset="0"/>
              </a:rPr>
              <a:t>The computation of the AEI uses a </a:t>
            </a:r>
            <a:r>
              <a:rPr lang="en-AU" dirty="0" err="1">
                <a:solidFill>
                  <a:schemeClr val="tx2"/>
                </a:solidFill>
                <a:latin typeface="Segoe UI Light" panose="020B0502040204020203" pitchFamily="34" charset="0"/>
                <a:cs typeface="Times New Roman" panose="02020603050405020304" pitchFamily="18" charset="0"/>
              </a:rPr>
              <a:t>Tornqvist</a:t>
            </a:r>
            <a:r>
              <a:rPr lang="en-AU" dirty="0">
                <a:solidFill>
                  <a:schemeClr val="tx2"/>
                </a:solidFill>
                <a:latin typeface="Segoe UI Light" panose="020B0502040204020203" pitchFamily="34" charset="0"/>
                <a:cs typeface="Times New Roman" panose="02020603050405020304" pitchFamily="18" charset="0"/>
              </a:rPr>
              <a:t>-Theil Price Index method. The AEI is not an accumulation index.</a:t>
            </a:r>
          </a:p>
          <a:p>
            <a:pPr>
              <a:lnSpc>
                <a:spcPct val="100000"/>
              </a:lnSpc>
              <a:spcBef>
                <a:spcPts val="600"/>
              </a:spcBef>
            </a:pPr>
            <a:endParaRPr lang="en-AU" sz="1800" dirty="0">
              <a:solidFill>
                <a:srgbClr val="404040"/>
              </a:solidFill>
              <a:latin typeface="Segoe UI Light" panose="020B0502040204020203"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A2E81FF7-8333-4A00-BFCD-ABF93488A9A0}"/>
              </a:ext>
            </a:extLst>
          </p:cNvPr>
          <p:cNvSpPr txBox="1">
            <a:spLocks/>
          </p:cNvSpPr>
          <p:nvPr/>
        </p:nvSpPr>
        <p:spPr>
          <a:xfrm>
            <a:off x="348627" y="653139"/>
            <a:ext cx="8731873" cy="317808"/>
          </a:xfrm>
          <a:prstGeom prst="rect">
            <a:avLst/>
          </a:prstGeom>
        </p:spPr>
        <p:txBody>
          <a:bodyPr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r>
              <a:rPr lang="en-AU" dirty="0">
                <a:solidFill>
                  <a:schemeClr val="tx2"/>
                </a:solidFill>
                <a:latin typeface="Segoe UI Semibold" panose="020B0702040204020203" pitchFamily="34" charset="0"/>
              </a:rPr>
              <a:t>NOTES</a:t>
            </a:r>
          </a:p>
        </p:txBody>
      </p:sp>
      <p:sp>
        <p:nvSpPr>
          <p:cNvPr id="11" name="Rectangle 10">
            <a:extLst>
              <a:ext uri="{FF2B5EF4-FFF2-40B4-BE49-F238E27FC236}">
                <a16:creationId xmlns:a16="http://schemas.microsoft.com/office/drawing/2014/main" id="{F6773D35-A178-4B84-B6A9-C6D4275F2BA7}"/>
              </a:ext>
            </a:extLst>
          </p:cNvPr>
          <p:cNvSpPr/>
          <p:nvPr/>
        </p:nvSpPr>
        <p:spPr>
          <a:xfrm>
            <a:off x="154942" y="654779"/>
            <a:ext cx="184888" cy="317808"/>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93724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431461" y="1609870"/>
            <a:ext cx="2562434" cy="4574157"/>
          </a:xfrm>
          <a:noFill/>
        </p:spPr>
        <p:txBody>
          <a:bodyPr>
            <a:normAutofit fontScale="70000" lnSpcReduction="20000"/>
          </a:bodyPr>
          <a:lstStyle/>
          <a:p>
            <a:pPr>
              <a:lnSpc>
                <a:spcPct val="130000"/>
              </a:lnSpc>
            </a:pPr>
            <a:r>
              <a:rPr lang="en-AU" sz="1700" b="1" dirty="0">
                <a:solidFill>
                  <a:schemeClr val="tx2"/>
                </a:solidFill>
                <a:latin typeface="Segoe UI Semibold" panose="020B0702040204020203" pitchFamily="34" charset="0"/>
                <a:cs typeface="Times New Roman" panose="02020603050405020304" pitchFamily="18" charset="0"/>
              </a:rPr>
              <a:t>TABLE NOTES</a:t>
            </a:r>
          </a:p>
          <a:p>
            <a:pPr>
              <a:lnSpc>
                <a:spcPct val="120000"/>
              </a:lnSpc>
              <a:spcBef>
                <a:spcPts val="600"/>
              </a:spcBef>
            </a:pPr>
            <a:r>
              <a:rPr lang="en-AU" b="1" dirty="0"/>
              <a:t>Table 1: </a:t>
            </a:r>
            <a:r>
              <a:rPr lang="en-AU" dirty="0"/>
              <a:t>Aither has applied a cleaning methodology to remove outlier and $0 trades before calculating volume-weighted average prices. </a:t>
            </a:r>
          </a:p>
          <a:p>
            <a:pPr>
              <a:lnSpc>
                <a:spcPct val="120000"/>
              </a:lnSpc>
              <a:spcBef>
                <a:spcPts val="600"/>
              </a:spcBef>
            </a:pPr>
            <a:r>
              <a:rPr lang="en-AU" b="1" dirty="0"/>
              <a:t>Table 2: </a:t>
            </a:r>
            <a:r>
              <a:rPr lang="en-AU" dirty="0"/>
              <a:t>All reported trades are included in all calculations. Total net trade calculations will not necessarily equal zero because some connected systems are not included in this analysis. Victorian data includes an adjustment for pooled accounts and reflects information available on the public Victorian Water Register.</a:t>
            </a:r>
          </a:p>
          <a:p>
            <a:pPr>
              <a:lnSpc>
                <a:spcPct val="120000"/>
              </a:lnSpc>
              <a:spcBef>
                <a:spcPts val="600"/>
              </a:spcBef>
            </a:pPr>
            <a:r>
              <a:rPr lang="en-AU" b="1" dirty="0"/>
              <a:t>Table 3: </a:t>
            </a:r>
            <a:r>
              <a:rPr lang="en-AU" dirty="0"/>
              <a:t>Trades with a reported price greater than $0 per ML are included in all calculations. Total net trade calculations will not necessarily equal zero because some connected systems are not included in this analysis. Victorian data includes an adjustment for pooled accounts and reflects information available on the public Victorian Water Register.</a:t>
            </a:r>
          </a:p>
          <a:p>
            <a:pPr>
              <a:lnSpc>
                <a:spcPct val="120000"/>
              </a:lnSpc>
              <a:spcBef>
                <a:spcPts val="600"/>
              </a:spcBef>
            </a:pPr>
            <a:r>
              <a:rPr lang="en-AU" b="1" dirty="0"/>
              <a:t>Table 4: </a:t>
            </a:r>
            <a:r>
              <a:rPr lang="en-AU" dirty="0"/>
              <a:t>Outlier entitlement trades have been excluded from price calculations. All reported trades are included in calculations of number and volumes of trade regardless of reported price. Trade within irrigation corporations is not included in calculations in this table. </a:t>
            </a:r>
          </a:p>
          <a:p>
            <a:pPr>
              <a:lnSpc>
                <a:spcPct val="120000"/>
              </a:lnSpc>
              <a:spcBef>
                <a:spcPts val="600"/>
              </a:spcBef>
            </a:pPr>
            <a:r>
              <a:rPr lang="en-AU" b="1" dirty="0"/>
              <a:t>Table 5: </a:t>
            </a:r>
            <a:r>
              <a:rPr lang="en-AU" dirty="0"/>
              <a:t>Estimated environmental entitlements are based on Commonwealth Environmental Water Holder reported portfolio. Size of market calculations are based on total entitlement on issue minus estimated environmental entitlements multiplied by the volume-weighted average price for a given entitlement type.</a:t>
            </a:r>
          </a:p>
          <a:p>
            <a:pPr>
              <a:lnSpc>
                <a:spcPct val="120000"/>
              </a:lnSpc>
              <a:spcBef>
                <a:spcPts val="600"/>
              </a:spcBef>
            </a:pPr>
            <a:r>
              <a:rPr lang="en-AU" b="1" dirty="0"/>
              <a:t>Table 6: </a:t>
            </a:r>
            <a:r>
              <a:rPr lang="en-AU" dirty="0"/>
              <a:t>All reported trades are included in calculations of number and volumes of trade. Estimated turnover value calculations are based on total volume transferred multiplied by annual volume-weighted average price for a given entitlement type. Liquidity calculations exclude water allocated to entitlements held by environmental water holders (see note in Table 4). Returns are presented in gross terms; they do not account for any fees or charges associated with holding entitlements or trading allocations. In zones which received 0 per cent water allocation for the 2016-17 water year, no returns are recorded because it was not possible to trade water allocations not received (carryover water would be an exception, but this has been excluded for simplicity). Return calculations do not include capital appreciation. Trade within irrigation corporations is not included in calculations in this table. </a:t>
            </a:r>
          </a:p>
          <a:p>
            <a:pPr>
              <a:lnSpc>
                <a:spcPct val="120000"/>
              </a:lnSpc>
              <a:spcBef>
                <a:spcPts val="600"/>
              </a:spcBef>
            </a:pPr>
            <a:endParaRPr lang="en-AU" dirty="0"/>
          </a:p>
        </p:txBody>
      </p:sp>
      <p:sp>
        <p:nvSpPr>
          <p:cNvPr id="8" name="Content Placeholder 1">
            <a:extLst>
              <a:ext uri="{FF2B5EF4-FFF2-40B4-BE49-F238E27FC236}">
                <a16:creationId xmlns:a16="http://schemas.microsoft.com/office/drawing/2014/main" id="{1AD4749E-A9A7-43EC-A100-33816C28CD5C}"/>
              </a:ext>
            </a:extLst>
          </p:cNvPr>
          <p:cNvSpPr txBox="1">
            <a:spLocks/>
          </p:cNvSpPr>
          <p:nvPr/>
        </p:nvSpPr>
        <p:spPr>
          <a:xfrm>
            <a:off x="4349671"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CDAA05E9-9FDF-4380-B71C-D9A04F78F9A2}"/>
              </a:ext>
            </a:extLst>
          </p:cNvPr>
          <p:cNvSpPr txBox="1">
            <a:spLocks/>
          </p:cNvSpPr>
          <p:nvPr/>
        </p:nvSpPr>
        <p:spPr>
          <a:xfrm>
            <a:off x="6912105" y="654778"/>
            <a:ext cx="2562434" cy="5872541"/>
          </a:xfrm>
          <a:prstGeom prst="rect">
            <a:avLst/>
          </a:prstGeom>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1000" dirty="0">
              <a:solidFill>
                <a:srgbClr val="404040"/>
              </a:solidFill>
              <a:latin typeface="Segoe UI Light" panose="020B0502040204020203" pitchFamily="34" charset="0"/>
              <a:cs typeface="Times New Roman" panose="02020603050405020304" pitchFamily="18" charset="0"/>
            </a:endParaRPr>
          </a:p>
        </p:txBody>
      </p:sp>
      <p:sp>
        <p:nvSpPr>
          <p:cNvPr id="13" name="Content Placeholder 1">
            <a:extLst>
              <a:ext uri="{FF2B5EF4-FFF2-40B4-BE49-F238E27FC236}">
                <a16:creationId xmlns:a16="http://schemas.microsoft.com/office/drawing/2014/main" id="{90F92547-D1BD-4CF0-AB7D-BB4E68FAEE56}"/>
              </a:ext>
            </a:extLst>
          </p:cNvPr>
          <p:cNvSpPr txBox="1">
            <a:spLocks/>
          </p:cNvSpPr>
          <p:nvPr/>
        </p:nvSpPr>
        <p:spPr>
          <a:xfrm>
            <a:off x="3671783" y="1630849"/>
            <a:ext cx="2562434" cy="4574157"/>
          </a:xfrm>
          <a:prstGeom prst="rect">
            <a:avLst/>
          </a:prstGeom>
          <a:noFill/>
        </p:spPr>
        <p:txBody>
          <a:bodyPr vert="horz" lIns="90000" tIns="46800" rIns="90000" bIns="45720" numCol="1" spcCol="90000" rtlCol="0">
            <a:normAutofit fontScale="62500" lnSpcReduction="20000"/>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30000"/>
              </a:lnSpc>
            </a:pPr>
            <a:r>
              <a:rPr lang="en-AU" sz="1900" b="1" dirty="0">
                <a:solidFill>
                  <a:schemeClr val="tx2"/>
                </a:solidFill>
                <a:latin typeface="Segoe UI Semibold" panose="020B0702040204020203" pitchFamily="34" charset="0"/>
                <a:cs typeface="Times New Roman" panose="02020603050405020304" pitchFamily="18" charset="0"/>
              </a:rPr>
              <a:t>FIGURE NOTES</a:t>
            </a:r>
            <a:endParaRPr lang="en-AU" sz="1900" dirty="0">
              <a:solidFill>
                <a:schemeClr val="tx2"/>
              </a:solidFill>
              <a:latin typeface="Segoe UI Light" panose="020B0502040204020203" pitchFamily="34" charset="0"/>
              <a:cs typeface="Times New Roman" panose="02020603050405020304" pitchFamily="18" charset="0"/>
            </a:endParaRPr>
          </a:p>
          <a:p>
            <a:pPr>
              <a:lnSpc>
                <a:spcPct val="120000"/>
              </a:lnSpc>
              <a:spcBef>
                <a:spcPts val="600"/>
              </a:spcBef>
            </a:pPr>
            <a:r>
              <a:rPr lang="en-AU" sz="1000" b="1" dirty="0">
                <a:latin typeface="Segoe UI Light" panose="020B0502040204020203" pitchFamily="34" charset="0"/>
              </a:rPr>
              <a:t>Figure 1: </a:t>
            </a:r>
            <a:r>
              <a:rPr lang="en-AU" sz="1000" dirty="0">
                <a:latin typeface="Segoe UI Light" panose="020B0502040204020203" pitchFamily="34" charset="0"/>
              </a:rPr>
              <a:t>For the purposes of this report and Aither’s analysis, we have defined the southern Murray–Darling Basin as comprising of the Vic Goulburn, Vic Murray, NSW Murray, NSW Murrumbidgee and SA Murray.</a:t>
            </a:r>
          </a:p>
          <a:p>
            <a:pPr>
              <a:lnSpc>
                <a:spcPct val="120000"/>
              </a:lnSpc>
              <a:spcBef>
                <a:spcPts val="600"/>
              </a:spcBef>
            </a:pPr>
            <a:r>
              <a:rPr lang="en-AU" sz="1000" b="1" dirty="0">
                <a:latin typeface="Segoe UI Light" panose="020B0502040204020203" pitchFamily="34" charset="0"/>
              </a:rPr>
              <a:t>Figure 4: </a:t>
            </a:r>
            <a:r>
              <a:rPr lang="en-AU" sz="1000" dirty="0">
                <a:latin typeface="Segoe UI Light" panose="020B0502040204020203" pitchFamily="34" charset="0"/>
              </a:rPr>
              <a:t>Weather stations used are as follows: Albury Airport AWS 72160; Deniliquin Airport AWS 74258; Mildura Airport 76031; Renmark Irrigation 24003; Shepparton Airport 81125; and Yanco Agricultural Institute (Leeton) 74037.</a:t>
            </a:r>
          </a:p>
          <a:p>
            <a:pPr>
              <a:lnSpc>
                <a:spcPct val="120000"/>
              </a:lnSpc>
              <a:spcBef>
                <a:spcPts val="600"/>
              </a:spcBef>
            </a:pPr>
            <a:r>
              <a:rPr lang="en-AU" sz="1000" b="1" dirty="0">
                <a:latin typeface="Segoe UI Light" panose="020B0502040204020203" pitchFamily="34" charset="0"/>
              </a:rPr>
              <a:t>Figure 5: </a:t>
            </a:r>
            <a:r>
              <a:rPr lang="en-AU" sz="1000" dirty="0">
                <a:latin typeface="Segoe UI Light" panose="020B0502040204020203" pitchFamily="34" charset="0"/>
              </a:rPr>
              <a:t>Major headwater storages include Burrinjuck (Murrumbidgee), Blowering (Murrumbidgee), Dartmouth (Murray), Hume (Murray) and Lake Eildon (Goulburn).</a:t>
            </a:r>
          </a:p>
          <a:p>
            <a:pPr>
              <a:lnSpc>
                <a:spcPct val="120000"/>
              </a:lnSpc>
              <a:spcBef>
                <a:spcPts val="600"/>
              </a:spcBef>
            </a:pPr>
            <a:r>
              <a:rPr lang="en-AU" sz="1000" b="1" dirty="0">
                <a:latin typeface="Segoe UI Light" panose="020B0502040204020203" pitchFamily="34" charset="0"/>
              </a:rPr>
              <a:t>Figure 6, 9: </a:t>
            </a:r>
            <a:r>
              <a:rPr lang="en-AU" sz="1000" dirty="0">
                <a:latin typeface="Segoe UI Light" panose="020B0502040204020203" pitchFamily="34" charset="0"/>
              </a:rPr>
              <a:t>Estimated water allocated to purchased Commonwealth environmental water is based on known environmental water purchases. Additional water purchases and water recovered through efficiency measures are not included in this figure. Figures only include entitlement and allocation announcements, and do not include carryover water.</a:t>
            </a:r>
            <a:endParaRPr lang="en-AU" sz="1000" b="1" dirty="0">
              <a:latin typeface="Segoe UI Light" panose="020B0502040204020203" pitchFamily="34" charset="0"/>
            </a:endParaRPr>
          </a:p>
          <a:p>
            <a:pPr>
              <a:lnSpc>
                <a:spcPct val="120000"/>
              </a:lnSpc>
              <a:spcBef>
                <a:spcPts val="600"/>
              </a:spcBef>
            </a:pPr>
            <a:r>
              <a:rPr lang="en-AU" sz="1000" b="1" dirty="0">
                <a:latin typeface="Segoe UI Light" panose="020B0502040204020203" pitchFamily="34" charset="0"/>
              </a:rPr>
              <a:t>Figure 7: </a:t>
            </a:r>
            <a:r>
              <a:rPr lang="en-AU" sz="1000" dirty="0">
                <a:latin typeface="Segoe UI Light" panose="020B0502040204020203" pitchFamily="34" charset="0"/>
              </a:rPr>
              <a:t>Excludes existing carryover and distributions from irrigation corporations.</a:t>
            </a:r>
          </a:p>
          <a:p>
            <a:pPr>
              <a:lnSpc>
                <a:spcPct val="120000"/>
              </a:lnSpc>
              <a:spcBef>
                <a:spcPts val="600"/>
              </a:spcBef>
            </a:pPr>
            <a:r>
              <a:rPr lang="en-AU" sz="1000" b="1" dirty="0">
                <a:latin typeface="Segoe UI Light" panose="020B0502040204020203" pitchFamily="34" charset="0"/>
              </a:rPr>
              <a:t>Figure 8: </a:t>
            </a:r>
            <a:r>
              <a:rPr lang="en-AU" sz="1000" dirty="0">
                <a:latin typeface="Segoe UI Light" panose="020B0502040204020203" pitchFamily="34" charset="0"/>
              </a:rPr>
              <a:t>For a full description of the underlying data and assumptions, please see Aither, 2019b. These estimates are based on underlying ABS data, and supplemented with known additional plantings and assumed growth profiles.</a:t>
            </a:r>
          </a:p>
          <a:p>
            <a:pPr>
              <a:lnSpc>
                <a:spcPct val="120000"/>
              </a:lnSpc>
              <a:spcBef>
                <a:spcPts val="600"/>
              </a:spcBef>
            </a:pPr>
            <a:r>
              <a:rPr lang="en-AU" sz="1000" b="1" dirty="0">
                <a:latin typeface="Segoe UI Light" panose="020B0502040204020203" pitchFamily="34" charset="0"/>
              </a:rPr>
              <a:t>Figure 11, 12: </a:t>
            </a:r>
            <a:r>
              <a:rPr lang="en-AU" sz="1000" dirty="0">
                <a:latin typeface="Segoe UI Light" panose="020B0502040204020203" pitchFamily="34" charset="0"/>
              </a:rPr>
              <a:t>Aither has applied a cleaning methodology to remove outlier and $0 trades before calculating volume-weighted average prices. No trades are excluded on the basis of reported price from volume calculations. Trade within irrigation corporations is not included in calculations in this figure. Only ‘within’ and ‘into’ allocation trades have been included in volume and price calculations. ‘Out of’ allocation trades have been excluded on the basis that it would double count trades between zones. Combined Murray includes Zones 6, 7, 10 and 11. Combined Goulburn includes Zones 1 and 3. </a:t>
            </a:r>
          </a:p>
          <a:p>
            <a:pPr>
              <a:lnSpc>
                <a:spcPct val="120000"/>
              </a:lnSpc>
              <a:spcBef>
                <a:spcPts val="600"/>
              </a:spcBef>
            </a:pPr>
            <a:endParaRPr lang="en-AU" sz="1100" dirty="0">
              <a:latin typeface="Segoe UI Light" panose="020B0502040204020203" pitchFamily="34" charset="0"/>
            </a:endParaRPr>
          </a:p>
        </p:txBody>
      </p:sp>
      <p:sp>
        <p:nvSpPr>
          <p:cNvPr id="14" name="Content Placeholder 1">
            <a:extLst>
              <a:ext uri="{FF2B5EF4-FFF2-40B4-BE49-F238E27FC236}">
                <a16:creationId xmlns:a16="http://schemas.microsoft.com/office/drawing/2014/main" id="{0324845A-BE91-4D79-9C38-5107DBA78AB8}"/>
              </a:ext>
            </a:extLst>
          </p:cNvPr>
          <p:cNvSpPr txBox="1">
            <a:spLocks/>
          </p:cNvSpPr>
          <p:nvPr/>
        </p:nvSpPr>
        <p:spPr>
          <a:xfrm>
            <a:off x="6912105" y="1624086"/>
            <a:ext cx="2562434" cy="4574157"/>
          </a:xfrm>
          <a:prstGeom prst="rect">
            <a:avLst/>
          </a:prstGeom>
          <a:noFill/>
        </p:spPr>
        <p:txBody>
          <a:bodyPr vert="horz" lIns="90000" tIns="46800" rIns="90000" bIns="45720" numCol="1" spcCol="90000" rtlCol="0">
            <a:norm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AU" sz="600" b="1" dirty="0">
                <a:latin typeface="Segoe UI Light" panose="020B0502040204020203" pitchFamily="34" charset="0"/>
              </a:rPr>
              <a:t>Figure 13: </a:t>
            </a:r>
            <a:r>
              <a:rPr lang="en-AU" sz="600" dirty="0">
                <a:latin typeface="Segoe UI Light" panose="020B0502040204020203" pitchFamily="34" charset="0"/>
              </a:rPr>
              <a:t>Aither has applied a cleaning methodology to remove outlier and $0 trades before calculating volume-weighted average prices. No trades are excluded on the basis of reported price from volume calculations. Only ‘within’ and ‘into’ allocation trades have been included in volume and price calculations. ‘Out of’ allocation trades have been excluded on the basis that it would double count trades between zones.</a:t>
            </a:r>
          </a:p>
          <a:p>
            <a:pPr>
              <a:lnSpc>
                <a:spcPct val="120000"/>
              </a:lnSpc>
              <a:spcBef>
                <a:spcPts val="600"/>
              </a:spcBef>
            </a:pPr>
            <a:r>
              <a:rPr lang="en-AU" sz="600" b="1" dirty="0">
                <a:latin typeface="Segoe UI Light" panose="020B0502040204020203" pitchFamily="34" charset="0"/>
              </a:rPr>
              <a:t>Figure 15, 16, 17: </a:t>
            </a:r>
            <a:r>
              <a:rPr lang="en-AU" sz="600" dirty="0">
                <a:latin typeface="Segoe UI Light" panose="020B0502040204020203" pitchFamily="34" charset="0"/>
              </a:rPr>
              <a:t>Aither has applied a cleaning methodology to remove outlier and $0 trades before calculating volume-weighted average prices. No trades are excluded on the basis of reported price from volume calculations</a:t>
            </a:r>
          </a:p>
          <a:p>
            <a:pPr>
              <a:lnSpc>
                <a:spcPct val="100000"/>
              </a:lnSpc>
              <a:spcBef>
                <a:spcPts val="600"/>
              </a:spcBef>
            </a:pPr>
            <a:endParaRPr lang="en-AU" sz="600" dirty="0">
              <a:latin typeface="Segoe UI Light" panose="020B0502040204020203" pitchFamily="34" charset="0"/>
            </a:endParaRPr>
          </a:p>
        </p:txBody>
      </p:sp>
      <p:sp>
        <p:nvSpPr>
          <p:cNvPr id="10" name="Title 1">
            <a:extLst>
              <a:ext uri="{FF2B5EF4-FFF2-40B4-BE49-F238E27FC236}">
                <a16:creationId xmlns:a16="http://schemas.microsoft.com/office/drawing/2014/main" id="{592DA21C-AC09-4B4A-899C-84B82396CC88}"/>
              </a:ext>
            </a:extLst>
          </p:cNvPr>
          <p:cNvSpPr txBox="1">
            <a:spLocks/>
          </p:cNvSpPr>
          <p:nvPr/>
        </p:nvSpPr>
        <p:spPr>
          <a:xfrm>
            <a:off x="348627" y="653139"/>
            <a:ext cx="8731873" cy="317808"/>
          </a:xfrm>
          <a:prstGeom prst="rect">
            <a:avLst/>
          </a:prstGeom>
        </p:spPr>
        <p:txBody>
          <a:bodyPr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r>
              <a:rPr lang="en-AU" dirty="0">
                <a:solidFill>
                  <a:schemeClr val="tx2"/>
                </a:solidFill>
                <a:latin typeface="Segoe UI Semibold" panose="020B0702040204020203" pitchFamily="34" charset="0"/>
              </a:rPr>
              <a:t>NOTES</a:t>
            </a:r>
          </a:p>
        </p:txBody>
      </p:sp>
      <p:sp>
        <p:nvSpPr>
          <p:cNvPr id="11" name="Rectangle 10">
            <a:extLst>
              <a:ext uri="{FF2B5EF4-FFF2-40B4-BE49-F238E27FC236}">
                <a16:creationId xmlns:a16="http://schemas.microsoft.com/office/drawing/2014/main" id="{59E27730-4BB5-4F76-92ED-3AA3E3915ED4}"/>
              </a:ext>
            </a:extLst>
          </p:cNvPr>
          <p:cNvSpPr/>
          <p:nvPr/>
        </p:nvSpPr>
        <p:spPr>
          <a:xfrm>
            <a:off x="154942" y="654779"/>
            <a:ext cx="184888" cy="317808"/>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18866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E91753-1348-4938-9022-C4095495C221}"/>
              </a:ext>
            </a:extLst>
          </p:cNvPr>
          <p:cNvSpPr>
            <a:spLocks noGrp="1"/>
          </p:cNvSpPr>
          <p:nvPr>
            <p:ph idx="12"/>
          </p:nvPr>
        </p:nvSpPr>
        <p:spPr>
          <a:xfrm>
            <a:off x="1718770" y="2972437"/>
            <a:ext cx="4495404" cy="2457131"/>
          </a:xfrm>
          <a:ln>
            <a:noFill/>
          </a:ln>
        </p:spPr>
        <p:txBody>
          <a:bodyPr>
            <a:normAutofit fontScale="92500" lnSpcReduction="10000"/>
          </a:bodyPr>
          <a:lstStyle/>
          <a:p>
            <a:pPr>
              <a:spcBef>
                <a:spcPts val="600"/>
              </a:spcBef>
            </a:pPr>
            <a:r>
              <a:rPr lang="en-AU" dirty="0">
                <a:solidFill>
                  <a:schemeClr val="tx2"/>
                </a:solidFill>
                <a:cs typeface="Times New Roman" panose="02020603050405020304" pitchFamily="18" charset="0"/>
              </a:rPr>
              <a:t>© 2019 Aither Pty Ltd. All rights reserved.</a:t>
            </a:r>
          </a:p>
          <a:p>
            <a:pPr>
              <a:spcBef>
                <a:spcPts val="600"/>
              </a:spcBef>
            </a:pPr>
            <a:r>
              <a:rPr lang="en-AU" dirty="0">
                <a:solidFill>
                  <a:schemeClr val="tx2"/>
                </a:solidFill>
                <a:cs typeface="Times New Roman" panose="02020603050405020304" pitchFamily="18" charset="0"/>
              </a:rPr>
              <a:t>This document has been prepared on the basis of information available to Aither Pty Ltd at the date of publication. Aither Pty Ltd makes no warranties, expressed or implied, in relation to any information contained in this document. This document does not purport to represent investment, commercial, financial or legal advice, and should not be relied upon as such. Aither Pty Ltd does not accept responsibility or liability for any loss, damage, cost or expense incurred or arising by reason of any party using or relying on information provided in this document. Any party that uses information contained in this document for any purpose does so at its own risk.</a:t>
            </a:r>
          </a:p>
          <a:p>
            <a:pPr>
              <a:spcBef>
                <a:spcPts val="600"/>
              </a:spcBef>
            </a:pPr>
            <a:r>
              <a:rPr lang="en-AU" dirty="0">
                <a:solidFill>
                  <a:schemeClr val="tx2"/>
                </a:solidFill>
                <a:cs typeface="Times New Roman" panose="02020603050405020304" pitchFamily="18" charset="0"/>
              </a:rPr>
              <a:t>The information contained in this document must not be reproduced or used, in whole or in part, for any purpose without the express written permission of Aither Pty Ltd.</a:t>
            </a:r>
          </a:p>
          <a:p>
            <a:pPr>
              <a:spcBef>
                <a:spcPts val="600"/>
              </a:spcBef>
            </a:pPr>
            <a:endParaRPr lang="en-AU" dirty="0">
              <a:solidFill>
                <a:schemeClr val="tx2"/>
              </a:solidFill>
              <a:cs typeface="Times New Roman" panose="02020603050405020304" pitchFamily="18" charset="0"/>
            </a:endParaRPr>
          </a:p>
          <a:p>
            <a:pPr>
              <a:spcBef>
                <a:spcPts val="600"/>
              </a:spcBef>
            </a:pPr>
            <a:r>
              <a:rPr lang="en-AU" dirty="0">
                <a:solidFill>
                  <a:schemeClr val="tx2"/>
                </a:solidFill>
                <a:cs typeface="Times New Roman" panose="02020603050405020304" pitchFamily="18" charset="0"/>
              </a:rPr>
              <a:t>Images courtesy of the Earth Science and Remote Sensing Unit, NASA Johnson Space </a:t>
            </a:r>
            <a:r>
              <a:rPr lang="en-AU" dirty="0" err="1">
                <a:solidFill>
                  <a:schemeClr val="tx2"/>
                </a:solidFill>
                <a:cs typeface="Times New Roman" panose="02020603050405020304" pitchFamily="18" charset="0"/>
              </a:rPr>
              <a:t>Center</a:t>
            </a:r>
            <a:r>
              <a:rPr lang="en-AU" dirty="0">
                <a:solidFill>
                  <a:schemeClr val="tx2"/>
                </a:solidFill>
                <a:cs typeface="Times New Roman" panose="02020603050405020304" pitchFamily="18" charset="0"/>
              </a:rPr>
              <a:t> (http://eol.jsc.nasa.gov).</a:t>
            </a:r>
          </a:p>
          <a:p>
            <a:endParaRPr lang="en-AU" sz="1050" dirty="0">
              <a:solidFill>
                <a:schemeClr val="tx2"/>
              </a:solidFill>
            </a:endParaRPr>
          </a:p>
        </p:txBody>
      </p:sp>
      <p:cxnSp>
        <p:nvCxnSpPr>
          <p:cNvPr id="4" name="Straight Connector 3">
            <a:extLst>
              <a:ext uri="{FF2B5EF4-FFF2-40B4-BE49-F238E27FC236}">
                <a16:creationId xmlns:a16="http://schemas.microsoft.com/office/drawing/2014/main" id="{FD24D4D0-9A30-49D2-88D4-9D9682A56A90}"/>
              </a:ext>
            </a:extLst>
          </p:cNvPr>
          <p:cNvCxnSpPr>
            <a:cxnSpLocks/>
          </p:cNvCxnSpPr>
          <p:nvPr/>
        </p:nvCxnSpPr>
        <p:spPr>
          <a:xfrm>
            <a:off x="1787237" y="4772554"/>
            <a:ext cx="1593916" cy="0"/>
          </a:xfrm>
          <a:prstGeom prst="line">
            <a:avLst/>
          </a:prstGeom>
          <a:ln w="127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BA15D6F-B2F5-4EC3-A452-A5484E6C52D3}"/>
              </a:ext>
            </a:extLst>
          </p:cNvPr>
          <p:cNvCxnSpPr>
            <a:cxnSpLocks/>
          </p:cNvCxnSpPr>
          <p:nvPr/>
        </p:nvCxnSpPr>
        <p:spPr>
          <a:xfrm>
            <a:off x="1787237" y="2918186"/>
            <a:ext cx="1593916" cy="0"/>
          </a:xfrm>
          <a:prstGeom prst="line">
            <a:avLst/>
          </a:prstGeom>
          <a:ln w="12700" cmpd="sng">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Content Placeholder 1">
            <a:extLst>
              <a:ext uri="{FF2B5EF4-FFF2-40B4-BE49-F238E27FC236}">
                <a16:creationId xmlns:a16="http://schemas.microsoft.com/office/drawing/2014/main" id="{5431A863-CA01-4CED-ABA4-C8545FB7F0CA}"/>
              </a:ext>
            </a:extLst>
          </p:cNvPr>
          <p:cNvSpPr txBox="1">
            <a:spLocks/>
          </p:cNvSpPr>
          <p:nvPr/>
        </p:nvSpPr>
        <p:spPr>
          <a:xfrm>
            <a:off x="1718770" y="1981653"/>
            <a:ext cx="4495404" cy="851638"/>
          </a:xfrm>
          <a:prstGeom prst="rect">
            <a:avLst/>
          </a:prstGeom>
          <a:ln>
            <a:noFill/>
          </a:ln>
        </p:spPr>
        <p:txBody>
          <a:bodyPr vert="horz" lIns="90000" tIns="46800" rIns="90000" bIns="45720" numCol="1" spcCol="90000" rtlCol="0">
            <a:normAutofit lnSpcReduction="10000"/>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AU" sz="800" dirty="0">
                <a:solidFill>
                  <a:schemeClr val="tx2"/>
                </a:solidFill>
                <a:latin typeface="Segoe UI Light" panose="020B0502040204020203" pitchFamily="34" charset="0"/>
                <a:cs typeface="Times New Roman" panose="02020603050405020304" pitchFamily="18" charset="0"/>
              </a:rPr>
              <a:t>Authors: Kai Wakerman Powell, Erin Smith, Edmund Delves and Chris Olszak</a:t>
            </a:r>
          </a:p>
          <a:p>
            <a:pPr>
              <a:spcBef>
                <a:spcPts val="600"/>
              </a:spcBef>
            </a:pPr>
            <a:r>
              <a:rPr lang="en-AU" sz="800" dirty="0">
                <a:solidFill>
                  <a:schemeClr val="tx2"/>
                </a:solidFill>
                <a:latin typeface="Segoe UI Light" panose="020B0502040204020203" pitchFamily="34" charset="0"/>
                <a:cs typeface="Times New Roman" panose="02020603050405020304" pitchFamily="18" charset="0"/>
              </a:rPr>
              <a:t>For more information about this report:</a:t>
            </a:r>
          </a:p>
          <a:p>
            <a:pPr>
              <a:spcBef>
                <a:spcPts val="100"/>
              </a:spcBef>
              <a:spcAft>
                <a:spcPts val="100"/>
              </a:spcAft>
            </a:pPr>
            <a:r>
              <a:rPr lang="en-AU" sz="800" dirty="0">
                <a:solidFill>
                  <a:schemeClr val="tx2"/>
                </a:solidFill>
                <a:latin typeface="Segoe UI Light" panose="020B0502040204020203" pitchFamily="34" charset="0"/>
                <a:cs typeface="Times New Roman" panose="02020603050405020304" pitchFamily="18" charset="0"/>
              </a:rPr>
              <a:t>Chris Olszak (Director)</a:t>
            </a:r>
          </a:p>
          <a:p>
            <a:pPr>
              <a:spcBef>
                <a:spcPts val="100"/>
              </a:spcBef>
              <a:spcAft>
                <a:spcPts val="100"/>
              </a:spcAft>
            </a:pPr>
            <a:r>
              <a:rPr lang="en-AU" sz="800" dirty="0">
                <a:solidFill>
                  <a:schemeClr val="tx2"/>
                </a:solidFill>
                <a:latin typeface="Segoe UI Light" panose="020B0502040204020203" pitchFamily="34" charset="0"/>
                <a:cs typeface="Times New Roman" panose="02020603050405020304" pitchFamily="18" charset="0"/>
              </a:rPr>
              <a:t>chris.olszak@aither.com.au </a:t>
            </a:r>
          </a:p>
        </p:txBody>
      </p:sp>
    </p:spTree>
    <p:extLst>
      <p:ext uri="{BB962C8B-B14F-4D97-AF65-F5344CB8AC3E}">
        <p14:creationId xmlns:p14="http://schemas.microsoft.com/office/powerpoint/2010/main" val="1071789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883FC2-1323-4F52-AD12-044EBA2C5810}"/>
              </a:ext>
            </a:extLst>
          </p:cNvPr>
          <p:cNvSpPr txBox="1">
            <a:spLocks/>
          </p:cNvSpPr>
          <p:nvPr/>
        </p:nvSpPr>
        <p:spPr>
          <a:xfrm>
            <a:off x="450615" y="790557"/>
            <a:ext cx="4244500" cy="383457"/>
          </a:xfrm>
          <a:prstGeom prst="rect">
            <a:avLst/>
          </a:prstGeom>
        </p:spPr>
        <p:txBody>
          <a:bodyPr lIns="0" anchor="ctr"/>
          <a:lstStyle>
            <a:lvl1pPr algn="l" defTabSz="457200" rtl="0" eaLnBrk="1" latinLnBrk="0" hangingPunct="1">
              <a:spcBef>
                <a:spcPct val="0"/>
              </a:spcBef>
              <a:buNone/>
              <a:defRPr sz="2800" b="1" kern="1200">
                <a:solidFill>
                  <a:srgbClr val="495257"/>
                </a:solidFill>
                <a:latin typeface="Arial"/>
                <a:ea typeface="+mj-ea"/>
                <a:cs typeface="+mj-cs"/>
              </a:defRPr>
            </a:lvl1pPr>
          </a:lstStyle>
          <a:p>
            <a:pPr>
              <a:lnSpc>
                <a:spcPts val="2900"/>
              </a:lnSpc>
            </a:pPr>
            <a:r>
              <a:rPr lang="en-AU" dirty="0">
                <a:solidFill>
                  <a:schemeClr val="tx2"/>
                </a:solidFill>
                <a:latin typeface="Segoe UI Semibold" panose="020B0702040204020203" pitchFamily="34" charset="0"/>
              </a:rPr>
              <a:t>EXECUTIVE SUMMARY</a:t>
            </a:r>
          </a:p>
        </p:txBody>
      </p:sp>
      <p:sp>
        <p:nvSpPr>
          <p:cNvPr id="5" name="Content Placeholder 1">
            <a:extLst>
              <a:ext uri="{FF2B5EF4-FFF2-40B4-BE49-F238E27FC236}">
                <a16:creationId xmlns:a16="http://schemas.microsoft.com/office/drawing/2014/main" id="{F5C817B1-0D2C-4BFF-895C-078E2568E5C6}"/>
              </a:ext>
            </a:extLst>
          </p:cNvPr>
          <p:cNvSpPr txBox="1">
            <a:spLocks/>
          </p:cNvSpPr>
          <p:nvPr/>
        </p:nvSpPr>
        <p:spPr>
          <a:xfrm>
            <a:off x="3300413" y="1424772"/>
            <a:ext cx="6178074" cy="4891307"/>
          </a:xfrm>
          <a:prstGeom prst="rect">
            <a:avLst/>
          </a:prstGeom>
          <a:noFill/>
        </p:spPr>
        <p:txBody>
          <a:bodyPr vert="horz" lIns="90000" tIns="46800" rIns="90000" bIns="45720" numCol="1" spcCol="90000" rtlCol="0" anchor="t">
            <a:noAutofit/>
          </a:bodyPr>
          <a:lstStyle>
            <a:lvl1pPr marL="0" marR="0" indent="0" algn="l" defTabSz="457200" rtl="0" eaLnBrk="1" fontAlgn="auto" latinLnBrk="0" hangingPunct="1">
              <a:lnSpc>
                <a:spcPct val="110000"/>
              </a:lnSpc>
              <a:spcBef>
                <a:spcPts val="1800"/>
              </a:spcBef>
              <a:spcAft>
                <a:spcPts val="600"/>
              </a:spcAft>
              <a:buClrTx/>
              <a:buSzTx/>
              <a:buFontTx/>
              <a:buNone/>
              <a:tabLst/>
              <a:defRPr lang="en-US" sz="900" b="0" i="0" kern="1200" baseline="0" smtClean="0">
                <a:solidFill>
                  <a:schemeClr val="tx1"/>
                </a:solidFill>
                <a:effectLst/>
                <a:latin typeface="Arial"/>
                <a:ea typeface="+mn-ea"/>
                <a:cs typeface="+mn-cs"/>
              </a:defRPr>
            </a:lvl1pPr>
            <a:lvl2pPr marL="742950" indent="-285750" algn="l" defTabSz="457200" rtl="0" eaLnBrk="1" latinLnBrk="0" hangingPunct="1">
              <a:spcBef>
                <a:spcPct val="20000"/>
              </a:spcBef>
              <a:buFont typeface="Arial"/>
              <a:buChar char="–"/>
              <a:defRPr sz="12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2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pPr>
            <a:r>
              <a:rPr lang="en-GB" sz="1400" b="1" dirty="0">
                <a:solidFill>
                  <a:schemeClr val="tx2"/>
                </a:solidFill>
                <a:latin typeface="Segoe UI Semibold" panose="020B0702040204020203" pitchFamily="34" charset="0"/>
              </a:rPr>
              <a:t>Outlook for 2019-20 and beyond</a:t>
            </a:r>
          </a:p>
          <a:p>
            <a:pPr>
              <a:lnSpc>
                <a:spcPct val="120000"/>
              </a:lnSpc>
              <a:spcBef>
                <a:spcPts val="0"/>
              </a:spcBef>
              <a:spcAft>
                <a:spcPts val="0"/>
              </a:spcAft>
            </a:pPr>
            <a:endParaRPr lang="en-AU" dirty="0">
              <a:solidFill>
                <a:schemeClr val="tx2"/>
              </a:solidFill>
              <a:latin typeface="Segoe UI Light" panose="020B0502040204020203" pitchFamily="34" charset="0"/>
              <a:cs typeface="Segoe UI Light" panose="020B0502040204020203" pitchFamily="34" charset="0"/>
            </a:endParaRPr>
          </a:p>
          <a:p>
            <a:pPr>
              <a:lnSpc>
                <a:spcPct val="120000"/>
              </a:lnSpc>
              <a:spcBef>
                <a:spcPts val="0"/>
              </a:spcBef>
              <a:spcAft>
                <a:spcPts val="0"/>
              </a:spcAft>
            </a:pPr>
            <a:r>
              <a:rPr lang="en-AU" b="1" dirty="0">
                <a:solidFill>
                  <a:schemeClr val="tx2"/>
                </a:solidFill>
                <a:latin typeface="+mj-lt"/>
                <a:cs typeface="Times New Roman"/>
              </a:rPr>
              <a:t>Allocation market</a:t>
            </a:r>
            <a:endParaRPr lang="en-AU" dirty="0">
              <a:solidFill>
                <a:schemeClr val="tx2"/>
              </a:solidFill>
              <a:latin typeface="+mj-lt"/>
            </a:endParaRP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Aither expects allocation prices to remain high. </a:t>
            </a: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Based on climate outlooks, widespread dry conditions and low rainfall are expected to persist through the first half of 2019-20. </a:t>
            </a:r>
            <a:endParaRPr lang="en-AU" dirty="0">
              <a:solidFill>
                <a:schemeClr val="tx2"/>
              </a:solidFill>
              <a:latin typeface="Segoe UI Light" panose="020B0502040204020203" pitchFamily="34" charset="0"/>
            </a:endParaRP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Despite some recent rain, inflows remain low. In combination with favourable commodity prices in many industries, this will sustain high prices for 2019-20.</a:t>
            </a:r>
            <a:r>
              <a:rPr lang="en-US" dirty="0">
                <a:solidFill>
                  <a:schemeClr val="tx2"/>
                </a:solidFill>
                <a:latin typeface="Segoe UI Light" panose="020B0502040204020203" pitchFamily="34" charset="0"/>
                <a:cs typeface="Segoe UI Light" panose="020B0502040204020203" pitchFamily="34" charset="0"/>
              </a:rPr>
              <a:t> </a:t>
            </a:r>
            <a:endParaRPr lang="en-AU" dirty="0">
              <a:solidFill>
                <a:schemeClr val="tx2"/>
              </a:solidFill>
              <a:latin typeface="Segoe UI Light" panose="020B0502040204020203" pitchFamily="34" charset="0"/>
              <a:cs typeface="Segoe UI Light" panose="020B0502040204020203" pitchFamily="34" charset="0"/>
            </a:endParaRP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Horticulturalists will be thinking about the year ahead and moving to secure water for their permanent plantings. </a:t>
            </a: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A big reduction in the cotton crop is expected, unless high inflows return to the Murrumbidgee before October 2019.</a:t>
            </a:r>
            <a:r>
              <a:rPr lang="en-US" dirty="0">
                <a:solidFill>
                  <a:schemeClr val="tx2"/>
                </a:solidFill>
                <a:latin typeface="Segoe UI Light" panose="020B0502040204020203" pitchFamily="34" charset="0"/>
                <a:cs typeface="Segoe UI Light" panose="020B0502040204020203" pitchFamily="34" charset="0"/>
              </a:rPr>
              <a:t> </a:t>
            </a:r>
            <a:endParaRPr lang="en-AU" dirty="0">
              <a:solidFill>
                <a:schemeClr val="tx2"/>
              </a:solidFill>
              <a:latin typeface="Segoe UI Light" panose="020B0502040204020203" pitchFamily="34" charset="0"/>
              <a:cs typeface="Segoe UI Light" panose="020B0502040204020203" pitchFamily="34" charset="0"/>
            </a:endParaRP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With trade constraints binding, prices in the Lower Murray are expected to be the highest of all trading zones and, potentially, a large price differential could emerge with upstream trading zones (particularly the Goulburn).</a:t>
            </a: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If the Goulburn IVT remains closed, some dairy farmers and fodder producers that do not hold entitlement to meet all their needs may benefit from lower allocation prices as well as higher milk prices, and potentially increased availability of fodder and hay</a:t>
            </a:r>
            <a:r>
              <a:rPr lang="en-AU" sz="800" dirty="0">
                <a:solidFill>
                  <a:schemeClr val="tx2"/>
                </a:solidFill>
                <a:latin typeface="Segoe UI Light" panose="020B0502040204020203" pitchFamily="34" charset="0"/>
                <a:cs typeface="Segoe UI Light" panose="020B0502040204020203" pitchFamily="34" charset="0"/>
              </a:rPr>
              <a:t>.</a:t>
            </a:r>
          </a:p>
          <a:p>
            <a:pPr>
              <a:lnSpc>
                <a:spcPct val="120000"/>
              </a:lnSpc>
              <a:spcBef>
                <a:spcPts val="0"/>
              </a:spcBef>
              <a:spcAft>
                <a:spcPts val="0"/>
              </a:spcAft>
            </a:pPr>
            <a:endParaRPr lang="en-AU" dirty="0">
              <a:solidFill>
                <a:schemeClr val="tx2"/>
              </a:solidFill>
              <a:latin typeface="+mj-lt"/>
              <a:cs typeface="Segoe UI Light" panose="020B0502040204020203" pitchFamily="34" charset="0"/>
            </a:endParaRPr>
          </a:p>
          <a:p>
            <a:pPr>
              <a:lnSpc>
                <a:spcPct val="120000"/>
              </a:lnSpc>
              <a:spcBef>
                <a:spcPts val="0"/>
              </a:spcBef>
              <a:spcAft>
                <a:spcPts val="0"/>
              </a:spcAft>
            </a:pPr>
            <a:r>
              <a:rPr lang="en-AU" dirty="0">
                <a:solidFill>
                  <a:schemeClr val="tx2"/>
                </a:solidFill>
                <a:latin typeface="+mj-lt"/>
                <a:cs typeface="Times New Roman"/>
              </a:rPr>
              <a:t>Entitlement market</a:t>
            </a:r>
            <a:r>
              <a:rPr lang="en-US" dirty="0">
                <a:solidFill>
                  <a:schemeClr val="tx2"/>
                </a:solidFill>
                <a:latin typeface="+mj-lt"/>
                <a:cs typeface="Times New Roman"/>
              </a:rPr>
              <a:t> </a:t>
            </a:r>
            <a:r>
              <a:rPr lang="en-AU" dirty="0">
                <a:solidFill>
                  <a:schemeClr val="tx2"/>
                </a:solidFill>
                <a:latin typeface="+mj-lt"/>
                <a:cs typeface="Times New Roman"/>
              </a:rPr>
              <a:t> </a:t>
            </a: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Aither expects that demand for high reliability entitlement types will remain strong across the southern MDB.</a:t>
            </a:r>
            <a:r>
              <a:rPr lang="en-US" dirty="0">
                <a:solidFill>
                  <a:schemeClr val="tx2"/>
                </a:solidFill>
                <a:latin typeface="Segoe UI Light" panose="020B0502040204020203" pitchFamily="34" charset="0"/>
                <a:cs typeface="Segoe UI Light" panose="020B0502040204020203" pitchFamily="34" charset="0"/>
              </a:rPr>
              <a:t> </a:t>
            </a:r>
            <a:endParaRPr lang="en-AU" dirty="0">
              <a:solidFill>
                <a:schemeClr val="tx2"/>
              </a:solidFill>
              <a:latin typeface="Segoe UI Light" panose="020B0502040204020203" pitchFamily="34" charset="0"/>
              <a:cs typeface="Segoe UI Light" panose="020B0502040204020203" pitchFamily="34" charset="0"/>
            </a:endParaRP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Entitlement demand will continue to be driven by favourable commodity prices for almonds, table grapes and citrus, combined with the reluctance of most entitlement owners to sell. </a:t>
            </a: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We expect trade restrictions will continue to drive price differentials across entitlement types. High allocation prices in the Lower Murray region will likely continue to place upward pressure on entitlement prices in this zone. This is already being observed in early trading in 2019-20.</a:t>
            </a:r>
            <a:r>
              <a:rPr lang="en-US" dirty="0">
                <a:solidFill>
                  <a:schemeClr val="tx2"/>
                </a:solidFill>
                <a:latin typeface="Segoe UI Light" panose="020B0502040204020203" pitchFamily="34" charset="0"/>
                <a:cs typeface="Segoe UI Light" panose="020B0502040204020203" pitchFamily="34" charset="0"/>
              </a:rPr>
              <a:t> </a:t>
            </a:r>
            <a:endParaRPr lang="en-AU" dirty="0">
              <a:solidFill>
                <a:schemeClr val="tx2"/>
              </a:solidFill>
              <a:latin typeface="Segoe UI Light" panose="020B0502040204020203" pitchFamily="34" charset="0"/>
              <a:cs typeface="Segoe UI Light" panose="020B0502040204020203" pitchFamily="34" charset="0"/>
            </a:endParaRPr>
          </a:p>
          <a:p>
            <a:pPr marL="173990" indent="-173990">
              <a:lnSpc>
                <a:spcPct val="120000"/>
              </a:lnSpc>
              <a:spcBef>
                <a:spcPts val="0"/>
              </a:spcBef>
              <a:spcAft>
                <a:spcPts val="0"/>
              </a:spcAft>
              <a:buFont typeface="Arial"/>
              <a:buChar char="•"/>
            </a:pPr>
            <a:r>
              <a:rPr lang="en-AU" dirty="0">
                <a:solidFill>
                  <a:schemeClr val="tx2"/>
                </a:solidFill>
                <a:latin typeface="Segoe UI Light" panose="020B0502040204020203" pitchFamily="34" charset="0"/>
                <a:cs typeface="Segoe UI Light" panose="020B0502040204020203" pitchFamily="34" charset="0"/>
              </a:rPr>
              <a:t>Market participants may be forced to reconsider the value of NSW Murray General Security as well as Goulburn HRWS and Upper Murray entitlements if allocations remain low and trade restrictions continue to bind, resulting in lower returns. </a:t>
            </a:r>
            <a:endParaRPr lang="en-AU" sz="800" dirty="0">
              <a:solidFill>
                <a:schemeClr val="tx2"/>
              </a:solidFill>
              <a:latin typeface="Segoe UI Light" panose="020B0502040204020203" pitchFamily="34" charset="0"/>
              <a:cs typeface="Segoe UI Light" panose="020B0502040204020203" pitchFamily="34" charset="0"/>
            </a:endParaRPr>
          </a:p>
          <a:p>
            <a:pPr marL="342900" indent="-342900">
              <a:lnSpc>
                <a:spcPct val="120000"/>
              </a:lnSpc>
              <a:spcBef>
                <a:spcPts val="0"/>
              </a:spcBef>
              <a:spcAft>
                <a:spcPts val="0"/>
              </a:spcAft>
              <a:buFont typeface="Arial" panose="020B0604020202020204" pitchFamily="34" charset="0"/>
              <a:buChar char="•"/>
            </a:pPr>
            <a:endParaRPr lang="en-AU" sz="1900" dirty="0">
              <a:solidFill>
                <a:srgbClr val="404040"/>
              </a:solidFill>
              <a:latin typeface="Segoe UI Light" panose="020B0502040204020203" pitchFamily="34" charset="0"/>
              <a:cs typeface="Times New Roman" panose="02020603050405020304" pitchFamily="18" charset="0"/>
            </a:endParaRPr>
          </a:p>
        </p:txBody>
      </p:sp>
      <p:sp>
        <p:nvSpPr>
          <p:cNvPr id="6" name="Content Placeholder 1">
            <a:extLst>
              <a:ext uri="{FF2B5EF4-FFF2-40B4-BE49-F238E27FC236}">
                <a16:creationId xmlns:a16="http://schemas.microsoft.com/office/drawing/2014/main" id="{4FC801B4-8FF7-4CAE-8024-56CEB39F3582}"/>
              </a:ext>
            </a:extLst>
          </p:cNvPr>
          <p:cNvSpPr txBox="1">
            <a:spLocks/>
          </p:cNvSpPr>
          <p:nvPr/>
        </p:nvSpPr>
        <p:spPr>
          <a:xfrm>
            <a:off x="450615" y="1424773"/>
            <a:ext cx="2539332" cy="4999252"/>
          </a:xfrm>
          <a:prstGeom prst="rect">
            <a:avLst/>
          </a:prstGeom>
          <a:solidFill>
            <a:schemeClr val="accent2">
              <a:lumMod val="60000"/>
              <a:lumOff val="40000"/>
              <a:alpha val="14902"/>
            </a:schemeClr>
          </a:solidFill>
          <a:ln w="12700">
            <a:noFill/>
          </a:ln>
        </p:spPr>
        <p:txBody>
          <a:bodyPr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600"/>
              </a:spcBef>
              <a:spcAft>
                <a:spcPts val="600"/>
              </a:spcAft>
              <a:buNone/>
            </a:pPr>
            <a:r>
              <a:rPr lang="en-AU" sz="1400" dirty="0">
                <a:solidFill>
                  <a:schemeClr val="tx2"/>
                </a:solidFill>
                <a:latin typeface="Segoe UI Semibold" panose="020B0702040204020203" pitchFamily="34" charset="0"/>
                <a:cs typeface="Times New Roman"/>
              </a:rPr>
              <a:t>Facts at a glance – Outlook</a:t>
            </a:r>
          </a:p>
          <a:p>
            <a:pPr marL="180975" indent="-180975">
              <a:lnSpc>
                <a:spcPct val="110000"/>
              </a:lnSpc>
              <a:spcBef>
                <a:spcPts val="600"/>
              </a:spcBef>
              <a:spcAft>
                <a:spcPts val="1800"/>
              </a:spcAft>
            </a:pPr>
            <a:r>
              <a:rPr lang="en-GB" sz="900" dirty="0">
                <a:solidFill>
                  <a:schemeClr val="tx2"/>
                </a:solidFill>
                <a:latin typeface="Segoe UI Light" panose="020B0502040204020203" pitchFamily="34" charset="0"/>
                <a:cs typeface="Times New Roman"/>
              </a:rPr>
              <a:t>Comparison of 2018-19 and 2019-20 opening season allocations to consumptive users (excluding carryover): </a:t>
            </a:r>
            <a:r>
              <a:rPr lang="en-GB" sz="900" dirty="0">
                <a:solidFill>
                  <a:schemeClr val="tx2"/>
                </a:solidFill>
                <a:latin typeface="+mj-lt"/>
                <a:cs typeface="Times New Roman"/>
              </a:rPr>
              <a:t>1,300 GL less water allocated at opening of 2018-19</a:t>
            </a:r>
          </a:p>
          <a:p>
            <a:pPr marL="180975" indent="-180975">
              <a:lnSpc>
                <a:spcPct val="110000"/>
              </a:lnSpc>
              <a:spcBef>
                <a:spcPts val="600"/>
              </a:spcBef>
              <a:spcAft>
                <a:spcPts val="1800"/>
              </a:spcAft>
            </a:pPr>
            <a:r>
              <a:rPr lang="en-GB" sz="900" dirty="0">
                <a:solidFill>
                  <a:schemeClr val="tx2"/>
                </a:solidFill>
                <a:latin typeface="Segoe UI Light" panose="020B0502040204020203" pitchFamily="34" charset="0"/>
                <a:cs typeface="Times New Roman"/>
              </a:rPr>
              <a:t>Estimated 2019-20 total end-of-season volume of water available to southern MDB consumptive users under dry scenario (including carryover): </a:t>
            </a:r>
            <a:r>
              <a:rPr lang="en-GB" sz="900" dirty="0">
                <a:solidFill>
                  <a:schemeClr val="tx2"/>
                </a:solidFill>
                <a:latin typeface="+mj-lt"/>
                <a:cs typeface="Times New Roman"/>
              </a:rPr>
              <a:t>2,200 to 3,000 GL</a:t>
            </a:r>
          </a:p>
          <a:p>
            <a:pPr marL="180975" indent="-180975">
              <a:lnSpc>
                <a:spcPct val="110000"/>
              </a:lnSpc>
              <a:spcBef>
                <a:spcPts val="600"/>
              </a:spcBef>
              <a:spcAft>
                <a:spcPts val="1800"/>
              </a:spcAft>
            </a:pPr>
            <a:r>
              <a:rPr lang="en-GB" sz="900" dirty="0">
                <a:solidFill>
                  <a:schemeClr val="tx2"/>
                </a:solidFill>
                <a:latin typeface="Segoe UI Light" panose="020B0502040204020203" pitchFamily="34" charset="0"/>
                <a:cs typeface="Times New Roman"/>
              </a:rPr>
              <a:t>Current three-month rainfall and inflow outlook for southern MDB: </a:t>
            </a:r>
            <a:r>
              <a:rPr lang="en-GB" sz="900" dirty="0">
                <a:solidFill>
                  <a:schemeClr val="tx2"/>
                </a:solidFill>
                <a:latin typeface="+mj-lt"/>
                <a:cs typeface="Times New Roman"/>
              </a:rPr>
              <a:t>Drier than average</a:t>
            </a:r>
          </a:p>
          <a:p>
            <a:pPr marL="180975" indent="-180975">
              <a:lnSpc>
                <a:spcPct val="110000"/>
              </a:lnSpc>
              <a:spcBef>
                <a:spcPts val="600"/>
              </a:spcBef>
              <a:spcAft>
                <a:spcPts val="1800"/>
              </a:spcAft>
            </a:pPr>
            <a:r>
              <a:rPr lang="en-GB" sz="900" dirty="0">
                <a:solidFill>
                  <a:schemeClr val="tx2"/>
                </a:solidFill>
                <a:latin typeface="Segoe UI Light" panose="020B0502040204020203" pitchFamily="34" charset="0"/>
                <a:cs typeface="Times New Roman"/>
              </a:rPr>
              <a:t>Current southern MDB allocation prices: </a:t>
            </a:r>
            <a:br>
              <a:rPr lang="en-GB" sz="900" dirty="0">
                <a:solidFill>
                  <a:schemeClr val="tx2"/>
                </a:solidFill>
                <a:latin typeface="Segoe UI Light" panose="020B0502040204020203" pitchFamily="34" charset="0"/>
                <a:cs typeface="Times New Roman"/>
              </a:rPr>
            </a:br>
            <a:r>
              <a:rPr lang="en-GB" sz="900" dirty="0">
                <a:solidFill>
                  <a:schemeClr val="tx2"/>
                </a:solidFill>
                <a:latin typeface="+mj-lt"/>
                <a:cs typeface="Times New Roman"/>
              </a:rPr>
              <a:t>$550 to $630 per ML </a:t>
            </a:r>
            <a:r>
              <a:rPr lang="en-GB" sz="900" dirty="0">
                <a:solidFill>
                  <a:schemeClr val="tx2"/>
                </a:solidFill>
                <a:latin typeface="Segoe UI Light" panose="020B0502040204020203" pitchFamily="34" charset="0"/>
                <a:cs typeface="Times New Roman"/>
              </a:rPr>
              <a:t>– highest prices since the Millennium Drought</a:t>
            </a:r>
          </a:p>
          <a:p>
            <a:pPr marL="180975" indent="-180975">
              <a:lnSpc>
                <a:spcPct val="110000"/>
              </a:lnSpc>
              <a:spcBef>
                <a:spcPts val="600"/>
              </a:spcBef>
              <a:spcAft>
                <a:spcPts val="1800"/>
              </a:spcAft>
            </a:pPr>
            <a:r>
              <a:rPr lang="en-GB" sz="900" dirty="0">
                <a:solidFill>
                  <a:schemeClr val="tx2"/>
                </a:solidFill>
                <a:latin typeface="Segoe UI Light" panose="020B0502040204020203" pitchFamily="34" charset="0"/>
                <a:cs typeface="Times New Roman"/>
              </a:rPr>
              <a:t>Aither’s modelled estimate of 2019-20 average annual southern MDB allocation price (dry and extreme dry scenarios): </a:t>
            </a:r>
            <a:br>
              <a:rPr lang="en-GB" sz="900" dirty="0">
                <a:solidFill>
                  <a:schemeClr val="tx2"/>
                </a:solidFill>
                <a:latin typeface="Segoe UI Light" panose="020B0502040204020203" pitchFamily="34" charset="0"/>
                <a:cs typeface="Times New Roman"/>
              </a:rPr>
            </a:br>
            <a:r>
              <a:rPr lang="en-GB" sz="900" dirty="0">
                <a:solidFill>
                  <a:schemeClr val="tx2"/>
                </a:solidFill>
                <a:latin typeface="+mj-lt"/>
                <a:cs typeface="Times New Roman"/>
              </a:rPr>
              <a:t>$425 to $590 per ML</a:t>
            </a:r>
          </a:p>
          <a:p>
            <a:pPr marL="0" indent="0">
              <a:lnSpc>
                <a:spcPct val="130000"/>
              </a:lnSpc>
              <a:spcBef>
                <a:spcPts val="600"/>
              </a:spcBef>
              <a:spcAft>
                <a:spcPts val="600"/>
              </a:spcAft>
              <a:buNone/>
            </a:pPr>
            <a:endParaRPr lang="en-AU" sz="1000" dirty="0">
              <a:solidFill>
                <a:srgbClr val="404040"/>
              </a:solidFill>
              <a:latin typeface="Segoe UI Light" panose="020B0502040204020203" pitchFamily="34" charset="0"/>
              <a:cs typeface="Times New Roman" panose="02020603050405020304" pitchFamily="18" charset="0"/>
            </a:endParaRPr>
          </a:p>
          <a:p>
            <a:pPr marL="0" indent="0">
              <a:lnSpc>
                <a:spcPct val="130000"/>
              </a:lnSpc>
              <a:spcBef>
                <a:spcPts val="600"/>
              </a:spcBef>
              <a:spcAft>
                <a:spcPts val="600"/>
              </a:spcAft>
              <a:buNone/>
            </a:pPr>
            <a:endParaRPr lang="en-AU" sz="1000" dirty="0">
              <a:solidFill>
                <a:srgbClr val="404040"/>
              </a:solidFill>
              <a:latin typeface="Segoe UI Light"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61971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building&#10;&#10;Description generated with high confidence">
            <a:extLst>
              <a:ext uri="{FF2B5EF4-FFF2-40B4-BE49-F238E27FC236}">
                <a16:creationId xmlns:a16="http://schemas.microsoft.com/office/drawing/2014/main" id="{64ED79DB-8697-472A-902D-6573F71E3F0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427"/>
                    </a14:imgEffect>
                    <a14:imgEffect>
                      <a14:brightnessContrast bright="-7000"/>
                    </a14:imgEffect>
                  </a14:imgLayer>
                </a14:imgProps>
              </a:ext>
              <a:ext uri="{28A0092B-C50C-407E-A947-70E740481C1C}">
                <a14:useLocalDpi xmlns:a14="http://schemas.microsoft.com/office/drawing/2010/main"/>
              </a:ext>
            </a:extLst>
          </a:blip>
          <a:srcRect/>
          <a:stretch/>
        </p:blipFill>
        <p:spPr>
          <a:xfrm>
            <a:off x="5903760" y="0"/>
            <a:ext cx="4002240" cy="6858000"/>
          </a:xfrm>
          <a:prstGeom prst="rect">
            <a:avLst/>
          </a:prstGeom>
        </p:spPr>
      </p:pic>
      <p:sp>
        <p:nvSpPr>
          <p:cNvPr id="4" name="Title 3">
            <a:extLst>
              <a:ext uri="{FF2B5EF4-FFF2-40B4-BE49-F238E27FC236}">
                <a16:creationId xmlns:a16="http://schemas.microsoft.com/office/drawing/2014/main" id="{1B9BFB54-23F0-43CC-9A89-5DB8119AC6C1}"/>
              </a:ext>
            </a:extLst>
          </p:cNvPr>
          <p:cNvSpPr>
            <a:spLocks noGrp="1"/>
          </p:cNvSpPr>
          <p:nvPr>
            <p:ph type="title"/>
          </p:nvPr>
        </p:nvSpPr>
        <p:spPr>
          <a:xfrm>
            <a:off x="1254125" y="792201"/>
            <a:ext cx="4376584" cy="1472386"/>
          </a:xfrm>
        </p:spPr>
        <p:txBody>
          <a:bodyPr lIns="0"/>
          <a:lstStyle/>
          <a:p>
            <a:r>
              <a:rPr lang="en-AU" dirty="0"/>
              <a:t>INTRODUCTION</a:t>
            </a:r>
          </a:p>
        </p:txBody>
      </p:sp>
      <p:sp>
        <p:nvSpPr>
          <p:cNvPr id="5" name="Content Placeholder 4">
            <a:extLst>
              <a:ext uri="{FF2B5EF4-FFF2-40B4-BE49-F238E27FC236}">
                <a16:creationId xmlns:a16="http://schemas.microsoft.com/office/drawing/2014/main" id="{36BFD45F-231A-46B3-AB15-52F82F9975F8}"/>
              </a:ext>
            </a:extLst>
          </p:cNvPr>
          <p:cNvSpPr>
            <a:spLocks noGrp="1"/>
          </p:cNvSpPr>
          <p:nvPr>
            <p:ph sz="quarter" idx="10"/>
          </p:nvPr>
        </p:nvSpPr>
        <p:spPr>
          <a:xfrm>
            <a:off x="1254125" y="2264587"/>
            <a:ext cx="4376584" cy="289907"/>
          </a:xfrm>
        </p:spPr>
        <p:txBody>
          <a:bodyPr lIns="0"/>
          <a:lstStyle/>
          <a:p>
            <a:r>
              <a:rPr lang="en-AU" dirty="0"/>
              <a:t>1.0 Introduction</a:t>
            </a:r>
          </a:p>
        </p:txBody>
      </p:sp>
      <p:cxnSp>
        <p:nvCxnSpPr>
          <p:cNvPr id="14" name="Straight Connector 13">
            <a:extLst>
              <a:ext uri="{FF2B5EF4-FFF2-40B4-BE49-F238E27FC236}">
                <a16:creationId xmlns:a16="http://schemas.microsoft.com/office/drawing/2014/main" id="{462DD6BB-475A-4763-93FA-3A567E89E127}"/>
              </a:ext>
            </a:extLst>
          </p:cNvPr>
          <p:cNvCxnSpPr>
            <a:cxnSpLocks/>
          </p:cNvCxnSpPr>
          <p:nvPr/>
        </p:nvCxnSpPr>
        <p:spPr>
          <a:xfrm>
            <a:off x="5913284" y="6527319"/>
            <a:ext cx="3497416" cy="0"/>
          </a:xfrm>
          <a:prstGeom prst="line">
            <a:avLst/>
          </a:prstGeom>
          <a:ln w="12700" cmpd="sng">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C6208EF-3EF5-4349-A43E-27C48C153A49}"/>
              </a:ext>
            </a:extLst>
          </p:cNvPr>
          <p:cNvSpPr/>
          <p:nvPr/>
        </p:nvSpPr>
        <p:spPr>
          <a:xfrm>
            <a:off x="152400" y="1238250"/>
            <a:ext cx="819150"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7F99B657-5F82-4D7E-A6AE-0FAC946EB3FE}"/>
              </a:ext>
            </a:extLst>
          </p:cNvPr>
          <p:cNvSpPr/>
          <p:nvPr/>
        </p:nvSpPr>
        <p:spPr>
          <a:xfrm>
            <a:off x="219573" y="1206796"/>
            <a:ext cx="684803" cy="592470"/>
          </a:xfrm>
          <a:prstGeom prst="rect">
            <a:avLst/>
          </a:prstGeom>
        </p:spPr>
        <p:txBody>
          <a:bodyPr wrap="none">
            <a:spAutoFit/>
          </a:bodyPr>
          <a:lstStyle/>
          <a:p>
            <a:r>
              <a:rPr lang="en-AU" sz="3250" dirty="0">
                <a:solidFill>
                  <a:schemeClr val="bg2"/>
                </a:solidFill>
                <a:latin typeface="Segoe UI Semibold" panose="020B0702040204020203" pitchFamily="34" charset="0"/>
                <a:ea typeface="+mj-ea"/>
                <a:cs typeface="Segoe UI Semibold" panose="020B0702040204020203" pitchFamily="34" charset="0"/>
              </a:rPr>
              <a:t>1.0</a:t>
            </a:r>
            <a:endParaRPr lang="en-AU" dirty="0">
              <a:solidFill>
                <a:schemeClr val="bg2"/>
              </a:solidFill>
            </a:endParaRPr>
          </a:p>
        </p:txBody>
      </p:sp>
    </p:spTree>
    <p:extLst>
      <p:ext uri="{BB962C8B-B14F-4D97-AF65-F5344CB8AC3E}">
        <p14:creationId xmlns:p14="http://schemas.microsoft.com/office/powerpoint/2010/main" val="749913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8"/>
            <a:ext cx="2562434" cy="5883182"/>
          </a:xfrm>
        </p:spPr>
        <p:txBody>
          <a:bodyPr vert="horz" lIns="90000" tIns="0" rIns="90000" bIns="45720" numCol="1" spcCol="90000" rtlCol="0" anchor="t">
            <a:normAutofit/>
          </a:bodyPr>
          <a:lstStyle/>
          <a:p>
            <a:pPr>
              <a:spcBef>
                <a:spcPts val="600"/>
              </a:spcBef>
            </a:pPr>
            <a:r>
              <a:rPr lang="en-AU" dirty="0">
                <a:cs typeface="Times New Roman"/>
              </a:rPr>
              <a:t>The Aither Water Markets Report is now in its sixth year. </a:t>
            </a:r>
            <a:endParaRPr lang="en-AU" dirty="0">
              <a:cs typeface="Times New Roman" panose="02020603050405020304" pitchFamily="18" charset="0"/>
            </a:endParaRPr>
          </a:p>
          <a:p>
            <a:pPr>
              <a:spcBef>
                <a:spcPts val="600"/>
              </a:spcBef>
            </a:pPr>
            <a:r>
              <a:rPr lang="en-AU" dirty="0">
                <a:cs typeface="Times New Roman"/>
              </a:rPr>
              <a:t>The report provides water market participants, advisors, investors and policy professionals with an up-to-date and accessible overview of recent water market drivers and activity in the southern Murray–Darling Basin (MDB) (Figure 1). </a:t>
            </a:r>
          </a:p>
          <a:p>
            <a:pPr>
              <a:spcBef>
                <a:spcPts val="600"/>
              </a:spcBef>
            </a:pPr>
            <a:r>
              <a:rPr lang="en-AU" dirty="0">
                <a:cs typeface="Times New Roman"/>
              </a:rPr>
              <a:t>The Aither Water Markets Report 2018-19 highlights the unfolding story of intensifying dry conditions and reduced water available for consumptive users, combined with structural changes in water demand. </a:t>
            </a:r>
            <a:endParaRPr lang="en-AU" dirty="0"/>
          </a:p>
          <a:p>
            <a:pPr>
              <a:spcBef>
                <a:spcPts val="600"/>
              </a:spcBef>
            </a:pPr>
            <a:r>
              <a:rPr lang="en-AU" dirty="0">
                <a:cs typeface="Times New Roman"/>
              </a:rPr>
              <a:t>Our review of 2018-19 shows that the combination of these structural demand changes, climate change and cyclical conditions is having a significant influence on both entitlement and allocation market prices. Our outlook for 2019-20 explores how these factors may play out over the course of the year ahead.</a:t>
            </a:r>
          </a:p>
          <a:p>
            <a:pPr>
              <a:spcBef>
                <a:spcPts val="600"/>
              </a:spcBef>
            </a:pPr>
            <a:endParaRPr lang="en-AU" dirty="0">
              <a:solidFill>
                <a:srgbClr val="404040"/>
              </a:solidFill>
              <a:cs typeface="Times New Roman"/>
            </a:endParaRPr>
          </a:p>
          <a:p>
            <a:pPr>
              <a:spcBef>
                <a:spcPts val="600"/>
              </a:spcBef>
            </a:pPr>
            <a:endParaRPr lang="en-AU" dirty="0">
              <a:solidFill>
                <a:srgbClr val="404040"/>
              </a:solidFill>
              <a:cs typeface="Times New Roman"/>
            </a:endParaRPr>
          </a:p>
          <a:p>
            <a:pPr>
              <a:spcBef>
                <a:spcPts val="600"/>
              </a:spcBef>
            </a:pPr>
            <a:endParaRPr lang="en-AU" dirty="0">
              <a:solidFill>
                <a:srgbClr val="404040"/>
              </a:solidFill>
              <a:cs typeface="Times New Roman"/>
            </a:endParaRPr>
          </a:p>
          <a:p>
            <a:pPr>
              <a:spcBef>
                <a:spcPts val="600"/>
              </a:spcBef>
            </a:pPr>
            <a:endParaRPr lang="en-AU" dirty="0">
              <a:solidFill>
                <a:srgbClr val="404040"/>
              </a:solidFill>
              <a:cs typeface="Times New Roman"/>
            </a:endParaRPr>
          </a:p>
        </p:txBody>
      </p:sp>
      <p:sp>
        <p:nvSpPr>
          <p:cNvPr id="3" name="Content Placeholder 2">
            <a:extLst>
              <a:ext uri="{FF2B5EF4-FFF2-40B4-BE49-F238E27FC236}">
                <a16:creationId xmlns:a16="http://schemas.microsoft.com/office/drawing/2014/main" id="{9628F00B-CD9C-470E-8A7B-E56C1732064E}"/>
              </a:ext>
            </a:extLst>
          </p:cNvPr>
          <p:cNvSpPr>
            <a:spLocks noGrp="1"/>
          </p:cNvSpPr>
          <p:nvPr>
            <p:ph sz="quarter" idx="12"/>
          </p:nvPr>
        </p:nvSpPr>
        <p:spPr/>
        <p:txBody>
          <a:bodyPr/>
          <a:lstStyle/>
          <a:p>
            <a:r>
              <a:rPr lang="en-AU" dirty="0">
                <a:latin typeface="Segoe UI Semibold" panose="020B0702040204020203" pitchFamily="34" charset="0"/>
              </a:rPr>
              <a:t>1.0  Introduction</a:t>
            </a:r>
          </a:p>
        </p:txBody>
      </p:sp>
      <p:sp>
        <p:nvSpPr>
          <p:cNvPr id="27" name="TextBox 26">
            <a:extLst>
              <a:ext uri="{FF2B5EF4-FFF2-40B4-BE49-F238E27FC236}">
                <a16:creationId xmlns:a16="http://schemas.microsoft.com/office/drawing/2014/main" id="{0C0153F3-EA20-4ABA-A877-C6FA5EADDB23}"/>
              </a:ext>
            </a:extLst>
          </p:cNvPr>
          <p:cNvSpPr txBox="1"/>
          <p:nvPr/>
        </p:nvSpPr>
        <p:spPr>
          <a:xfrm>
            <a:off x="4487907" y="4641722"/>
            <a:ext cx="4850969" cy="215444"/>
          </a:xfrm>
          <a:prstGeom prst="rect">
            <a:avLst/>
          </a:prstGeom>
          <a:noFill/>
        </p:spPr>
        <p:txBody>
          <a:bodyPr wrap="square" rtlCol="0">
            <a:spAutoFit/>
          </a:bodyPr>
          <a:lstStyle/>
          <a:p>
            <a:pPr defTabSz="360000"/>
            <a:r>
              <a:rPr lang="en-AU" sz="800" b="1" dirty="0">
                <a:solidFill>
                  <a:schemeClr val="tx2"/>
                </a:solidFill>
                <a:latin typeface="Segoe UI Semibold" panose="020B0702040204020203" pitchFamily="34" charset="0"/>
              </a:rPr>
              <a:t>FIGURE 1	SOUTHERN MURRAY–DARLING BASIN WATER TRADE ZONES</a:t>
            </a:r>
          </a:p>
        </p:txBody>
      </p:sp>
      <p:cxnSp>
        <p:nvCxnSpPr>
          <p:cNvPr id="28" name="Straight Connector 27">
            <a:extLst>
              <a:ext uri="{FF2B5EF4-FFF2-40B4-BE49-F238E27FC236}">
                <a16:creationId xmlns:a16="http://schemas.microsoft.com/office/drawing/2014/main" id="{8D093A63-10F9-474D-9B75-EF0AD222E4B8}"/>
              </a:ext>
            </a:extLst>
          </p:cNvPr>
          <p:cNvCxnSpPr>
            <a:cxnSpLocks/>
          </p:cNvCxnSpPr>
          <p:nvPr/>
        </p:nvCxnSpPr>
        <p:spPr>
          <a:xfrm>
            <a:off x="4551335" y="4575719"/>
            <a:ext cx="4787541"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B3C819A-D052-45B3-8F78-56A202D3C932}"/>
              </a:ext>
            </a:extLst>
          </p:cNvPr>
          <p:cNvSpPr txBox="1"/>
          <p:nvPr/>
        </p:nvSpPr>
        <p:spPr>
          <a:xfrm>
            <a:off x="4487907" y="4347525"/>
            <a:ext cx="4421999" cy="184666"/>
          </a:xfrm>
          <a:prstGeom prst="rect">
            <a:avLst/>
          </a:prstGeom>
          <a:noFill/>
        </p:spPr>
        <p:txBody>
          <a:bodyPr wrap="square" rtlCol="0">
            <a:spAutoFit/>
          </a:bodyPr>
          <a:lstStyle/>
          <a:p>
            <a:r>
              <a:rPr lang="en-AU" sz="600" dirty="0">
                <a:solidFill>
                  <a:schemeClr val="tx2"/>
                </a:solidFill>
                <a:latin typeface="Segoe UI Light" panose="020B0502040204020203" pitchFamily="34" charset="0"/>
              </a:rPr>
              <a:t>Source: Aither, 2019. </a:t>
            </a:r>
          </a:p>
        </p:txBody>
      </p:sp>
      <p:pic>
        <p:nvPicPr>
          <p:cNvPr id="9" name="Picture 8">
            <a:extLst>
              <a:ext uri="{FF2B5EF4-FFF2-40B4-BE49-F238E27FC236}">
                <a16:creationId xmlns:a16="http://schemas.microsoft.com/office/drawing/2014/main" id="{B5682FD6-4A90-4C95-96F0-951A7EA21A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1335" y="707089"/>
            <a:ext cx="4787541" cy="3669011"/>
          </a:xfrm>
          <a:prstGeom prst="rect">
            <a:avLst/>
          </a:prstGeom>
        </p:spPr>
      </p:pic>
    </p:spTree>
    <p:extLst>
      <p:ext uri="{BB962C8B-B14F-4D97-AF65-F5344CB8AC3E}">
        <p14:creationId xmlns:p14="http://schemas.microsoft.com/office/powerpoint/2010/main" val="293707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building&#10;&#10;Description generated with high confidence">
            <a:extLst>
              <a:ext uri="{FF2B5EF4-FFF2-40B4-BE49-F238E27FC236}">
                <a16:creationId xmlns:a16="http://schemas.microsoft.com/office/drawing/2014/main" id="{D8B6B466-088C-42D9-86ED-E7A93D923DE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427"/>
                    </a14:imgEffect>
                    <a14:imgEffect>
                      <a14:brightnessContrast bright="-7000"/>
                    </a14:imgEffect>
                  </a14:imgLayer>
                </a14:imgProps>
              </a:ext>
              <a:ext uri="{28A0092B-C50C-407E-A947-70E740481C1C}">
                <a14:useLocalDpi xmlns:a14="http://schemas.microsoft.com/office/drawing/2010/main"/>
              </a:ext>
            </a:extLst>
          </a:blip>
          <a:srcRect/>
          <a:stretch/>
        </p:blipFill>
        <p:spPr>
          <a:xfrm>
            <a:off x="5913284" y="0"/>
            <a:ext cx="4002240" cy="6858000"/>
          </a:xfrm>
          <a:prstGeom prst="rect">
            <a:avLst/>
          </a:prstGeom>
        </p:spPr>
      </p:pic>
      <p:sp>
        <p:nvSpPr>
          <p:cNvPr id="4" name="Title 3">
            <a:extLst>
              <a:ext uri="{FF2B5EF4-FFF2-40B4-BE49-F238E27FC236}">
                <a16:creationId xmlns:a16="http://schemas.microsoft.com/office/drawing/2014/main" id="{1B9BFB54-23F0-43CC-9A89-5DB8119AC6C1}"/>
              </a:ext>
            </a:extLst>
          </p:cNvPr>
          <p:cNvSpPr>
            <a:spLocks noGrp="1"/>
          </p:cNvSpPr>
          <p:nvPr>
            <p:ph type="title"/>
          </p:nvPr>
        </p:nvSpPr>
        <p:spPr>
          <a:xfrm>
            <a:off x="1254125" y="792201"/>
            <a:ext cx="4376584" cy="1472386"/>
          </a:xfrm>
        </p:spPr>
        <p:txBody>
          <a:bodyPr lIns="0"/>
          <a:lstStyle/>
          <a:p>
            <a:r>
              <a:rPr lang="en-AU" dirty="0"/>
              <a:t>MARKET DRIVERS</a:t>
            </a:r>
          </a:p>
        </p:txBody>
      </p:sp>
      <p:sp>
        <p:nvSpPr>
          <p:cNvPr id="5" name="Content Placeholder 4">
            <a:extLst>
              <a:ext uri="{FF2B5EF4-FFF2-40B4-BE49-F238E27FC236}">
                <a16:creationId xmlns:a16="http://schemas.microsoft.com/office/drawing/2014/main" id="{36BFD45F-231A-46B3-AB15-52F82F9975F8}"/>
              </a:ext>
            </a:extLst>
          </p:cNvPr>
          <p:cNvSpPr>
            <a:spLocks noGrp="1"/>
          </p:cNvSpPr>
          <p:nvPr>
            <p:ph sz="quarter" idx="10"/>
          </p:nvPr>
        </p:nvSpPr>
        <p:spPr>
          <a:xfrm>
            <a:off x="1254125" y="2264587"/>
            <a:ext cx="4376584" cy="1878788"/>
          </a:xfrm>
        </p:spPr>
        <p:txBody>
          <a:bodyPr lIns="0"/>
          <a:lstStyle/>
          <a:p>
            <a:r>
              <a:rPr lang="en-AU" dirty="0"/>
              <a:t>2.1 Climatic conditions</a:t>
            </a:r>
          </a:p>
          <a:p>
            <a:r>
              <a:rPr lang="en-AU" dirty="0"/>
              <a:t>2.2 Storages and allocations</a:t>
            </a:r>
          </a:p>
          <a:p>
            <a:r>
              <a:rPr lang="en-AU" dirty="0"/>
              <a:t>2.3 Demand for water</a:t>
            </a:r>
          </a:p>
          <a:p>
            <a:r>
              <a:rPr lang="en-GB" dirty="0"/>
              <a:t>2.4 Implications for the market</a:t>
            </a:r>
          </a:p>
          <a:p>
            <a:endParaRPr lang="en-AU" dirty="0"/>
          </a:p>
          <a:p>
            <a:endParaRPr lang="en-AU" dirty="0"/>
          </a:p>
        </p:txBody>
      </p:sp>
      <p:cxnSp>
        <p:nvCxnSpPr>
          <p:cNvPr id="14" name="Straight Connector 13">
            <a:extLst>
              <a:ext uri="{FF2B5EF4-FFF2-40B4-BE49-F238E27FC236}">
                <a16:creationId xmlns:a16="http://schemas.microsoft.com/office/drawing/2014/main" id="{462DD6BB-475A-4763-93FA-3A567E89E127}"/>
              </a:ext>
            </a:extLst>
          </p:cNvPr>
          <p:cNvCxnSpPr>
            <a:cxnSpLocks/>
          </p:cNvCxnSpPr>
          <p:nvPr/>
        </p:nvCxnSpPr>
        <p:spPr>
          <a:xfrm>
            <a:off x="5913284" y="6527319"/>
            <a:ext cx="3497416" cy="0"/>
          </a:xfrm>
          <a:prstGeom prst="line">
            <a:avLst/>
          </a:prstGeom>
          <a:ln w="12700" cmpd="sng">
            <a:solidFill>
              <a:schemeClr val="bg2"/>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C6208EF-3EF5-4349-A43E-27C48C153A49}"/>
              </a:ext>
            </a:extLst>
          </p:cNvPr>
          <p:cNvSpPr/>
          <p:nvPr/>
        </p:nvSpPr>
        <p:spPr>
          <a:xfrm>
            <a:off x="152400" y="1238250"/>
            <a:ext cx="819150"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7F99B657-5F82-4D7E-A6AE-0FAC946EB3FE}"/>
              </a:ext>
            </a:extLst>
          </p:cNvPr>
          <p:cNvSpPr/>
          <p:nvPr/>
        </p:nvSpPr>
        <p:spPr>
          <a:xfrm>
            <a:off x="219573" y="1206796"/>
            <a:ext cx="747320" cy="592470"/>
          </a:xfrm>
          <a:prstGeom prst="rect">
            <a:avLst/>
          </a:prstGeom>
        </p:spPr>
        <p:txBody>
          <a:bodyPr wrap="none">
            <a:spAutoFit/>
          </a:bodyPr>
          <a:lstStyle/>
          <a:p>
            <a:r>
              <a:rPr lang="en-AU" sz="3250" dirty="0">
                <a:solidFill>
                  <a:schemeClr val="bg2"/>
                </a:solidFill>
                <a:latin typeface="Segoe UI Semibold" panose="020B0702040204020203" pitchFamily="34" charset="0"/>
                <a:ea typeface="+mj-ea"/>
                <a:cs typeface="Segoe UI Semibold" panose="020B0702040204020203" pitchFamily="34" charset="0"/>
              </a:rPr>
              <a:t>2.0</a:t>
            </a:r>
            <a:endParaRPr lang="en-AU" dirty="0">
              <a:solidFill>
                <a:schemeClr val="bg2"/>
              </a:solidFill>
            </a:endParaRPr>
          </a:p>
        </p:txBody>
      </p:sp>
    </p:spTree>
    <p:extLst>
      <p:ext uri="{BB962C8B-B14F-4D97-AF65-F5344CB8AC3E}">
        <p14:creationId xmlns:p14="http://schemas.microsoft.com/office/powerpoint/2010/main" val="1487643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426B8-B1B8-4FD8-99CF-5D53AF69F64F}"/>
              </a:ext>
            </a:extLst>
          </p:cNvPr>
          <p:cNvSpPr>
            <a:spLocks noGrp="1"/>
          </p:cNvSpPr>
          <p:nvPr>
            <p:ph idx="11"/>
          </p:nvPr>
        </p:nvSpPr>
        <p:spPr>
          <a:xfrm>
            <a:off x="1787237" y="654777"/>
            <a:ext cx="2562434" cy="6020341"/>
          </a:xfrm>
        </p:spPr>
        <p:txBody>
          <a:bodyPr vert="horz" lIns="90000" tIns="46800" rIns="90000" bIns="45720" numCol="1" spcCol="90000" rtlCol="0" anchor="t">
            <a:normAutofit/>
          </a:bodyPr>
          <a:lstStyle/>
          <a:p>
            <a:pPr>
              <a:lnSpc>
                <a:spcPct val="130000"/>
              </a:lnSpc>
            </a:pPr>
            <a:r>
              <a:rPr lang="en-AU" sz="1200" b="1" dirty="0">
                <a:latin typeface="Segoe UI Semibold" panose="020B0702040204020203" pitchFamily="34" charset="0"/>
                <a:cs typeface="Times New Roman"/>
              </a:rPr>
              <a:t>2.1 CLIMATIC CONDITIONS</a:t>
            </a:r>
          </a:p>
          <a:p>
            <a:pPr>
              <a:lnSpc>
                <a:spcPct val="120000"/>
              </a:lnSpc>
              <a:spcBef>
                <a:spcPts val="600"/>
              </a:spcBef>
            </a:pPr>
            <a:r>
              <a:rPr lang="en-AU" b="1" dirty="0">
                <a:solidFill>
                  <a:schemeClr val="accent2"/>
                </a:solidFill>
                <a:latin typeface="Segoe UI Semibold" panose="020B0702040204020203" pitchFamily="34" charset="0"/>
                <a:cs typeface="Times New Roman"/>
              </a:rPr>
              <a:t>2.1.1 PERSISTING DRY CONDITONS</a:t>
            </a:r>
          </a:p>
          <a:p>
            <a:pPr>
              <a:lnSpc>
                <a:spcPct val="120000"/>
              </a:lnSpc>
              <a:spcBef>
                <a:spcPts val="600"/>
              </a:spcBef>
            </a:pPr>
            <a:r>
              <a:rPr lang="en-AU" dirty="0">
                <a:cs typeface="Times New Roman"/>
              </a:rPr>
              <a:t>2018-19 was another dry year across the MDB. Rainfall was either below or very much below average for most of the MDB (Figure 2). </a:t>
            </a:r>
          </a:p>
          <a:p>
            <a:pPr>
              <a:lnSpc>
                <a:spcPct val="120000"/>
              </a:lnSpc>
              <a:spcBef>
                <a:spcPts val="600"/>
              </a:spcBef>
            </a:pPr>
            <a:r>
              <a:rPr lang="en-AU" dirty="0">
                <a:cs typeface="Times New Roman"/>
              </a:rPr>
              <a:t>A key driver of reduced rainfall in 2018-19 was a positive Indian Ocean Dipole (IOD) which tends to shift rainfall patterns, and results in lower rainfall across south-east Australia. </a:t>
            </a:r>
            <a:endParaRPr lang="en-AU" dirty="0"/>
          </a:p>
          <a:p>
            <a:pPr>
              <a:lnSpc>
                <a:spcPct val="120000"/>
              </a:lnSpc>
              <a:spcBef>
                <a:spcPts val="600"/>
              </a:spcBef>
            </a:pPr>
            <a:r>
              <a:rPr lang="en-AU" dirty="0">
                <a:cs typeface="Times New Roman"/>
              </a:rPr>
              <a:t>The northern MDB was particularly dry with parts of the Border Rivers region observing the lowest rainfall on record. Rainfall conditions in the southern MDB tended to be better, although many regions recorded average to very much below average rainfall. </a:t>
            </a:r>
            <a:endParaRPr lang="en-AU" dirty="0"/>
          </a:p>
          <a:p>
            <a:pPr>
              <a:lnSpc>
                <a:spcPct val="120000"/>
              </a:lnSpc>
              <a:spcBef>
                <a:spcPts val="600"/>
              </a:spcBef>
            </a:pPr>
            <a:r>
              <a:rPr lang="en-AU" dirty="0">
                <a:cs typeface="Times New Roman"/>
              </a:rPr>
              <a:t>These climate dynamics have intensified the drought conditions across the MDB following a similarly dry 2017-18 (Figure 3).</a:t>
            </a:r>
          </a:p>
          <a:p>
            <a:pPr>
              <a:lnSpc>
                <a:spcPct val="120000"/>
              </a:lnSpc>
              <a:spcBef>
                <a:spcPts val="600"/>
              </a:spcBef>
            </a:pPr>
            <a:endParaRPr lang="en-AU" dirty="0">
              <a:solidFill>
                <a:srgbClr val="404040"/>
              </a:solidFill>
              <a:cs typeface="Times New Roman" panose="02020603050405020304" pitchFamily="18" charset="0"/>
            </a:endParaRPr>
          </a:p>
          <a:p>
            <a:pPr>
              <a:lnSpc>
                <a:spcPct val="120000"/>
              </a:lnSpc>
              <a:spcBef>
                <a:spcPts val="600"/>
              </a:spcBef>
            </a:pPr>
            <a:endParaRPr lang="en-AU" dirty="0">
              <a:solidFill>
                <a:srgbClr val="404040"/>
              </a:solidFill>
              <a:cs typeface="Times New Roman" panose="02020603050405020304" pitchFamily="18" charset="0"/>
            </a:endParaRPr>
          </a:p>
          <a:p>
            <a:pPr>
              <a:lnSpc>
                <a:spcPct val="120000"/>
              </a:lnSpc>
              <a:spcBef>
                <a:spcPts val="600"/>
              </a:spcBef>
            </a:pPr>
            <a:endParaRPr lang="en-AU" dirty="0">
              <a:solidFill>
                <a:srgbClr val="404040"/>
              </a:solidFill>
              <a:cs typeface="Times New Roman" panose="02020603050405020304" pitchFamily="18" charset="0"/>
            </a:endParaRPr>
          </a:p>
          <a:p>
            <a:pPr>
              <a:lnSpc>
                <a:spcPct val="120000"/>
              </a:lnSpc>
              <a:spcBef>
                <a:spcPts val="600"/>
              </a:spcBef>
            </a:pPr>
            <a:endParaRPr lang="en-AU" dirty="0">
              <a:solidFill>
                <a:srgbClr val="40404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105B7789-F9B9-49D4-A41C-804E947530BC}"/>
              </a:ext>
            </a:extLst>
          </p:cNvPr>
          <p:cNvSpPr>
            <a:spLocks noGrp="1"/>
          </p:cNvSpPr>
          <p:nvPr>
            <p:ph sz="quarter" idx="12"/>
          </p:nvPr>
        </p:nvSpPr>
        <p:spPr/>
        <p:txBody>
          <a:bodyPr/>
          <a:lstStyle/>
          <a:p>
            <a:r>
              <a:rPr lang="en-AU" dirty="0">
                <a:latin typeface="Segoe UI Semibold" panose="020B0702040204020203" pitchFamily="34" charset="0"/>
              </a:rPr>
              <a:t>2.0 Market drivers</a:t>
            </a:r>
          </a:p>
        </p:txBody>
      </p:sp>
      <p:sp>
        <p:nvSpPr>
          <p:cNvPr id="17" name="TextBox 16">
            <a:extLst>
              <a:ext uri="{FF2B5EF4-FFF2-40B4-BE49-F238E27FC236}">
                <a16:creationId xmlns:a16="http://schemas.microsoft.com/office/drawing/2014/main" id="{C28A16BF-B470-424E-9C30-DF034996C9F4}"/>
              </a:ext>
            </a:extLst>
          </p:cNvPr>
          <p:cNvSpPr txBox="1"/>
          <p:nvPr/>
        </p:nvSpPr>
        <p:spPr>
          <a:xfrm>
            <a:off x="4465150" y="3203910"/>
            <a:ext cx="4850969" cy="21544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2	RAINFALL DECILES, 1 JULY 2018 TO 30 JUNE 2019</a:t>
            </a:r>
          </a:p>
        </p:txBody>
      </p:sp>
      <p:cxnSp>
        <p:nvCxnSpPr>
          <p:cNvPr id="18" name="Straight Connector 17">
            <a:extLst>
              <a:ext uri="{FF2B5EF4-FFF2-40B4-BE49-F238E27FC236}">
                <a16:creationId xmlns:a16="http://schemas.microsoft.com/office/drawing/2014/main" id="{D916C082-1487-4FA9-A0FC-50A419FC3EE5}"/>
              </a:ext>
            </a:extLst>
          </p:cNvPr>
          <p:cNvCxnSpPr>
            <a:cxnSpLocks/>
          </p:cNvCxnSpPr>
          <p:nvPr/>
        </p:nvCxnSpPr>
        <p:spPr>
          <a:xfrm>
            <a:off x="4528578" y="3137907"/>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685FC8D-72D7-45F9-BC6A-E8DC60D8BD14}"/>
              </a:ext>
            </a:extLst>
          </p:cNvPr>
          <p:cNvSpPr txBox="1"/>
          <p:nvPr/>
        </p:nvSpPr>
        <p:spPr>
          <a:xfrm>
            <a:off x="4465150" y="2909713"/>
            <a:ext cx="4421999" cy="184666"/>
          </a:xfrm>
          <a:prstGeom prst="rect">
            <a:avLst/>
          </a:prstGeom>
          <a:noFill/>
        </p:spPr>
        <p:txBody>
          <a:bodyPr wrap="square" rtlCol="0" anchor="t">
            <a:spAutoFit/>
          </a:bodyPr>
          <a:lstStyle/>
          <a:p>
            <a:r>
              <a:rPr lang="en-AU" sz="600" dirty="0">
                <a:solidFill>
                  <a:schemeClr val="tx2"/>
                </a:solidFill>
                <a:latin typeface="Segoe UI Light" panose="020B0502040204020203" pitchFamily="34" charset="0"/>
              </a:rPr>
              <a:t>Source: Aither, 2019. </a:t>
            </a:r>
            <a:r>
              <a:rPr lang="en-AU" sz="600" dirty="0">
                <a:solidFill>
                  <a:schemeClr val="tx2"/>
                </a:solidFill>
                <a:ea typeface="+mn-lt"/>
                <a:cs typeface="+mn-lt"/>
              </a:rPr>
              <a:t>Based on Bureau of Meteorology, 2019.</a:t>
            </a:r>
          </a:p>
        </p:txBody>
      </p:sp>
      <p:pic>
        <p:nvPicPr>
          <p:cNvPr id="5" name="Picture 4" descr="A close up of a map&#10;&#10;Description automatically generated">
            <a:extLst>
              <a:ext uri="{FF2B5EF4-FFF2-40B4-BE49-F238E27FC236}">
                <a16:creationId xmlns:a16="http://schemas.microsoft.com/office/drawing/2014/main" id="{AF9BB2D1-17B6-47D5-B7C6-948A82071D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31080" y="659724"/>
            <a:ext cx="3977640" cy="2253064"/>
          </a:xfrm>
          <a:prstGeom prst="rect">
            <a:avLst/>
          </a:prstGeom>
        </p:spPr>
      </p:pic>
      <p:sp>
        <p:nvSpPr>
          <p:cNvPr id="13" name="TextBox 12">
            <a:extLst>
              <a:ext uri="{FF2B5EF4-FFF2-40B4-BE49-F238E27FC236}">
                <a16:creationId xmlns:a16="http://schemas.microsoft.com/office/drawing/2014/main" id="{1F10E8A6-CC5B-48F0-B0ED-3094907BAEA5}"/>
              </a:ext>
            </a:extLst>
          </p:cNvPr>
          <p:cNvSpPr txBox="1"/>
          <p:nvPr/>
        </p:nvSpPr>
        <p:spPr>
          <a:xfrm>
            <a:off x="4476412" y="6042012"/>
            <a:ext cx="4850969" cy="215444"/>
          </a:xfrm>
          <a:prstGeom prst="rect">
            <a:avLst/>
          </a:prstGeom>
          <a:noFill/>
        </p:spPr>
        <p:txBody>
          <a:bodyPr wrap="square" rtlCol="0" anchor="t">
            <a:spAutoFit/>
          </a:bodyPr>
          <a:lstStyle/>
          <a:p>
            <a:pPr defTabSz="360000"/>
            <a:r>
              <a:rPr lang="en-AU" sz="800" b="1" dirty="0">
                <a:solidFill>
                  <a:schemeClr val="tx2"/>
                </a:solidFill>
                <a:latin typeface="Segoe UI Semibold" panose="020B0702040204020203" pitchFamily="34" charset="0"/>
              </a:rPr>
              <a:t>FIGURE 3	RAINFALL DECILES, 1 JULY 2017 TO 30 JUNE 2018</a:t>
            </a:r>
          </a:p>
        </p:txBody>
      </p:sp>
      <p:cxnSp>
        <p:nvCxnSpPr>
          <p:cNvPr id="16" name="Straight Connector 15">
            <a:extLst>
              <a:ext uri="{FF2B5EF4-FFF2-40B4-BE49-F238E27FC236}">
                <a16:creationId xmlns:a16="http://schemas.microsoft.com/office/drawing/2014/main" id="{59899910-1EBA-4465-9C07-EC87E5041E65}"/>
              </a:ext>
            </a:extLst>
          </p:cNvPr>
          <p:cNvCxnSpPr>
            <a:cxnSpLocks/>
          </p:cNvCxnSpPr>
          <p:nvPr/>
        </p:nvCxnSpPr>
        <p:spPr>
          <a:xfrm>
            <a:off x="4539871" y="5976009"/>
            <a:ext cx="4850969" cy="0"/>
          </a:xfrm>
          <a:prstGeom prst="line">
            <a:avLst/>
          </a:prstGeom>
          <a:ln w="9525"/>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49E5D06-36D4-4C22-8411-1D252FFF7F4B}"/>
              </a:ext>
            </a:extLst>
          </p:cNvPr>
          <p:cNvSpPr txBox="1"/>
          <p:nvPr/>
        </p:nvSpPr>
        <p:spPr>
          <a:xfrm>
            <a:off x="4476412" y="5747814"/>
            <a:ext cx="4421999" cy="184666"/>
          </a:xfrm>
          <a:prstGeom prst="rect">
            <a:avLst/>
          </a:prstGeom>
          <a:noFill/>
        </p:spPr>
        <p:txBody>
          <a:bodyPr wrap="square" rtlCol="0" anchor="t">
            <a:spAutoFit/>
          </a:bodyPr>
          <a:lstStyle/>
          <a:p>
            <a:r>
              <a:rPr lang="en-AU" sz="600" dirty="0">
                <a:solidFill>
                  <a:schemeClr val="tx2"/>
                </a:solidFill>
                <a:latin typeface="Segoe UI Light" panose="020B0502040204020203" pitchFamily="34" charset="0"/>
              </a:rPr>
              <a:t>Source: Aither, 2019. </a:t>
            </a:r>
            <a:r>
              <a:rPr lang="en-AU" sz="600" dirty="0">
                <a:solidFill>
                  <a:schemeClr val="tx2"/>
                </a:solidFill>
                <a:ea typeface="+mn-lt"/>
                <a:cs typeface="+mn-lt"/>
              </a:rPr>
              <a:t>Based on Bureau of Meteorology, 2019.</a:t>
            </a:r>
          </a:p>
        </p:txBody>
      </p:sp>
      <p:pic>
        <p:nvPicPr>
          <p:cNvPr id="7" name="Picture 6" descr="A close up of a map&#10;&#10;Description automatically generated">
            <a:extLst>
              <a:ext uri="{FF2B5EF4-FFF2-40B4-BE49-F238E27FC236}">
                <a16:creationId xmlns:a16="http://schemas.microsoft.com/office/drawing/2014/main" id="{A3E51058-FA8D-4CA4-93D8-ACBC169C50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1081" y="3515728"/>
            <a:ext cx="3977640" cy="2232086"/>
          </a:xfrm>
          <a:prstGeom prst="rect">
            <a:avLst/>
          </a:prstGeom>
        </p:spPr>
      </p:pic>
    </p:spTree>
    <p:extLst>
      <p:ext uri="{BB962C8B-B14F-4D97-AF65-F5344CB8AC3E}">
        <p14:creationId xmlns:p14="http://schemas.microsoft.com/office/powerpoint/2010/main" val="969621292"/>
      </p:ext>
    </p:extLst>
  </p:cSld>
  <p:clrMapOvr>
    <a:masterClrMapping/>
  </p:clrMapOvr>
</p:sld>
</file>

<file path=ppt/theme/theme1.xml><?xml version="1.0" encoding="utf-8"?>
<a:theme xmlns:a="http://schemas.openxmlformats.org/drawingml/2006/main" name="Aither 2019 generic font">
  <a:themeElements>
    <a:clrScheme name="Custom 14">
      <a:dk1>
        <a:srgbClr val="182F57"/>
      </a:dk1>
      <a:lt1>
        <a:srgbClr val="FFFFFF"/>
      </a:lt1>
      <a:dk2>
        <a:srgbClr val="182F57"/>
      </a:dk2>
      <a:lt2>
        <a:srgbClr val="FFFFFF"/>
      </a:lt2>
      <a:accent1>
        <a:srgbClr val="172F57"/>
      </a:accent1>
      <a:accent2>
        <a:srgbClr val="548BC9"/>
      </a:accent2>
      <a:accent3>
        <a:srgbClr val="3EB877"/>
      </a:accent3>
      <a:accent4>
        <a:srgbClr val="8FB3DA"/>
      </a:accent4>
      <a:accent5>
        <a:srgbClr val="FBB854"/>
      </a:accent5>
      <a:accent6>
        <a:srgbClr val="7693B4"/>
      </a:accent6>
      <a:hlink>
        <a:srgbClr val="1E2929"/>
      </a:hlink>
      <a:folHlink>
        <a:srgbClr val="1E2929"/>
      </a:folHlink>
    </a:clrScheme>
    <a:fontScheme name="Custom 5">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ther 2019 generic font" id="{9DDEAA40-7A7D-45DC-84E3-69ADBC3E0F51}" vid="{29B89308-E51E-4302-A98A-9D72101F5C9C}"/>
    </a:ext>
  </a:extLst>
</a:theme>
</file>

<file path=ppt/theme/theme2.xml><?xml version="1.0" encoding="utf-8"?>
<a:theme xmlns:a="http://schemas.openxmlformats.org/drawingml/2006/main" name="1_Aither 2019 generic font">
  <a:themeElements>
    <a:clrScheme name="Custom 14">
      <a:dk1>
        <a:srgbClr val="182F57"/>
      </a:dk1>
      <a:lt1>
        <a:srgbClr val="FFFFFF"/>
      </a:lt1>
      <a:dk2>
        <a:srgbClr val="182F57"/>
      </a:dk2>
      <a:lt2>
        <a:srgbClr val="FFFFFF"/>
      </a:lt2>
      <a:accent1>
        <a:srgbClr val="172F57"/>
      </a:accent1>
      <a:accent2>
        <a:srgbClr val="548BC9"/>
      </a:accent2>
      <a:accent3>
        <a:srgbClr val="3EB877"/>
      </a:accent3>
      <a:accent4>
        <a:srgbClr val="8FB3DA"/>
      </a:accent4>
      <a:accent5>
        <a:srgbClr val="FBB854"/>
      </a:accent5>
      <a:accent6>
        <a:srgbClr val="7693B4"/>
      </a:accent6>
      <a:hlink>
        <a:srgbClr val="1E2929"/>
      </a:hlink>
      <a:folHlink>
        <a:srgbClr val="1E2929"/>
      </a:folHlink>
    </a:clrScheme>
    <a:fontScheme name="Custom 5">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ther 2019 generic font" id="{9DDEAA40-7A7D-45DC-84E3-69ADBC3E0F51}" vid="{29B89308-E51E-4302-A98A-9D72101F5C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A2D0C886455748950C2E9020529570" ma:contentTypeVersion="5" ma:contentTypeDescription="Create a new document." ma:contentTypeScope="" ma:versionID="e5d12647c6f0d3d572e93c51263f325a">
  <xsd:schema xmlns:xsd="http://www.w3.org/2001/XMLSchema" xmlns:xs="http://www.w3.org/2001/XMLSchema" xmlns:p="http://schemas.microsoft.com/office/2006/metadata/properties" xmlns:ns3="c815ef7b-52f6-41bf-a517-7c088a977595" xmlns:ns4="9c99d834-0eb1-43c2-992c-bc88f8705a55" targetNamespace="http://schemas.microsoft.com/office/2006/metadata/properties" ma:root="true" ma:fieldsID="2ff0007ab9f532ff5d3cc78996e53505" ns3:_="" ns4:_="">
    <xsd:import namespace="c815ef7b-52f6-41bf-a517-7c088a977595"/>
    <xsd:import namespace="9c99d834-0eb1-43c2-992c-bc88f8705a5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15ef7b-52f6-41bf-a517-7c088a9775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99d834-0eb1-43c2-992c-bc88f8705a5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14B7E6-02E6-4A0C-97DD-20EE3419BFBC}">
  <ds:schemaRefs>
    <ds:schemaRef ds:uri="http://schemas.microsoft.com/sharepoint/v3/contenttype/forms"/>
  </ds:schemaRefs>
</ds:datastoreItem>
</file>

<file path=customXml/itemProps2.xml><?xml version="1.0" encoding="utf-8"?>
<ds:datastoreItem xmlns:ds="http://schemas.openxmlformats.org/officeDocument/2006/customXml" ds:itemID="{4F37766C-B8ED-48B6-9CB2-7EC72D654FBA}">
  <ds:schemaRefs>
    <ds:schemaRef ds:uri="9c99d834-0eb1-43c2-992c-bc88f8705a55"/>
    <ds:schemaRef ds:uri="http://schemas.microsoft.com/office/2006/documentManagement/types"/>
    <ds:schemaRef ds:uri="http://purl.org/dc/term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c815ef7b-52f6-41bf-a517-7c088a977595"/>
    <ds:schemaRef ds:uri="http://www.w3.org/XML/1998/namespace"/>
  </ds:schemaRefs>
</ds:datastoreItem>
</file>

<file path=customXml/itemProps3.xml><?xml version="1.0" encoding="utf-8"?>
<ds:datastoreItem xmlns:ds="http://schemas.openxmlformats.org/officeDocument/2006/customXml" ds:itemID="{B7B54973-EFE2-41F7-B3E2-F56F8F33A8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15ef7b-52f6-41bf-a517-7c088a977595"/>
    <ds:schemaRef ds:uri="9c99d834-0eb1-43c2-992c-bc88f8705a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Aither 2019 generic font</Template>
  <TotalTime>736</TotalTime>
  <Words>6880</Words>
  <Application>Microsoft Office PowerPoint</Application>
  <PresentationFormat>A4 Paper (210x297 mm)</PresentationFormat>
  <Paragraphs>1174</Paragraphs>
  <Slides>45</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Myriad Pro</vt:lpstr>
      <vt:lpstr>Myriad Pro Light</vt:lpstr>
      <vt:lpstr>Myriad Web Pro</vt:lpstr>
      <vt:lpstr>Segoe UI Light</vt:lpstr>
      <vt:lpstr>Segoe UI Semibold</vt:lpstr>
      <vt:lpstr>Sofia Pro Ultra Light</vt:lpstr>
      <vt:lpstr>Aither 2019 generic font</vt:lpstr>
      <vt:lpstr>1_Aither 2019 generic font</vt:lpstr>
      <vt:lpstr>WATER MARKETS REPORT 2018-19 REVIEW AND 2019-20 OUTLOOK</vt:lpstr>
      <vt:lpstr>PowerPoint Presentation</vt:lpstr>
      <vt:lpstr>PowerPoint Presentation</vt:lpstr>
      <vt:lpstr>PowerPoint Presentation</vt:lpstr>
      <vt:lpstr>PowerPoint Presentation</vt:lpstr>
      <vt:lpstr>INTRODUCTION</vt:lpstr>
      <vt:lpstr>PowerPoint Presentation</vt:lpstr>
      <vt:lpstr>MARKET DRIVERS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POLICY UPDATE</vt:lpstr>
      <vt:lpstr>PowerPoint Presentation</vt:lpstr>
      <vt:lpstr>PowerPoint Presentation</vt:lpstr>
      <vt:lpstr>ALLOCATION MARKETS</vt:lpstr>
      <vt:lpstr>PowerPoint Presentation</vt:lpstr>
      <vt:lpstr>PowerPoint Presentation</vt:lpstr>
      <vt:lpstr>PowerPoint Presentation</vt:lpstr>
      <vt:lpstr>PowerPoint Presentation</vt:lpstr>
      <vt:lpstr>ENTITLEMENT MARKETS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SOUTHERN MDB OUTLOOK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Baker</dc:creator>
  <cp:lastModifiedBy>Hannah Powell Fryer</cp:lastModifiedBy>
  <cp:revision>69</cp:revision>
  <cp:lastPrinted>2017-08-23T04:35:54Z</cp:lastPrinted>
  <dcterms:created xsi:type="dcterms:W3CDTF">2017-06-13T02:55:54Z</dcterms:created>
  <dcterms:modified xsi:type="dcterms:W3CDTF">2019-08-22T04:25:26Z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0x0101006AA2D0C886455748950C2E9020529570</vt:lpwstr>
  </property>
</Properties>
</file>